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heme/themeOverride6.xml" ContentType="application/vnd.openxmlformats-officedocument.themeOverrid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7.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7.xml" ContentType="application/vnd.openxmlformats-officedocument.themeOverride+xml"/>
  <Override PartName="/ppt/notesSlides/notesSlide5.xml" ContentType="application/vnd.openxmlformats-officedocument.presentationml.notesSlide+xml"/>
  <Override PartName="/ppt/theme/themeOverride8.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0" r:id="rId4"/>
    <p:sldMasterId id="2147483992" r:id="rId5"/>
    <p:sldMasterId id="2147484034" r:id="rId6"/>
    <p:sldMasterId id="2147484070" r:id="rId7"/>
    <p:sldMasterId id="2147484108" r:id="rId8"/>
    <p:sldMasterId id="2147484138" r:id="rId9"/>
    <p:sldMasterId id="2147484324" r:id="rId10"/>
    <p:sldMasterId id="2147484340" r:id="rId11"/>
  </p:sldMasterIdLst>
  <p:notesMasterIdLst>
    <p:notesMasterId r:id="rId56"/>
  </p:notesMasterIdLst>
  <p:sldIdLst>
    <p:sldId id="2147478930" r:id="rId12"/>
    <p:sldId id="2076136883" r:id="rId13"/>
    <p:sldId id="259" r:id="rId14"/>
    <p:sldId id="2147478936" r:id="rId15"/>
    <p:sldId id="2147469900" r:id="rId16"/>
    <p:sldId id="2147470721" r:id="rId17"/>
    <p:sldId id="2147478938" r:id="rId18"/>
    <p:sldId id="2147478939" r:id="rId19"/>
    <p:sldId id="2147478940" r:id="rId20"/>
    <p:sldId id="2147478931" r:id="rId21"/>
    <p:sldId id="2147478932" r:id="rId22"/>
    <p:sldId id="2147478933" r:id="rId23"/>
    <p:sldId id="2147478941" r:id="rId24"/>
    <p:sldId id="2147478942" r:id="rId25"/>
    <p:sldId id="2147478943" r:id="rId26"/>
    <p:sldId id="2147478944" r:id="rId27"/>
    <p:sldId id="2147478945" r:id="rId28"/>
    <p:sldId id="2147478947" r:id="rId29"/>
    <p:sldId id="2147478946" r:id="rId30"/>
    <p:sldId id="2147478948" r:id="rId31"/>
    <p:sldId id="2147478949" r:id="rId32"/>
    <p:sldId id="2147478950" r:id="rId33"/>
    <p:sldId id="2147478951" r:id="rId34"/>
    <p:sldId id="2147478952" r:id="rId35"/>
    <p:sldId id="2147478953" r:id="rId36"/>
    <p:sldId id="2147478954" r:id="rId37"/>
    <p:sldId id="2147478955" r:id="rId38"/>
    <p:sldId id="2147478956" r:id="rId39"/>
    <p:sldId id="2147478957" r:id="rId40"/>
    <p:sldId id="2147478958" r:id="rId41"/>
    <p:sldId id="2147478959" r:id="rId42"/>
    <p:sldId id="2147478960" r:id="rId43"/>
    <p:sldId id="2147478961" r:id="rId44"/>
    <p:sldId id="2147478962" r:id="rId45"/>
    <p:sldId id="2147478963" r:id="rId46"/>
    <p:sldId id="258" r:id="rId47"/>
    <p:sldId id="2147478929" r:id="rId48"/>
    <p:sldId id="2147478822" r:id="rId49"/>
    <p:sldId id="2147478810" r:id="rId50"/>
    <p:sldId id="2147478820" r:id="rId51"/>
    <p:sldId id="2147478935" r:id="rId52"/>
    <p:sldId id="2147470718" r:id="rId53"/>
    <p:sldId id="2147470719" r:id="rId54"/>
    <p:sldId id="214746989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A2690C-DAF2-FE5F-D13F-42FF3D10F374}" name="Brianna Farah" initials="BF" userId="S::brianna@audienz.com::f1856917-c2d4-49a7-94e9-7f0e47fabbfc" providerId="AD"/>
  <p188:author id="{2BFE010E-D8E5-FED5-94D5-1F81B4A954C4}" name="Tessa Berkley" initials="TB" userId="S::TessaB@audienz.com::29198474-64f9-4b67-b7f5-57f0013c6244" providerId="AD"/>
  <p188:author id="{BE6A572C-2A61-6AEE-2243-9101C0F9D299}" name="Ian Baker (H10 Seattle LLC)" initials="IL" userId="S::v-ianbaker@microsoft.com::3d39e4a9-b668-4df4-98cc-bfb78aa64156" providerId="AD"/>
  <p188:author id="{DAB2CE42-76BA-49B4-C320-8B512B2DDDC5}" name="Kelsey Stewart" initials="KS" userId="S::kstewart@microsoft.com::db32ea60-b56e-4bde-a6f9-5a20d01e8f73" providerId="AD"/>
  <p188:author id="{EF32DA53-2C03-03EE-2EEA-AE2457C9B68C}" name="Tessa Berkley" initials="TB" userId="S::tessab@audienz.com::29198474-64f9-4b67-b7f5-57f0013c6244" providerId="AD"/>
  <p188:author id="{60F48691-3BBE-8757-92E2-4D3F5EBD5A39}" name="Kathleen Bystrom" initials="KB" userId="S::kabystro@microsoft.com::58e324f7-8170-45c8-b748-abdfd4daa77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rissa Johnson" initials="MJ" lastIdx="95" clrIdx="0">
    <p:extLst>
      <p:ext uri="{19B8F6BF-5375-455C-9EA6-DF929625EA0E}">
        <p15:presenceInfo xmlns:p15="http://schemas.microsoft.com/office/powerpoint/2012/main" userId="S::marissa@audienz.com::46fe1ef4-9a57-43e0-83d0-f7e0a00e96f0" providerId="AD"/>
      </p:ext>
    </p:extLst>
  </p:cmAuthor>
  <p:cmAuthor id="2" name="Rira Johnson" initials="RJ" lastIdx="5" clrIdx="1">
    <p:extLst>
      <p:ext uri="{19B8F6BF-5375-455C-9EA6-DF929625EA0E}">
        <p15:presenceInfo xmlns:p15="http://schemas.microsoft.com/office/powerpoint/2012/main" userId="S::riraj@microsoft.com::b68681a4-e537-4a08-b333-f6833fb46b7d" providerId="AD"/>
      </p:ext>
    </p:extLst>
  </p:cmAuthor>
  <p:cmAuthor id="3" name="Jane Kim" initials="JK" lastIdx="104" clrIdx="2">
    <p:extLst>
      <p:ext uri="{19B8F6BF-5375-455C-9EA6-DF929625EA0E}">
        <p15:presenceInfo xmlns:p15="http://schemas.microsoft.com/office/powerpoint/2012/main" userId="S::jaki@microsoft.com::2e7d2794-6f20-487b-b0ee-f6dd8c97f45b" providerId="AD"/>
      </p:ext>
    </p:extLst>
  </p:cmAuthor>
  <p:cmAuthor id="4" name="Alex Mueller" initials="AM" lastIdx="42" clrIdx="3">
    <p:extLst>
      <p:ext uri="{19B8F6BF-5375-455C-9EA6-DF929625EA0E}">
        <p15:presenceInfo xmlns:p15="http://schemas.microsoft.com/office/powerpoint/2012/main" userId="S::Alex@audienz.com::eeb23a5b-928a-4697-8eaa-a654e0bdd24c" providerId="AD"/>
      </p:ext>
    </p:extLst>
  </p:cmAuthor>
  <p:cmAuthor id="5" name="Joel Graves" initials="JG" lastIdx="5" clrIdx="4">
    <p:extLst>
      <p:ext uri="{19B8F6BF-5375-455C-9EA6-DF929625EA0E}">
        <p15:presenceInfo xmlns:p15="http://schemas.microsoft.com/office/powerpoint/2012/main" userId="S::jograves@microsoft.com::6ee462ed-f447-4a6d-98e0-f2b59511f4d1" providerId="AD"/>
      </p:ext>
    </p:extLst>
  </p:cmAuthor>
  <p:cmAuthor id="6" name="Marissa Johnson" initials="MJ [2]" lastIdx="1" clrIdx="5">
    <p:extLst>
      <p:ext uri="{19B8F6BF-5375-455C-9EA6-DF929625EA0E}">
        <p15:presenceInfo xmlns:p15="http://schemas.microsoft.com/office/powerpoint/2012/main" userId="S::marissa_audienz.com#ext#@microsoft.onmicrosoft.com::504c9885-9935-4385-899b-3699114e0228" providerId="AD"/>
      </p:ext>
    </p:extLst>
  </p:cmAuthor>
  <p:cmAuthor id="7" name="Pablo Bernal" initials="PB" lastIdx="2" clrIdx="6">
    <p:extLst>
      <p:ext uri="{19B8F6BF-5375-455C-9EA6-DF929625EA0E}">
        <p15:presenceInfo xmlns:p15="http://schemas.microsoft.com/office/powerpoint/2012/main" userId="S::pabernal@microsoft.com::4e71252c-ff53-40ac-9634-daef29080361" providerId="AD"/>
      </p:ext>
    </p:extLst>
  </p:cmAuthor>
  <p:cmAuthor id="8" name="Zuzana Votrubec" initials="ZV" lastIdx="1" clrIdx="7">
    <p:extLst>
      <p:ext uri="{19B8F6BF-5375-455C-9EA6-DF929625EA0E}">
        <p15:presenceInfo xmlns:p15="http://schemas.microsoft.com/office/powerpoint/2012/main" userId="S::zvotrubec@microsoft.com::752ad5a2-a614-4535-8593-7846cd968dfa" providerId="AD"/>
      </p:ext>
    </p:extLst>
  </p:cmAuthor>
  <p:cmAuthor id="9" name="Zain Sheerazi" initials="ZS" lastIdx="32" clrIdx="8">
    <p:extLst>
      <p:ext uri="{19B8F6BF-5375-455C-9EA6-DF929625EA0E}">
        <p15:presenceInfo xmlns:p15="http://schemas.microsoft.com/office/powerpoint/2012/main" userId="S::zainshee@microsoft.com::fbcea6cb-896a-4303-b11e-d60965509169" providerId="AD"/>
      </p:ext>
    </p:extLst>
  </p:cmAuthor>
  <p:cmAuthor id="10" name="Ilya Zilbersteine" initials="IZ" lastIdx="4" clrIdx="9">
    <p:extLst>
      <p:ext uri="{19B8F6BF-5375-455C-9EA6-DF929625EA0E}">
        <p15:presenceInfo xmlns:p15="http://schemas.microsoft.com/office/powerpoint/2012/main" userId="S::ilzilber@microsoft.com::a2a8992b-574e-4192-a209-d2c5c44d095a" providerId="AD"/>
      </p:ext>
    </p:extLst>
  </p:cmAuthor>
  <p:cmAuthor id="11" name="Ivan Labra" initials="IL" lastIdx="18" clrIdx="10">
    <p:extLst>
      <p:ext uri="{19B8F6BF-5375-455C-9EA6-DF929625EA0E}">
        <p15:presenceInfo xmlns:p15="http://schemas.microsoft.com/office/powerpoint/2012/main" userId="S::ilabra@microsoft.com::e0fdb30c-2083-48ce-971d-bcbbe56488cb" providerId="AD"/>
      </p:ext>
    </p:extLst>
  </p:cmAuthor>
  <p:cmAuthor id="12" name="Dana Heger (Keenan Reid Corporation)" initials="DC" lastIdx="2" clrIdx="11">
    <p:extLst>
      <p:ext uri="{19B8F6BF-5375-455C-9EA6-DF929625EA0E}">
        <p15:presenceInfo xmlns:p15="http://schemas.microsoft.com/office/powerpoint/2012/main" userId="S::v-danaheger@microsoft.com::a7834cbd-3b12-4228-be0f-cd4863f00618" providerId="AD"/>
      </p:ext>
    </p:extLst>
  </p:cmAuthor>
  <p:cmAuthor id="13" name="Kim Fleming" initials="KF" lastIdx="2" clrIdx="12">
    <p:extLst>
      <p:ext uri="{19B8F6BF-5375-455C-9EA6-DF929625EA0E}">
        <p15:presenceInfo xmlns:p15="http://schemas.microsoft.com/office/powerpoint/2012/main" userId="S::kfleming@microsoft.com::b5c828a7-15dd-47c4-bf0e-231fc368fc15" providerId="AD"/>
      </p:ext>
    </p:extLst>
  </p:cmAuthor>
  <p:cmAuthor id="14" name="Alex Mueller" initials="AM [2]" lastIdx="1" clrIdx="13">
    <p:extLst>
      <p:ext uri="{19B8F6BF-5375-455C-9EA6-DF929625EA0E}">
        <p15:presenceInfo xmlns:p15="http://schemas.microsoft.com/office/powerpoint/2012/main" userId="S::alex_audienz.com#ext#@microsoft.onmicrosoft.com::78a28f0b-2344-4a08-8c48-290d6357506d" providerId="AD"/>
      </p:ext>
    </p:extLst>
  </p:cmAuthor>
  <p:cmAuthor id="15" name="Aleksey Kulikov" initials="AK" lastIdx="10" clrIdx="14">
    <p:extLst>
      <p:ext uri="{19B8F6BF-5375-455C-9EA6-DF929625EA0E}">
        <p15:presenceInfo xmlns:p15="http://schemas.microsoft.com/office/powerpoint/2012/main" userId="S::alkuliko@microsoft.com::d2902179-8232-48b3-bff9-3b9c1dedcfa2" providerId="AD"/>
      </p:ext>
    </p:extLst>
  </p:cmAuthor>
  <p:cmAuthor id="16" name="Alex Taege" initials="AT" lastIdx="1" clrIdx="15">
    <p:extLst>
      <p:ext uri="{19B8F6BF-5375-455C-9EA6-DF929625EA0E}">
        <p15:presenceInfo xmlns:p15="http://schemas.microsoft.com/office/powerpoint/2012/main" userId="S::ataege@microsoft.com::48b41754-7fea-4187-ab91-f519c0b37d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3B51"/>
    <a:srgbClr val="FFFF99"/>
    <a:srgbClr val="BB3201"/>
    <a:srgbClr val="D73B01"/>
    <a:srgbClr val="8661C5"/>
    <a:srgbClr val="9BF00B"/>
    <a:srgbClr val="FFB900"/>
    <a:srgbClr val="FFFFFF"/>
    <a:srgbClr val="FF00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02B819-DA96-46FF-B9C9-48BE5E454FAF}" v="109" dt="2024-03-13T02:14:58.243"/>
    <p1510:client id="{9CA533A1-8115-D243-AA54-4EE910BD891C}" v="2024" dt="2024-03-13T02:05:55.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on Chen" userId="dd473645-88f5-4059-b7ad-21196cede499" providerId="ADAL" clId="{9B02B819-DA96-46FF-B9C9-48BE5E454FAF}"/>
    <pc:docChg chg="modSld">
      <pc:chgData name="Deon Chen" userId="dd473645-88f5-4059-b7ad-21196cede499" providerId="ADAL" clId="{9B02B819-DA96-46FF-B9C9-48BE5E454FAF}" dt="2024-03-13T02:14:58.243" v="66" actId="20577"/>
      <pc:docMkLst>
        <pc:docMk/>
      </pc:docMkLst>
      <pc:sldChg chg="modNotesTx">
        <pc:chgData name="Deon Chen" userId="dd473645-88f5-4059-b7ad-21196cede499" providerId="ADAL" clId="{9B02B819-DA96-46FF-B9C9-48BE5E454FAF}" dt="2024-03-13T02:14:58.243" v="66" actId="20577"/>
        <pc:sldMkLst>
          <pc:docMk/>
          <pc:sldMk cId="1611064757" sldId="2147470721"/>
        </pc:sldMkLst>
      </pc:sldChg>
      <pc:sldChg chg="modNotesTx">
        <pc:chgData name="Deon Chen" userId="dd473645-88f5-4059-b7ad-21196cede499" providerId="ADAL" clId="{9B02B819-DA96-46FF-B9C9-48BE5E454FAF}" dt="2024-03-13T01:28:46.750" v="59" actId="20577"/>
        <pc:sldMkLst>
          <pc:docMk/>
          <pc:sldMk cId="625061138" sldId="2147478936"/>
        </pc:sldMkLst>
      </pc:sldChg>
    </pc:docChg>
  </pc:docChgLst>
  <pc:docChgLst>
    <pc:chgData name="Deon Chen" userId="dd473645-88f5-4059-b7ad-21196cede499" providerId="ADAL" clId="{9CA533A1-8115-D243-AA54-4EE910BD891C}"/>
    <pc:docChg chg="undo custSel addSld delSld modSld sldOrd">
      <pc:chgData name="Deon Chen" userId="dd473645-88f5-4059-b7ad-21196cede499" providerId="ADAL" clId="{9CA533A1-8115-D243-AA54-4EE910BD891C}" dt="2024-03-13T02:05:55.958" v="7448" actId="20577"/>
      <pc:docMkLst>
        <pc:docMk/>
      </pc:docMkLst>
      <pc:sldChg chg="mod modShow">
        <pc:chgData name="Deon Chen" userId="dd473645-88f5-4059-b7ad-21196cede499" providerId="ADAL" clId="{9CA533A1-8115-D243-AA54-4EE910BD891C}" dt="2024-03-12T16:50:07.284" v="5060" actId="729"/>
        <pc:sldMkLst>
          <pc:docMk/>
          <pc:sldMk cId="544634864" sldId="2147469897"/>
        </pc:sldMkLst>
      </pc:sldChg>
      <pc:sldChg chg="ord">
        <pc:chgData name="Deon Chen" userId="dd473645-88f5-4059-b7ad-21196cede499" providerId="ADAL" clId="{9CA533A1-8115-D243-AA54-4EE910BD891C}" dt="2024-03-12T00:59:52.211" v="0" actId="20578"/>
        <pc:sldMkLst>
          <pc:docMk/>
          <pc:sldMk cId="2124044426" sldId="2147469900"/>
        </pc:sldMkLst>
      </pc:sldChg>
      <pc:sldChg chg="add del">
        <pc:chgData name="Deon Chen" userId="dd473645-88f5-4059-b7ad-21196cede499" providerId="ADAL" clId="{9CA533A1-8115-D243-AA54-4EE910BD891C}" dt="2024-03-12T16:50:01.971" v="5059" actId="2696"/>
        <pc:sldMkLst>
          <pc:docMk/>
          <pc:sldMk cId="3989485065" sldId="2147470718"/>
        </pc:sldMkLst>
      </pc:sldChg>
      <pc:sldChg chg="mod ord modShow">
        <pc:chgData name="Deon Chen" userId="dd473645-88f5-4059-b7ad-21196cede499" providerId="ADAL" clId="{9CA533A1-8115-D243-AA54-4EE910BD891C}" dt="2024-03-12T16:50:14.444" v="5061" actId="20578"/>
        <pc:sldMkLst>
          <pc:docMk/>
          <pc:sldMk cId="662532230" sldId="2147478810"/>
        </pc:sldMkLst>
      </pc:sldChg>
      <pc:sldChg chg="mod ord modShow">
        <pc:chgData name="Deon Chen" userId="dd473645-88f5-4059-b7ad-21196cede499" providerId="ADAL" clId="{9CA533A1-8115-D243-AA54-4EE910BD891C}" dt="2024-03-12T16:50:14.444" v="5061" actId="20578"/>
        <pc:sldMkLst>
          <pc:docMk/>
          <pc:sldMk cId="1146984767" sldId="2147478820"/>
        </pc:sldMkLst>
      </pc:sldChg>
      <pc:sldChg chg="mod ord modShow">
        <pc:chgData name="Deon Chen" userId="dd473645-88f5-4059-b7ad-21196cede499" providerId="ADAL" clId="{9CA533A1-8115-D243-AA54-4EE910BD891C}" dt="2024-03-12T16:50:14.444" v="5061" actId="20578"/>
        <pc:sldMkLst>
          <pc:docMk/>
          <pc:sldMk cId="4094778762" sldId="2147478822"/>
        </pc:sldMkLst>
      </pc:sldChg>
      <pc:sldChg chg="del">
        <pc:chgData name="Deon Chen" userId="dd473645-88f5-4059-b7ad-21196cede499" providerId="ADAL" clId="{9CA533A1-8115-D243-AA54-4EE910BD891C}" dt="2024-03-12T16:49:58.869" v="5057" actId="2696"/>
        <pc:sldMkLst>
          <pc:docMk/>
          <pc:sldMk cId="3422620290" sldId="2147478934"/>
        </pc:sldMkLst>
      </pc:sldChg>
      <pc:sldChg chg="del">
        <pc:chgData name="Deon Chen" userId="dd473645-88f5-4059-b7ad-21196cede499" providerId="ADAL" clId="{9CA533A1-8115-D243-AA54-4EE910BD891C}" dt="2024-03-12T16:49:58.864" v="5056" actId="2696"/>
        <pc:sldMkLst>
          <pc:docMk/>
          <pc:sldMk cId="3383272926" sldId="2147478937"/>
        </pc:sldMkLst>
      </pc:sldChg>
      <pc:sldChg chg="modSp mod modNotesTx">
        <pc:chgData name="Deon Chen" userId="dd473645-88f5-4059-b7ad-21196cede499" providerId="ADAL" clId="{9CA533A1-8115-D243-AA54-4EE910BD891C}" dt="2024-03-12T02:53:10.284" v="818"/>
        <pc:sldMkLst>
          <pc:docMk/>
          <pc:sldMk cId="3904728072" sldId="2147478946"/>
        </pc:sldMkLst>
        <pc:spChg chg="mod">
          <ac:chgData name="Deon Chen" userId="dd473645-88f5-4059-b7ad-21196cede499" providerId="ADAL" clId="{9CA533A1-8115-D243-AA54-4EE910BD891C}" dt="2024-03-12T02:53:10.284" v="818"/>
          <ac:spMkLst>
            <pc:docMk/>
            <pc:sldMk cId="3904728072" sldId="2147478946"/>
            <ac:spMk id="6" creationId="{36222906-364F-8E80-6D3C-895752ADE5B7}"/>
          </ac:spMkLst>
        </pc:spChg>
      </pc:sldChg>
      <pc:sldChg chg="addSp delSp modSp new mod modNotesTx">
        <pc:chgData name="Deon Chen" userId="dd473645-88f5-4059-b7ad-21196cede499" providerId="ADAL" clId="{9CA533A1-8115-D243-AA54-4EE910BD891C}" dt="2024-03-12T03:00:25.070" v="1184"/>
        <pc:sldMkLst>
          <pc:docMk/>
          <pc:sldMk cId="884333490" sldId="2147478948"/>
        </pc:sldMkLst>
        <pc:spChg chg="mod">
          <ac:chgData name="Deon Chen" userId="dd473645-88f5-4059-b7ad-21196cede499" providerId="ADAL" clId="{9CA533A1-8115-D243-AA54-4EE910BD891C}" dt="2024-03-12T02:53:57.980" v="820"/>
          <ac:spMkLst>
            <pc:docMk/>
            <pc:sldMk cId="884333490" sldId="2147478948"/>
            <ac:spMk id="2" creationId="{9C9CB43A-66C4-82BA-CFBA-B89B2F57388E}"/>
          </ac:spMkLst>
        </pc:spChg>
        <pc:spChg chg="add del mod">
          <ac:chgData name="Deon Chen" userId="dd473645-88f5-4059-b7ad-21196cede499" providerId="ADAL" clId="{9CA533A1-8115-D243-AA54-4EE910BD891C}" dt="2024-03-12T03:00:25.070" v="1184"/>
          <ac:spMkLst>
            <pc:docMk/>
            <pc:sldMk cId="884333490" sldId="2147478948"/>
            <ac:spMk id="5" creationId="{1397D0F7-C68A-8420-C2BD-706BC06EB2BE}"/>
          </ac:spMkLst>
        </pc:spChg>
        <pc:spChg chg="add mod">
          <ac:chgData name="Deon Chen" userId="dd473645-88f5-4059-b7ad-21196cede499" providerId="ADAL" clId="{9CA533A1-8115-D243-AA54-4EE910BD891C}" dt="2024-03-12T02:57:42.078" v="843" actId="15"/>
          <ac:spMkLst>
            <pc:docMk/>
            <pc:sldMk cId="884333490" sldId="2147478948"/>
            <ac:spMk id="7" creationId="{1751E207-B76A-C9C9-82AB-20741A24B345}"/>
          </ac:spMkLst>
        </pc:spChg>
      </pc:sldChg>
      <pc:sldChg chg="addSp modSp new mod modNotesTx">
        <pc:chgData name="Deon Chen" userId="dd473645-88f5-4059-b7ad-21196cede499" providerId="ADAL" clId="{9CA533A1-8115-D243-AA54-4EE910BD891C}" dt="2024-03-12T03:26:51.729" v="1982"/>
        <pc:sldMkLst>
          <pc:docMk/>
          <pc:sldMk cId="1489064102" sldId="2147478949"/>
        </pc:sldMkLst>
        <pc:spChg chg="mod">
          <ac:chgData name="Deon Chen" userId="dd473645-88f5-4059-b7ad-21196cede499" providerId="ADAL" clId="{9CA533A1-8115-D243-AA54-4EE910BD891C}" dt="2024-03-12T03:00:51.290" v="1186"/>
          <ac:spMkLst>
            <pc:docMk/>
            <pc:sldMk cId="1489064102" sldId="2147478949"/>
            <ac:spMk id="2" creationId="{C413AB07-76F0-5143-4949-3BE44539C01F}"/>
          </ac:spMkLst>
        </pc:spChg>
        <pc:spChg chg="add mod">
          <ac:chgData name="Deon Chen" userId="dd473645-88f5-4059-b7ad-21196cede499" providerId="ADAL" clId="{9CA533A1-8115-D243-AA54-4EE910BD891C}" dt="2024-03-12T03:04:14.691" v="1351" actId="12"/>
          <ac:spMkLst>
            <pc:docMk/>
            <pc:sldMk cId="1489064102" sldId="2147478949"/>
            <ac:spMk id="6" creationId="{12B8447D-288E-862D-07B2-61575EE7E448}"/>
          </ac:spMkLst>
        </pc:spChg>
        <pc:spChg chg="add mod">
          <ac:chgData name="Deon Chen" userId="dd473645-88f5-4059-b7ad-21196cede499" providerId="ADAL" clId="{9CA533A1-8115-D243-AA54-4EE910BD891C}" dt="2024-03-12T03:24:36.667" v="1702" actId="1076"/>
          <ac:spMkLst>
            <pc:docMk/>
            <pc:sldMk cId="1489064102" sldId="2147478949"/>
            <ac:spMk id="10" creationId="{393501E3-48A6-E073-4211-9EE0427E4D26}"/>
          </ac:spMkLst>
        </pc:spChg>
        <pc:spChg chg="add mod">
          <ac:chgData name="Deon Chen" userId="dd473645-88f5-4059-b7ad-21196cede499" providerId="ADAL" clId="{9CA533A1-8115-D243-AA54-4EE910BD891C}" dt="2024-03-12T03:24:45.279" v="1706" actId="1076"/>
          <ac:spMkLst>
            <pc:docMk/>
            <pc:sldMk cId="1489064102" sldId="2147478949"/>
            <ac:spMk id="12" creationId="{DFF15731-F7AC-B23E-90CB-18B84B975007}"/>
          </ac:spMkLst>
        </pc:spChg>
        <pc:picChg chg="add mod">
          <ac:chgData name="Deon Chen" userId="dd473645-88f5-4059-b7ad-21196cede499" providerId="ADAL" clId="{9CA533A1-8115-D243-AA54-4EE910BD891C}" dt="2024-03-12T03:23:37.752" v="1622" actId="1076"/>
          <ac:picMkLst>
            <pc:docMk/>
            <pc:sldMk cId="1489064102" sldId="2147478949"/>
            <ac:picMk id="7" creationId="{18AC89A3-15B8-E24B-A75F-BA92F220246C}"/>
          </ac:picMkLst>
        </pc:picChg>
        <pc:picChg chg="add mod">
          <ac:chgData name="Deon Chen" userId="dd473645-88f5-4059-b7ad-21196cede499" providerId="ADAL" clId="{9CA533A1-8115-D243-AA54-4EE910BD891C}" dt="2024-03-12T03:24:39.742" v="1705" actId="1076"/>
          <ac:picMkLst>
            <pc:docMk/>
            <pc:sldMk cId="1489064102" sldId="2147478949"/>
            <ac:picMk id="8" creationId="{A5E3D4FB-D825-2E3C-4BA1-8F0438C904C1}"/>
          </ac:picMkLst>
        </pc:picChg>
      </pc:sldChg>
      <pc:sldChg chg="addSp modSp new mod modNotesTx">
        <pc:chgData name="Deon Chen" userId="dd473645-88f5-4059-b7ad-21196cede499" providerId="ADAL" clId="{9CA533A1-8115-D243-AA54-4EE910BD891C}" dt="2024-03-12T15:46:10.202" v="2373" actId="20577"/>
        <pc:sldMkLst>
          <pc:docMk/>
          <pc:sldMk cId="574207205" sldId="2147478950"/>
        </pc:sldMkLst>
        <pc:spChg chg="mod">
          <ac:chgData name="Deon Chen" userId="dd473645-88f5-4059-b7ad-21196cede499" providerId="ADAL" clId="{9CA533A1-8115-D243-AA54-4EE910BD891C}" dt="2024-03-12T03:28:46.403" v="1984"/>
          <ac:spMkLst>
            <pc:docMk/>
            <pc:sldMk cId="574207205" sldId="2147478950"/>
            <ac:spMk id="2" creationId="{8585E5AD-DF81-C7B1-208D-06E6BDBD2951}"/>
          </ac:spMkLst>
        </pc:spChg>
        <pc:spChg chg="add mod">
          <ac:chgData name="Deon Chen" userId="dd473645-88f5-4059-b7ad-21196cede499" providerId="ADAL" clId="{9CA533A1-8115-D243-AA54-4EE910BD891C}" dt="2024-03-12T15:44:29.518" v="2294" actId="15"/>
          <ac:spMkLst>
            <pc:docMk/>
            <pc:sldMk cId="574207205" sldId="2147478950"/>
            <ac:spMk id="6" creationId="{03472598-6A61-FAE4-8DE9-39A1E9168B23}"/>
          </ac:spMkLst>
        </pc:spChg>
      </pc:sldChg>
      <pc:sldChg chg="addSp modSp new mod modNotesTx">
        <pc:chgData name="Deon Chen" userId="dd473645-88f5-4059-b7ad-21196cede499" providerId="ADAL" clId="{9CA533A1-8115-D243-AA54-4EE910BD891C}" dt="2024-03-12T16:03:55.276" v="2755" actId="20577"/>
        <pc:sldMkLst>
          <pc:docMk/>
          <pc:sldMk cId="2062321010" sldId="2147478951"/>
        </pc:sldMkLst>
        <pc:spChg chg="mod">
          <ac:chgData name="Deon Chen" userId="dd473645-88f5-4059-b7ad-21196cede499" providerId="ADAL" clId="{9CA533A1-8115-D243-AA54-4EE910BD891C}" dt="2024-03-12T15:46:59.028" v="2375"/>
          <ac:spMkLst>
            <pc:docMk/>
            <pc:sldMk cId="2062321010" sldId="2147478951"/>
            <ac:spMk id="2" creationId="{9C763816-2FAE-778E-A83D-739C781DFFCD}"/>
          </ac:spMkLst>
        </pc:spChg>
        <pc:spChg chg="add mod">
          <ac:chgData name="Deon Chen" userId="dd473645-88f5-4059-b7ad-21196cede499" providerId="ADAL" clId="{9CA533A1-8115-D243-AA54-4EE910BD891C}" dt="2024-03-12T16:03:24.272" v="2713" actId="15"/>
          <ac:spMkLst>
            <pc:docMk/>
            <pc:sldMk cId="2062321010" sldId="2147478951"/>
            <ac:spMk id="6" creationId="{469E5804-D1A5-E22C-116E-A88D169D25B0}"/>
          </ac:spMkLst>
        </pc:spChg>
      </pc:sldChg>
      <pc:sldChg chg="addSp modSp new mod modNotesTx">
        <pc:chgData name="Deon Chen" userId="dd473645-88f5-4059-b7ad-21196cede499" providerId="ADAL" clId="{9CA533A1-8115-D243-AA54-4EE910BD891C}" dt="2024-03-12T16:12:49.340" v="3147" actId="20577"/>
        <pc:sldMkLst>
          <pc:docMk/>
          <pc:sldMk cId="1844326613" sldId="2147478952"/>
        </pc:sldMkLst>
        <pc:spChg chg="mod">
          <ac:chgData name="Deon Chen" userId="dd473645-88f5-4059-b7ad-21196cede499" providerId="ADAL" clId="{9CA533A1-8115-D243-AA54-4EE910BD891C}" dt="2024-03-12T16:04:23.798" v="2759"/>
          <ac:spMkLst>
            <pc:docMk/>
            <pc:sldMk cId="1844326613" sldId="2147478952"/>
            <ac:spMk id="2" creationId="{5AB3D413-94DD-2943-5A16-A5DF1AF61B9F}"/>
          </ac:spMkLst>
        </pc:spChg>
        <pc:spChg chg="add mod">
          <ac:chgData name="Deon Chen" userId="dd473645-88f5-4059-b7ad-21196cede499" providerId="ADAL" clId="{9CA533A1-8115-D243-AA54-4EE910BD891C}" dt="2024-03-12T16:12:12.976" v="3096"/>
          <ac:spMkLst>
            <pc:docMk/>
            <pc:sldMk cId="1844326613" sldId="2147478952"/>
            <ac:spMk id="6" creationId="{D4A6C862-221C-16D3-5564-6C9688C15BB5}"/>
          </ac:spMkLst>
        </pc:spChg>
      </pc:sldChg>
      <pc:sldChg chg="addSp modSp new mod modNotesTx">
        <pc:chgData name="Deon Chen" userId="dd473645-88f5-4059-b7ad-21196cede499" providerId="ADAL" clId="{9CA533A1-8115-D243-AA54-4EE910BD891C}" dt="2024-03-12T16:22:38.681" v="3437" actId="15"/>
        <pc:sldMkLst>
          <pc:docMk/>
          <pc:sldMk cId="4173573588" sldId="2147478953"/>
        </pc:sldMkLst>
        <pc:spChg chg="mod">
          <ac:chgData name="Deon Chen" userId="dd473645-88f5-4059-b7ad-21196cede499" providerId="ADAL" clId="{9CA533A1-8115-D243-AA54-4EE910BD891C}" dt="2024-03-12T16:16:18.004" v="3149"/>
          <ac:spMkLst>
            <pc:docMk/>
            <pc:sldMk cId="4173573588" sldId="2147478953"/>
            <ac:spMk id="2" creationId="{1A4A381D-0F85-EDF6-71DC-81945CB08721}"/>
          </ac:spMkLst>
        </pc:spChg>
        <pc:spChg chg="add mod">
          <ac:chgData name="Deon Chen" userId="dd473645-88f5-4059-b7ad-21196cede499" providerId="ADAL" clId="{9CA533A1-8115-D243-AA54-4EE910BD891C}" dt="2024-03-12T16:22:38.681" v="3437" actId="15"/>
          <ac:spMkLst>
            <pc:docMk/>
            <pc:sldMk cId="4173573588" sldId="2147478953"/>
            <ac:spMk id="6" creationId="{86F8D9BC-6E22-B94E-DB33-6AA6BD44309E}"/>
          </ac:spMkLst>
        </pc:spChg>
      </pc:sldChg>
      <pc:sldChg chg="addSp modSp new mod modNotesTx">
        <pc:chgData name="Deon Chen" userId="dd473645-88f5-4059-b7ad-21196cede499" providerId="ADAL" clId="{9CA533A1-8115-D243-AA54-4EE910BD891C}" dt="2024-03-12T16:30:09.556" v="4202"/>
        <pc:sldMkLst>
          <pc:docMk/>
          <pc:sldMk cId="2556120300" sldId="2147478954"/>
        </pc:sldMkLst>
        <pc:spChg chg="mod">
          <ac:chgData name="Deon Chen" userId="dd473645-88f5-4059-b7ad-21196cede499" providerId="ADAL" clId="{9CA533A1-8115-D243-AA54-4EE910BD891C}" dt="2024-03-12T16:23:14.686" v="3439"/>
          <ac:spMkLst>
            <pc:docMk/>
            <pc:sldMk cId="2556120300" sldId="2147478954"/>
            <ac:spMk id="2" creationId="{7B110D0C-0B63-4399-DA48-1EE500228507}"/>
          </ac:spMkLst>
        </pc:spChg>
        <pc:spChg chg="add mod">
          <ac:chgData name="Deon Chen" userId="dd473645-88f5-4059-b7ad-21196cede499" providerId="ADAL" clId="{9CA533A1-8115-D243-AA54-4EE910BD891C}" dt="2024-03-12T16:30:09.556" v="4202"/>
          <ac:spMkLst>
            <pc:docMk/>
            <pc:sldMk cId="2556120300" sldId="2147478954"/>
            <ac:spMk id="6" creationId="{262F43E8-9720-5D9E-BF14-A233A61B2ABA}"/>
          </ac:spMkLst>
        </pc:spChg>
      </pc:sldChg>
      <pc:sldChg chg="addSp modSp new mod modNotesTx">
        <pc:chgData name="Deon Chen" userId="dd473645-88f5-4059-b7ad-21196cede499" providerId="ADAL" clId="{9CA533A1-8115-D243-AA54-4EE910BD891C}" dt="2024-03-12T16:33:05.007" v="4274"/>
        <pc:sldMkLst>
          <pc:docMk/>
          <pc:sldMk cId="3905370740" sldId="2147478955"/>
        </pc:sldMkLst>
        <pc:spChg chg="mod">
          <ac:chgData name="Deon Chen" userId="dd473645-88f5-4059-b7ad-21196cede499" providerId="ADAL" clId="{9CA533A1-8115-D243-AA54-4EE910BD891C}" dt="2024-03-12T16:30:40.266" v="4206"/>
          <ac:spMkLst>
            <pc:docMk/>
            <pc:sldMk cId="3905370740" sldId="2147478955"/>
            <ac:spMk id="2" creationId="{5927D684-FC27-45E2-9751-18A57FD764C9}"/>
          </ac:spMkLst>
        </pc:spChg>
        <pc:spChg chg="add mod">
          <ac:chgData name="Deon Chen" userId="dd473645-88f5-4059-b7ad-21196cede499" providerId="ADAL" clId="{9CA533A1-8115-D243-AA54-4EE910BD891C}" dt="2024-03-12T16:33:05.007" v="4274"/>
          <ac:spMkLst>
            <pc:docMk/>
            <pc:sldMk cId="3905370740" sldId="2147478955"/>
            <ac:spMk id="6" creationId="{F7D7D13B-68C6-A16F-95CF-B1211003E2B4}"/>
          </ac:spMkLst>
        </pc:spChg>
      </pc:sldChg>
      <pc:sldChg chg="addSp modSp new mod modNotesTx">
        <pc:chgData name="Deon Chen" userId="dd473645-88f5-4059-b7ad-21196cede499" providerId="ADAL" clId="{9CA533A1-8115-D243-AA54-4EE910BD891C}" dt="2024-03-12T16:49:25.392" v="5054" actId="20577"/>
        <pc:sldMkLst>
          <pc:docMk/>
          <pc:sldMk cId="2368652324" sldId="2147478956"/>
        </pc:sldMkLst>
        <pc:spChg chg="mod">
          <ac:chgData name="Deon Chen" userId="dd473645-88f5-4059-b7ad-21196cede499" providerId="ADAL" clId="{9CA533A1-8115-D243-AA54-4EE910BD891C}" dt="2024-03-12T16:33:39.986" v="4278"/>
          <ac:spMkLst>
            <pc:docMk/>
            <pc:sldMk cId="2368652324" sldId="2147478956"/>
            <ac:spMk id="2" creationId="{F17CF70D-F175-D688-DE45-88D387FAC9DB}"/>
          </ac:spMkLst>
        </pc:spChg>
        <pc:spChg chg="add mod">
          <ac:chgData name="Deon Chen" userId="dd473645-88f5-4059-b7ad-21196cede499" providerId="ADAL" clId="{9CA533A1-8115-D243-AA54-4EE910BD891C}" dt="2024-03-12T16:37:16.494" v="4474"/>
          <ac:spMkLst>
            <pc:docMk/>
            <pc:sldMk cId="2368652324" sldId="2147478956"/>
            <ac:spMk id="6" creationId="{4D976851-357D-688E-C442-3B8497AC9577}"/>
          </ac:spMkLst>
        </pc:spChg>
      </pc:sldChg>
      <pc:sldChg chg="addSp modSp new mod modNotesTx">
        <pc:chgData name="Deon Chen" userId="dd473645-88f5-4059-b7ad-21196cede499" providerId="ADAL" clId="{9CA533A1-8115-D243-AA54-4EE910BD891C}" dt="2024-03-13T01:09:30.707" v="5416" actId="20577"/>
        <pc:sldMkLst>
          <pc:docMk/>
          <pc:sldMk cId="332629535" sldId="2147478957"/>
        </pc:sldMkLst>
        <pc:spChg chg="mod">
          <ac:chgData name="Deon Chen" userId="dd473645-88f5-4059-b7ad-21196cede499" providerId="ADAL" clId="{9CA533A1-8115-D243-AA54-4EE910BD891C}" dt="2024-03-13T00:58:43.918" v="5064"/>
          <ac:spMkLst>
            <pc:docMk/>
            <pc:sldMk cId="332629535" sldId="2147478957"/>
            <ac:spMk id="2" creationId="{91632A3D-E40A-6C71-DE63-1D1DE8166AF3}"/>
          </ac:spMkLst>
        </pc:spChg>
        <pc:spChg chg="add mod">
          <ac:chgData name="Deon Chen" userId="dd473645-88f5-4059-b7ad-21196cede499" providerId="ADAL" clId="{9CA533A1-8115-D243-AA54-4EE910BD891C}" dt="2024-03-13T01:07:20.595" v="5125" actId="15"/>
          <ac:spMkLst>
            <pc:docMk/>
            <pc:sldMk cId="332629535" sldId="2147478957"/>
            <ac:spMk id="6" creationId="{2B744122-4A2D-2D03-80B3-899F39E2EEDF}"/>
          </ac:spMkLst>
        </pc:spChg>
      </pc:sldChg>
      <pc:sldChg chg="addSp modSp new mod modNotesTx">
        <pc:chgData name="Deon Chen" userId="dd473645-88f5-4059-b7ad-21196cede499" providerId="ADAL" clId="{9CA533A1-8115-D243-AA54-4EE910BD891C}" dt="2024-03-13T01:26:40.473" v="5951" actId="20577"/>
        <pc:sldMkLst>
          <pc:docMk/>
          <pc:sldMk cId="2672651740" sldId="2147478958"/>
        </pc:sldMkLst>
        <pc:spChg chg="mod">
          <ac:chgData name="Deon Chen" userId="dd473645-88f5-4059-b7ad-21196cede499" providerId="ADAL" clId="{9CA533A1-8115-D243-AA54-4EE910BD891C}" dt="2024-03-13T01:17:27.290" v="5418"/>
          <ac:spMkLst>
            <pc:docMk/>
            <pc:sldMk cId="2672651740" sldId="2147478958"/>
            <ac:spMk id="2" creationId="{AEDAD732-0C12-D7B1-892A-CF10731629CD}"/>
          </ac:spMkLst>
        </pc:spChg>
        <pc:spChg chg="add mod">
          <ac:chgData name="Deon Chen" userId="dd473645-88f5-4059-b7ad-21196cede499" providerId="ADAL" clId="{9CA533A1-8115-D243-AA54-4EE910BD891C}" dt="2024-03-13T01:24:47.608" v="5819"/>
          <ac:spMkLst>
            <pc:docMk/>
            <pc:sldMk cId="2672651740" sldId="2147478958"/>
            <ac:spMk id="6" creationId="{360EB6F8-A7D3-CD57-6D2D-A46C531A1FF4}"/>
          </ac:spMkLst>
        </pc:spChg>
      </pc:sldChg>
      <pc:sldChg chg="addSp modSp new mod modNotesTx">
        <pc:chgData name="Deon Chen" userId="dd473645-88f5-4059-b7ad-21196cede499" providerId="ADAL" clId="{9CA533A1-8115-D243-AA54-4EE910BD891C}" dt="2024-03-13T01:35:39.425" v="6520" actId="20577"/>
        <pc:sldMkLst>
          <pc:docMk/>
          <pc:sldMk cId="1408952556" sldId="2147478959"/>
        </pc:sldMkLst>
        <pc:spChg chg="mod">
          <ac:chgData name="Deon Chen" userId="dd473645-88f5-4059-b7ad-21196cede499" providerId="ADAL" clId="{9CA533A1-8115-D243-AA54-4EE910BD891C}" dt="2024-03-13T01:29:19.993" v="5953"/>
          <ac:spMkLst>
            <pc:docMk/>
            <pc:sldMk cId="1408952556" sldId="2147478959"/>
            <ac:spMk id="2" creationId="{DA90E116-543F-0213-96E9-BBA9D6FC1E41}"/>
          </ac:spMkLst>
        </pc:spChg>
        <pc:spChg chg="add mod">
          <ac:chgData name="Deon Chen" userId="dd473645-88f5-4059-b7ad-21196cede499" providerId="ADAL" clId="{9CA533A1-8115-D243-AA54-4EE910BD891C}" dt="2024-03-13T01:32:11.409" v="6075"/>
          <ac:spMkLst>
            <pc:docMk/>
            <pc:sldMk cId="1408952556" sldId="2147478959"/>
            <ac:spMk id="6" creationId="{97A9B800-CBA1-6A4F-2323-20B47431856C}"/>
          </ac:spMkLst>
        </pc:spChg>
      </pc:sldChg>
      <pc:sldChg chg="addSp modSp new mod modNotesTx">
        <pc:chgData name="Deon Chen" userId="dd473645-88f5-4059-b7ad-21196cede499" providerId="ADAL" clId="{9CA533A1-8115-D243-AA54-4EE910BD891C}" dt="2024-03-13T01:46:25.747" v="6691"/>
        <pc:sldMkLst>
          <pc:docMk/>
          <pc:sldMk cId="1381810090" sldId="2147478960"/>
        </pc:sldMkLst>
        <pc:spChg chg="mod">
          <ac:chgData name="Deon Chen" userId="dd473645-88f5-4059-b7ad-21196cede499" providerId="ADAL" clId="{9CA533A1-8115-D243-AA54-4EE910BD891C}" dt="2024-03-13T01:35:56.479" v="6522"/>
          <ac:spMkLst>
            <pc:docMk/>
            <pc:sldMk cId="1381810090" sldId="2147478960"/>
            <ac:spMk id="2" creationId="{CE51488A-0B8C-F201-C633-F8C0049F4A9A}"/>
          </ac:spMkLst>
        </pc:spChg>
        <pc:spChg chg="add mod">
          <ac:chgData name="Deon Chen" userId="dd473645-88f5-4059-b7ad-21196cede499" providerId="ADAL" clId="{9CA533A1-8115-D243-AA54-4EE910BD891C}" dt="2024-03-13T01:46:25.747" v="6691"/>
          <ac:spMkLst>
            <pc:docMk/>
            <pc:sldMk cId="1381810090" sldId="2147478960"/>
            <ac:spMk id="6" creationId="{B23EC282-41F9-A3A7-B2E5-117FD220CE8C}"/>
          </ac:spMkLst>
        </pc:spChg>
      </pc:sldChg>
      <pc:sldChg chg="addSp modSp new mod modNotesTx">
        <pc:chgData name="Deon Chen" userId="dd473645-88f5-4059-b7ad-21196cede499" providerId="ADAL" clId="{9CA533A1-8115-D243-AA54-4EE910BD891C}" dt="2024-03-13T01:57:55.711" v="7097" actId="20577"/>
        <pc:sldMkLst>
          <pc:docMk/>
          <pc:sldMk cId="2251775853" sldId="2147478961"/>
        </pc:sldMkLst>
        <pc:spChg chg="mod">
          <ac:chgData name="Deon Chen" userId="dd473645-88f5-4059-b7ad-21196cede499" providerId="ADAL" clId="{9CA533A1-8115-D243-AA54-4EE910BD891C}" dt="2024-03-13T01:51:09.026" v="6693"/>
          <ac:spMkLst>
            <pc:docMk/>
            <pc:sldMk cId="2251775853" sldId="2147478961"/>
            <ac:spMk id="2" creationId="{74598696-B892-CE78-C84D-D07E885CA883}"/>
          </ac:spMkLst>
        </pc:spChg>
        <pc:spChg chg="add mod">
          <ac:chgData name="Deon Chen" userId="dd473645-88f5-4059-b7ad-21196cede499" providerId="ADAL" clId="{9CA533A1-8115-D243-AA54-4EE910BD891C}" dt="2024-03-13T01:55:04.681" v="6730"/>
          <ac:spMkLst>
            <pc:docMk/>
            <pc:sldMk cId="2251775853" sldId="2147478961"/>
            <ac:spMk id="6" creationId="{D9F23A62-2EEC-7149-6D10-5CB756E4EEF9}"/>
          </ac:spMkLst>
        </pc:spChg>
      </pc:sldChg>
      <pc:sldChg chg="addSp modSp new mod modNotesTx">
        <pc:chgData name="Deon Chen" userId="dd473645-88f5-4059-b7ad-21196cede499" providerId="ADAL" clId="{9CA533A1-8115-D243-AA54-4EE910BD891C}" dt="2024-03-13T02:03:31.839" v="7335" actId="20577"/>
        <pc:sldMkLst>
          <pc:docMk/>
          <pc:sldMk cId="3837527055" sldId="2147478962"/>
        </pc:sldMkLst>
        <pc:spChg chg="mod">
          <ac:chgData name="Deon Chen" userId="dd473645-88f5-4059-b7ad-21196cede499" providerId="ADAL" clId="{9CA533A1-8115-D243-AA54-4EE910BD891C}" dt="2024-03-13T01:58:15.934" v="7099"/>
          <ac:spMkLst>
            <pc:docMk/>
            <pc:sldMk cId="3837527055" sldId="2147478962"/>
            <ac:spMk id="2" creationId="{6676EB96-1F87-A01A-4935-85A4696DDD34}"/>
          </ac:spMkLst>
        </pc:spChg>
        <pc:spChg chg="add mod">
          <ac:chgData name="Deon Chen" userId="dd473645-88f5-4059-b7ad-21196cede499" providerId="ADAL" clId="{9CA533A1-8115-D243-AA54-4EE910BD891C}" dt="2024-03-13T02:03:12.470" v="7318" actId="20577"/>
          <ac:spMkLst>
            <pc:docMk/>
            <pc:sldMk cId="3837527055" sldId="2147478962"/>
            <ac:spMk id="6" creationId="{248C1DC0-430B-CE87-84CE-2D95BA190797}"/>
          </ac:spMkLst>
        </pc:spChg>
      </pc:sldChg>
      <pc:sldChg chg="addSp modSp new mod modNotesTx">
        <pc:chgData name="Deon Chen" userId="dd473645-88f5-4059-b7ad-21196cede499" providerId="ADAL" clId="{9CA533A1-8115-D243-AA54-4EE910BD891C}" dt="2024-03-13T02:05:55.958" v="7448" actId="20577"/>
        <pc:sldMkLst>
          <pc:docMk/>
          <pc:sldMk cId="2391394229" sldId="2147478963"/>
        </pc:sldMkLst>
        <pc:spChg chg="mod">
          <ac:chgData name="Deon Chen" userId="dd473645-88f5-4059-b7ad-21196cede499" providerId="ADAL" clId="{9CA533A1-8115-D243-AA54-4EE910BD891C}" dt="2024-03-13T02:03:49.461" v="7339"/>
          <ac:spMkLst>
            <pc:docMk/>
            <pc:sldMk cId="2391394229" sldId="2147478963"/>
            <ac:spMk id="2" creationId="{FBFE3941-B887-D444-B7E1-DAFF700EE920}"/>
          </ac:spMkLst>
        </pc:spChg>
        <pc:spChg chg="add mod">
          <ac:chgData name="Deon Chen" userId="dd473645-88f5-4059-b7ad-21196cede499" providerId="ADAL" clId="{9CA533A1-8115-D243-AA54-4EE910BD891C}" dt="2024-03-13T02:04:49.764" v="7405" actId="15"/>
          <ac:spMkLst>
            <pc:docMk/>
            <pc:sldMk cId="2391394229" sldId="2147478963"/>
            <ac:spMk id="6" creationId="{B6D5A158-0CD9-4209-2A99-C66D6F4BA6AE}"/>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s>
</file>

<file path=ppt/diagrams/_rels/data2.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ata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svg"/><Relationship Id="rId1" Type="http://schemas.openxmlformats.org/officeDocument/2006/relationships/image" Target="../media/image141.png"/><Relationship Id="rId6" Type="http://schemas.openxmlformats.org/officeDocument/2006/relationships/image" Target="../media/image145.svg"/><Relationship Id="rId5" Type="http://schemas.openxmlformats.org/officeDocument/2006/relationships/image" Target="../media/image121.png"/><Relationship Id="rId4" Type="http://schemas.openxmlformats.org/officeDocument/2006/relationships/image" Target="../media/image144.svg"/></Relationships>
</file>

<file path=ppt/diagrams/_rels/data4.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1.png"/><Relationship Id="rId7" Type="http://schemas.openxmlformats.org/officeDocument/2006/relationships/image" Target="../media/image143.png"/><Relationship Id="rId12" Type="http://schemas.openxmlformats.org/officeDocument/2006/relationships/image" Target="../media/image159.svg"/><Relationship Id="rId2" Type="http://schemas.openxmlformats.org/officeDocument/2006/relationships/image" Target="../media/image150.svg"/><Relationship Id="rId1" Type="http://schemas.openxmlformats.org/officeDocument/2006/relationships/image" Target="../media/image149.png"/><Relationship Id="rId6" Type="http://schemas.openxmlformats.org/officeDocument/2006/relationships/image" Target="../media/image154.svg"/><Relationship Id="rId11" Type="http://schemas.openxmlformats.org/officeDocument/2006/relationships/image" Target="../media/image158.png"/><Relationship Id="rId5" Type="http://schemas.openxmlformats.org/officeDocument/2006/relationships/image" Target="../media/image153.png"/><Relationship Id="rId10" Type="http://schemas.openxmlformats.org/officeDocument/2006/relationships/image" Target="../media/image157.svg"/><Relationship Id="rId4" Type="http://schemas.openxmlformats.org/officeDocument/2006/relationships/image" Target="../media/image152.svg"/><Relationship Id="rId9" Type="http://schemas.openxmlformats.org/officeDocument/2006/relationships/image" Target="../media/image156.png"/></Relationships>
</file>

<file path=ppt/diagrams/_rels/data5.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60.png"/><Relationship Id="rId7" Type="http://schemas.openxmlformats.org/officeDocument/2006/relationships/image" Target="../media/image162.png"/><Relationship Id="rId2" Type="http://schemas.openxmlformats.org/officeDocument/2006/relationships/image" Target="../media/image154.svg"/><Relationship Id="rId1" Type="http://schemas.openxmlformats.org/officeDocument/2006/relationships/image" Target="../media/image153.png"/><Relationship Id="rId6" Type="http://schemas.openxmlformats.org/officeDocument/2006/relationships/image" Target="../media/image157.svg"/><Relationship Id="rId5" Type="http://schemas.openxmlformats.org/officeDocument/2006/relationships/image" Target="../media/image156.png"/><Relationship Id="rId10" Type="http://schemas.openxmlformats.org/officeDocument/2006/relationships/image" Target="../media/image165.svg"/><Relationship Id="rId4" Type="http://schemas.openxmlformats.org/officeDocument/2006/relationships/image" Target="../media/image161.svg"/><Relationship Id="rId9" Type="http://schemas.openxmlformats.org/officeDocument/2006/relationships/image" Target="../media/image16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svg"/><Relationship Id="rId1" Type="http://schemas.openxmlformats.org/officeDocument/2006/relationships/image" Target="../media/image141.png"/><Relationship Id="rId6" Type="http://schemas.openxmlformats.org/officeDocument/2006/relationships/image" Target="../media/image145.svg"/><Relationship Id="rId5" Type="http://schemas.openxmlformats.org/officeDocument/2006/relationships/image" Target="../media/image121.png"/><Relationship Id="rId4" Type="http://schemas.openxmlformats.org/officeDocument/2006/relationships/image" Target="../media/image14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1.png"/><Relationship Id="rId7" Type="http://schemas.openxmlformats.org/officeDocument/2006/relationships/image" Target="../media/image143.png"/><Relationship Id="rId12" Type="http://schemas.openxmlformats.org/officeDocument/2006/relationships/image" Target="../media/image159.svg"/><Relationship Id="rId2" Type="http://schemas.openxmlformats.org/officeDocument/2006/relationships/image" Target="../media/image150.svg"/><Relationship Id="rId1" Type="http://schemas.openxmlformats.org/officeDocument/2006/relationships/image" Target="../media/image149.png"/><Relationship Id="rId6" Type="http://schemas.openxmlformats.org/officeDocument/2006/relationships/image" Target="../media/image154.svg"/><Relationship Id="rId11" Type="http://schemas.openxmlformats.org/officeDocument/2006/relationships/image" Target="../media/image158.png"/><Relationship Id="rId5" Type="http://schemas.openxmlformats.org/officeDocument/2006/relationships/image" Target="../media/image153.png"/><Relationship Id="rId10" Type="http://schemas.openxmlformats.org/officeDocument/2006/relationships/image" Target="../media/image157.svg"/><Relationship Id="rId4" Type="http://schemas.openxmlformats.org/officeDocument/2006/relationships/image" Target="../media/image152.svg"/><Relationship Id="rId9" Type="http://schemas.openxmlformats.org/officeDocument/2006/relationships/image" Target="../media/image15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60.png"/><Relationship Id="rId7" Type="http://schemas.openxmlformats.org/officeDocument/2006/relationships/image" Target="../media/image162.png"/><Relationship Id="rId2" Type="http://schemas.openxmlformats.org/officeDocument/2006/relationships/image" Target="../media/image154.svg"/><Relationship Id="rId1" Type="http://schemas.openxmlformats.org/officeDocument/2006/relationships/image" Target="../media/image153.png"/><Relationship Id="rId6" Type="http://schemas.openxmlformats.org/officeDocument/2006/relationships/image" Target="../media/image157.svg"/><Relationship Id="rId5" Type="http://schemas.openxmlformats.org/officeDocument/2006/relationships/image" Target="../media/image156.png"/><Relationship Id="rId10" Type="http://schemas.openxmlformats.org/officeDocument/2006/relationships/image" Target="../media/image165.svg"/><Relationship Id="rId4" Type="http://schemas.openxmlformats.org/officeDocument/2006/relationships/image" Target="../media/image161.svg"/><Relationship Id="rId9" Type="http://schemas.openxmlformats.org/officeDocument/2006/relationships/image" Target="../media/image1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03155B-BB9E-4D33-9E1E-4C209B2DA83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76BD2D0-587C-408E-A2DC-2BAADD61230C}">
      <dgm:prSet/>
      <dgm:spPr/>
      <dgm:t>
        <a:bodyPr/>
        <a:lstStyle/>
        <a:p>
          <a:pPr>
            <a:lnSpc>
              <a:spcPct val="100000"/>
            </a:lnSpc>
          </a:pPr>
          <a:r>
            <a:rPr lang="en-US" b="1" i="0"/>
            <a:t>Teams need to collaborate</a:t>
          </a:r>
          <a:r>
            <a:rPr lang="en-US" b="0" i="0"/>
            <a:t> – Build a common focus on cost efficiency, processes and cost decisions across teams that might not typically work closely together.</a:t>
          </a:r>
          <a:endParaRPr lang="en-US"/>
        </a:p>
      </dgm:t>
    </dgm:pt>
    <dgm:pt modelId="{F2972C36-E523-471C-960E-2296C36063EF}" type="parTrans" cxnId="{246ED471-AAC8-4D10-866A-1BACE45A5486}">
      <dgm:prSet/>
      <dgm:spPr/>
      <dgm:t>
        <a:bodyPr/>
        <a:lstStyle/>
        <a:p>
          <a:endParaRPr lang="en-US"/>
        </a:p>
      </dgm:t>
    </dgm:pt>
    <dgm:pt modelId="{E6917A94-ED6E-4A6F-9AEA-4C12FBC40AC3}" type="sibTrans" cxnId="{246ED471-AAC8-4D10-866A-1BACE45A5486}">
      <dgm:prSet/>
      <dgm:spPr/>
      <dgm:t>
        <a:bodyPr/>
        <a:lstStyle/>
        <a:p>
          <a:endParaRPr lang="en-US"/>
        </a:p>
      </dgm:t>
    </dgm:pt>
    <dgm:pt modelId="{F9922CB7-CE5A-4E59-9A49-2038B85BC141}">
      <dgm:prSet/>
      <dgm:spPr/>
      <dgm:t>
        <a:bodyPr/>
        <a:lstStyle/>
        <a:p>
          <a:pPr>
            <a:lnSpc>
              <a:spcPct val="100000"/>
            </a:lnSpc>
          </a:pPr>
          <a:r>
            <a:rPr lang="en-US" b="1" i="0"/>
            <a:t>Everyone takes ownership</a:t>
          </a:r>
          <a:r>
            <a:rPr lang="en-US" b="0" i="0"/>
            <a:t> – Decentralize decisions about cloud resource usage and optimization, and drive technical teams to consider cost as well as uptime and performance.</a:t>
          </a:r>
          <a:endParaRPr lang="en-US"/>
        </a:p>
      </dgm:t>
    </dgm:pt>
    <dgm:pt modelId="{B148F601-AAD8-4CC8-9067-E4F1BF1E20A7}" type="parTrans" cxnId="{27661E40-7C43-401D-B13B-6BE19ED96BDA}">
      <dgm:prSet/>
      <dgm:spPr/>
      <dgm:t>
        <a:bodyPr/>
        <a:lstStyle/>
        <a:p>
          <a:endParaRPr lang="en-US"/>
        </a:p>
      </dgm:t>
    </dgm:pt>
    <dgm:pt modelId="{67D6A512-E1B3-4760-AD27-1F4A726FAEA2}" type="sibTrans" cxnId="{27661E40-7C43-401D-B13B-6BE19ED96BDA}">
      <dgm:prSet/>
      <dgm:spPr/>
      <dgm:t>
        <a:bodyPr/>
        <a:lstStyle/>
        <a:p>
          <a:endParaRPr lang="en-US"/>
        </a:p>
      </dgm:t>
    </dgm:pt>
    <dgm:pt modelId="{0F48E727-C12F-4CCC-B74C-FB6B38061246}">
      <dgm:prSet/>
      <dgm:spPr/>
      <dgm:t>
        <a:bodyPr/>
        <a:lstStyle/>
        <a:p>
          <a:pPr>
            <a:lnSpc>
              <a:spcPct val="100000"/>
            </a:lnSpc>
          </a:pPr>
          <a:r>
            <a:rPr lang="en-US" b="1" i="0"/>
            <a:t>A centralized team drives FinOps</a:t>
          </a:r>
          <a:r>
            <a:rPr lang="en-US" b="0" i="0"/>
            <a:t> – Centralize management of FinOps practices for consistency, automation, and rate negotiations.</a:t>
          </a:r>
          <a:endParaRPr lang="en-US"/>
        </a:p>
      </dgm:t>
    </dgm:pt>
    <dgm:pt modelId="{8001A204-59A8-461A-AF81-FFD9900D1B32}" type="parTrans" cxnId="{FD4B73B5-D1FA-45D7-97C8-37C2D8C78ABD}">
      <dgm:prSet/>
      <dgm:spPr/>
      <dgm:t>
        <a:bodyPr/>
        <a:lstStyle/>
        <a:p>
          <a:endParaRPr lang="en-US"/>
        </a:p>
      </dgm:t>
    </dgm:pt>
    <dgm:pt modelId="{B2918A9F-19CA-4883-88FA-FEF5C5A66381}" type="sibTrans" cxnId="{FD4B73B5-D1FA-45D7-97C8-37C2D8C78ABD}">
      <dgm:prSet/>
      <dgm:spPr/>
      <dgm:t>
        <a:bodyPr/>
        <a:lstStyle/>
        <a:p>
          <a:endParaRPr lang="en-US"/>
        </a:p>
      </dgm:t>
    </dgm:pt>
    <dgm:pt modelId="{CCE7F9DB-E13D-4AC6-A7B7-1423BD402F4D}">
      <dgm:prSet/>
      <dgm:spPr/>
      <dgm:t>
        <a:bodyPr/>
        <a:lstStyle/>
        <a:p>
          <a:pPr>
            <a:lnSpc>
              <a:spcPct val="100000"/>
            </a:lnSpc>
          </a:pPr>
          <a:r>
            <a:rPr lang="en-US" b="1" i="0"/>
            <a:t>FinOps reports should be accessible and timely</a:t>
          </a:r>
          <a:r>
            <a:rPr lang="en-US" b="0" i="0"/>
            <a:t> – Provide clear usage and cost data quickly, to the right people, to enable prompt decisions and forecasting.</a:t>
          </a:r>
          <a:endParaRPr lang="en-US"/>
        </a:p>
      </dgm:t>
    </dgm:pt>
    <dgm:pt modelId="{93FCF5A7-782E-44C8-AB9B-965A0EB026C5}" type="parTrans" cxnId="{2C2B8A3D-D2C0-440C-97D2-1C95059B8BA9}">
      <dgm:prSet/>
      <dgm:spPr/>
      <dgm:t>
        <a:bodyPr/>
        <a:lstStyle/>
        <a:p>
          <a:endParaRPr lang="en-US"/>
        </a:p>
      </dgm:t>
    </dgm:pt>
    <dgm:pt modelId="{D21E607E-3AAA-478C-B3BE-C79C7D29DCDE}" type="sibTrans" cxnId="{2C2B8A3D-D2C0-440C-97D2-1C95059B8BA9}">
      <dgm:prSet/>
      <dgm:spPr/>
      <dgm:t>
        <a:bodyPr/>
        <a:lstStyle/>
        <a:p>
          <a:endParaRPr lang="en-US"/>
        </a:p>
      </dgm:t>
    </dgm:pt>
    <dgm:pt modelId="{F652CE43-0551-4914-A45C-D16581BB790B}">
      <dgm:prSet/>
      <dgm:spPr/>
      <dgm:t>
        <a:bodyPr/>
        <a:lstStyle/>
        <a:p>
          <a:pPr>
            <a:lnSpc>
              <a:spcPct val="100000"/>
            </a:lnSpc>
          </a:pPr>
          <a:r>
            <a:rPr lang="en-US" b="1" i="0"/>
            <a:t>Decisions are driven by the business value of cloud</a:t>
          </a:r>
          <a:r>
            <a:rPr lang="en-US" b="0" i="0"/>
            <a:t> – Balance cost decisions with business benefits including quality, speed, and business capability.</a:t>
          </a:r>
          <a:endParaRPr lang="en-US"/>
        </a:p>
      </dgm:t>
    </dgm:pt>
    <dgm:pt modelId="{124A67D9-510B-4281-B17D-1FC713B332C1}" type="parTrans" cxnId="{F4E6B42C-9ADE-43F2-A753-D3E7BA9A5AC2}">
      <dgm:prSet/>
      <dgm:spPr/>
      <dgm:t>
        <a:bodyPr/>
        <a:lstStyle/>
        <a:p>
          <a:endParaRPr lang="en-US"/>
        </a:p>
      </dgm:t>
    </dgm:pt>
    <dgm:pt modelId="{E31D139D-8FDF-4138-8E4B-7996BF168BB3}" type="sibTrans" cxnId="{F4E6B42C-9ADE-43F2-A753-D3E7BA9A5AC2}">
      <dgm:prSet/>
      <dgm:spPr/>
      <dgm:t>
        <a:bodyPr/>
        <a:lstStyle/>
        <a:p>
          <a:endParaRPr lang="en-US"/>
        </a:p>
      </dgm:t>
    </dgm:pt>
    <dgm:pt modelId="{B96915AB-B111-4399-B0C8-AD803D11BAF9}">
      <dgm:prSet/>
      <dgm:spPr/>
      <dgm:t>
        <a:bodyPr/>
        <a:lstStyle/>
        <a:p>
          <a:pPr>
            <a:lnSpc>
              <a:spcPct val="100000"/>
            </a:lnSpc>
          </a:pPr>
          <a:r>
            <a:rPr lang="en-US" b="1" i="0"/>
            <a:t>Take advantage of the variable cost model of the cloud</a:t>
          </a:r>
          <a:r>
            <a:rPr lang="en-US" b="0" i="0"/>
            <a:t> – Make continuous small adjustments in cloud usage and optimization.</a:t>
          </a:r>
          <a:endParaRPr lang="en-US"/>
        </a:p>
      </dgm:t>
    </dgm:pt>
    <dgm:pt modelId="{CBABC0ED-40DD-404C-AC98-D44736591E9B}" type="parTrans" cxnId="{42F3D1DD-431E-444A-88E0-EBDE933755AE}">
      <dgm:prSet/>
      <dgm:spPr/>
      <dgm:t>
        <a:bodyPr/>
        <a:lstStyle/>
        <a:p>
          <a:endParaRPr lang="en-US"/>
        </a:p>
      </dgm:t>
    </dgm:pt>
    <dgm:pt modelId="{5A7247F7-F327-4079-831A-4D4ADE306482}" type="sibTrans" cxnId="{42F3D1DD-431E-444A-88E0-EBDE933755AE}">
      <dgm:prSet/>
      <dgm:spPr/>
      <dgm:t>
        <a:bodyPr/>
        <a:lstStyle/>
        <a:p>
          <a:endParaRPr lang="en-US"/>
        </a:p>
      </dgm:t>
    </dgm:pt>
    <dgm:pt modelId="{3EBD87AD-5B22-45FD-9097-D83F91A9414B}" type="pres">
      <dgm:prSet presAssocID="{2903155B-BB9E-4D33-9E1E-4C209B2DA83C}" presName="root" presStyleCnt="0">
        <dgm:presLayoutVars>
          <dgm:dir/>
          <dgm:resizeHandles val="exact"/>
        </dgm:presLayoutVars>
      </dgm:prSet>
      <dgm:spPr/>
    </dgm:pt>
    <dgm:pt modelId="{68170BEB-5AA5-4B60-BB7D-98B9339FAA8A}" type="pres">
      <dgm:prSet presAssocID="{076BD2D0-587C-408E-A2DC-2BAADD61230C}" presName="compNode" presStyleCnt="0"/>
      <dgm:spPr/>
    </dgm:pt>
    <dgm:pt modelId="{13AF065E-5A82-4E80-8315-9EC2F08C9611}" type="pres">
      <dgm:prSet presAssocID="{076BD2D0-587C-408E-A2DC-2BAADD61230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of People"/>
        </a:ext>
      </dgm:extLst>
    </dgm:pt>
    <dgm:pt modelId="{B796027A-1277-41B5-90E1-FD577143452D}" type="pres">
      <dgm:prSet presAssocID="{076BD2D0-587C-408E-A2DC-2BAADD61230C}" presName="spaceRect" presStyleCnt="0"/>
      <dgm:spPr/>
    </dgm:pt>
    <dgm:pt modelId="{41FFE0E3-368E-4F7C-9CA9-9EC515128B82}" type="pres">
      <dgm:prSet presAssocID="{076BD2D0-587C-408E-A2DC-2BAADD61230C}" presName="textRect" presStyleLbl="revTx" presStyleIdx="0" presStyleCnt="6">
        <dgm:presLayoutVars>
          <dgm:chMax val="1"/>
          <dgm:chPref val="1"/>
        </dgm:presLayoutVars>
      </dgm:prSet>
      <dgm:spPr/>
    </dgm:pt>
    <dgm:pt modelId="{9FBD28F8-71CD-4C41-987F-C1D7615B7AD5}" type="pres">
      <dgm:prSet presAssocID="{E6917A94-ED6E-4A6F-9AEA-4C12FBC40AC3}" presName="sibTrans" presStyleCnt="0"/>
      <dgm:spPr/>
    </dgm:pt>
    <dgm:pt modelId="{A14E6AA3-A9C2-41DE-82A8-AC407C6E9AA8}" type="pres">
      <dgm:prSet presAssocID="{F9922CB7-CE5A-4E59-9A49-2038B85BC141}" presName="compNode" presStyleCnt="0"/>
      <dgm:spPr/>
    </dgm:pt>
    <dgm:pt modelId="{EC22199A-7FAC-476E-B0AF-F31ECED3E62C}" type="pres">
      <dgm:prSet presAssocID="{F9922CB7-CE5A-4E59-9A49-2038B85BC14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12F77D63-107A-4151-B0E1-0BB1454531D8}" type="pres">
      <dgm:prSet presAssocID="{F9922CB7-CE5A-4E59-9A49-2038B85BC141}" presName="spaceRect" presStyleCnt="0"/>
      <dgm:spPr/>
    </dgm:pt>
    <dgm:pt modelId="{79AE03CE-08D3-4B97-9E91-336CE4F3681D}" type="pres">
      <dgm:prSet presAssocID="{F9922CB7-CE5A-4E59-9A49-2038B85BC141}" presName="textRect" presStyleLbl="revTx" presStyleIdx="1" presStyleCnt="6">
        <dgm:presLayoutVars>
          <dgm:chMax val="1"/>
          <dgm:chPref val="1"/>
        </dgm:presLayoutVars>
      </dgm:prSet>
      <dgm:spPr/>
    </dgm:pt>
    <dgm:pt modelId="{BC201945-AC0E-4404-B137-7990C5D9B6CB}" type="pres">
      <dgm:prSet presAssocID="{67D6A512-E1B3-4760-AD27-1F4A726FAEA2}" presName="sibTrans" presStyleCnt="0"/>
      <dgm:spPr/>
    </dgm:pt>
    <dgm:pt modelId="{92B018FB-EC6F-4105-BA7F-039596932CAB}" type="pres">
      <dgm:prSet presAssocID="{0F48E727-C12F-4CCC-B74C-FB6B38061246}" presName="compNode" presStyleCnt="0"/>
      <dgm:spPr/>
    </dgm:pt>
    <dgm:pt modelId="{2D4345B1-375E-47F6-A2F6-50696D684E15}" type="pres">
      <dgm:prSet presAssocID="{0F48E727-C12F-4CCC-B74C-FB6B3806124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层次结构"/>
        </a:ext>
      </dgm:extLst>
    </dgm:pt>
    <dgm:pt modelId="{59A96E75-3ED2-4A06-ABA6-BE83D2675183}" type="pres">
      <dgm:prSet presAssocID="{0F48E727-C12F-4CCC-B74C-FB6B38061246}" presName="spaceRect" presStyleCnt="0"/>
      <dgm:spPr/>
    </dgm:pt>
    <dgm:pt modelId="{62BB26E1-B5B6-4C50-8D04-B54ECE7D84C0}" type="pres">
      <dgm:prSet presAssocID="{0F48E727-C12F-4CCC-B74C-FB6B38061246}" presName="textRect" presStyleLbl="revTx" presStyleIdx="2" presStyleCnt="6">
        <dgm:presLayoutVars>
          <dgm:chMax val="1"/>
          <dgm:chPref val="1"/>
        </dgm:presLayoutVars>
      </dgm:prSet>
      <dgm:spPr/>
    </dgm:pt>
    <dgm:pt modelId="{517068EC-CEFA-4A57-A770-7DDEBC464C26}" type="pres">
      <dgm:prSet presAssocID="{B2918A9F-19CA-4883-88FA-FEF5C5A66381}" presName="sibTrans" presStyleCnt="0"/>
      <dgm:spPr/>
    </dgm:pt>
    <dgm:pt modelId="{535531E0-79E1-4136-A4EA-93230B0AE426}" type="pres">
      <dgm:prSet presAssocID="{CCE7F9DB-E13D-4AC6-A7B7-1423BD402F4D}" presName="compNode" presStyleCnt="0"/>
      <dgm:spPr/>
    </dgm:pt>
    <dgm:pt modelId="{7B2DEBB6-BE48-4BDE-AF3A-C21A7445642E}" type="pres">
      <dgm:prSet presAssocID="{CCE7F9DB-E13D-4AC6-A7B7-1423BD402F4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秒表"/>
        </a:ext>
      </dgm:extLst>
    </dgm:pt>
    <dgm:pt modelId="{07381D2C-7620-48B8-AA18-BBFD50B5B9C6}" type="pres">
      <dgm:prSet presAssocID="{CCE7F9DB-E13D-4AC6-A7B7-1423BD402F4D}" presName="spaceRect" presStyleCnt="0"/>
      <dgm:spPr/>
    </dgm:pt>
    <dgm:pt modelId="{1BD1CDC4-C87E-4D1A-B309-8631A1933D19}" type="pres">
      <dgm:prSet presAssocID="{CCE7F9DB-E13D-4AC6-A7B7-1423BD402F4D}" presName="textRect" presStyleLbl="revTx" presStyleIdx="3" presStyleCnt="6">
        <dgm:presLayoutVars>
          <dgm:chMax val="1"/>
          <dgm:chPref val="1"/>
        </dgm:presLayoutVars>
      </dgm:prSet>
      <dgm:spPr/>
    </dgm:pt>
    <dgm:pt modelId="{9E9A6D18-B075-4DAB-852D-3F883CDA9DCC}" type="pres">
      <dgm:prSet presAssocID="{D21E607E-3AAA-478C-B3BE-C79C7D29DCDE}" presName="sibTrans" presStyleCnt="0"/>
      <dgm:spPr/>
    </dgm:pt>
    <dgm:pt modelId="{7DB59579-412B-4E9A-BFE3-27509100065D}" type="pres">
      <dgm:prSet presAssocID="{F652CE43-0551-4914-A45C-D16581BB790B}" presName="compNode" presStyleCnt="0"/>
      <dgm:spPr/>
    </dgm:pt>
    <dgm:pt modelId="{3D3FAE0C-CC25-47FE-B995-47E5206EA446}" type="pres">
      <dgm:prSet presAssocID="{F652CE43-0551-4914-A45C-D16581BB790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wnload from cloud"/>
        </a:ext>
      </dgm:extLst>
    </dgm:pt>
    <dgm:pt modelId="{4C3D049F-CB91-4A98-BE74-486B8A4F5CD2}" type="pres">
      <dgm:prSet presAssocID="{F652CE43-0551-4914-A45C-D16581BB790B}" presName="spaceRect" presStyleCnt="0"/>
      <dgm:spPr/>
    </dgm:pt>
    <dgm:pt modelId="{D98E9473-A6C6-43D5-A101-AAB475863320}" type="pres">
      <dgm:prSet presAssocID="{F652CE43-0551-4914-A45C-D16581BB790B}" presName="textRect" presStyleLbl="revTx" presStyleIdx="4" presStyleCnt="6">
        <dgm:presLayoutVars>
          <dgm:chMax val="1"/>
          <dgm:chPref val="1"/>
        </dgm:presLayoutVars>
      </dgm:prSet>
      <dgm:spPr/>
    </dgm:pt>
    <dgm:pt modelId="{D281B778-4956-4C04-83BD-C9A9E7C893C3}" type="pres">
      <dgm:prSet presAssocID="{E31D139D-8FDF-4138-8E4B-7996BF168BB3}" presName="sibTrans" presStyleCnt="0"/>
      <dgm:spPr/>
    </dgm:pt>
    <dgm:pt modelId="{0F15FB68-4C4A-4597-AFBE-1AB04AD4CFD6}" type="pres">
      <dgm:prSet presAssocID="{B96915AB-B111-4399-B0C8-AD803D11BAF9}" presName="compNode" presStyleCnt="0"/>
      <dgm:spPr/>
    </dgm:pt>
    <dgm:pt modelId="{070D041A-88F7-48FA-A4AD-09ED87491532}" type="pres">
      <dgm:prSet presAssocID="{B96915AB-B111-4399-B0C8-AD803D11BAF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loud Computing"/>
        </a:ext>
      </dgm:extLst>
    </dgm:pt>
    <dgm:pt modelId="{50110BAD-5687-4760-8F07-FCB4978FFD74}" type="pres">
      <dgm:prSet presAssocID="{B96915AB-B111-4399-B0C8-AD803D11BAF9}" presName="spaceRect" presStyleCnt="0"/>
      <dgm:spPr/>
    </dgm:pt>
    <dgm:pt modelId="{5ABEC818-65E8-4AC2-A231-C8CF6DE24321}" type="pres">
      <dgm:prSet presAssocID="{B96915AB-B111-4399-B0C8-AD803D11BAF9}" presName="textRect" presStyleLbl="revTx" presStyleIdx="5" presStyleCnt="6">
        <dgm:presLayoutVars>
          <dgm:chMax val="1"/>
          <dgm:chPref val="1"/>
        </dgm:presLayoutVars>
      </dgm:prSet>
      <dgm:spPr/>
    </dgm:pt>
  </dgm:ptLst>
  <dgm:cxnLst>
    <dgm:cxn modelId="{C228C027-1D28-4960-8AE9-CE68A88BB10E}" type="presOf" srcId="{F652CE43-0551-4914-A45C-D16581BB790B}" destId="{D98E9473-A6C6-43D5-A101-AAB475863320}" srcOrd="0" destOrd="0" presId="urn:microsoft.com/office/officeart/2018/2/layout/IconLabelList"/>
    <dgm:cxn modelId="{F4E6B42C-9ADE-43F2-A753-D3E7BA9A5AC2}" srcId="{2903155B-BB9E-4D33-9E1E-4C209B2DA83C}" destId="{F652CE43-0551-4914-A45C-D16581BB790B}" srcOrd="4" destOrd="0" parTransId="{124A67D9-510B-4281-B17D-1FC713B332C1}" sibTransId="{E31D139D-8FDF-4138-8E4B-7996BF168BB3}"/>
    <dgm:cxn modelId="{2C2B8A3D-D2C0-440C-97D2-1C95059B8BA9}" srcId="{2903155B-BB9E-4D33-9E1E-4C209B2DA83C}" destId="{CCE7F9DB-E13D-4AC6-A7B7-1423BD402F4D}" srcOrd="3" destOrd="0" parTransId="{93FCF5A7-782E-44C8-AB9B-965A0EB026C5}" sibTransId="{D21E607E-3AAA-478C-B3BE-C79C7D29DCDE}"/>
    <dgm:cxn modelId="{27661E40-7C43-401D-B13B-6BE19ED96BDA}" srcId="{2903155B-BB9E-4D33-9E1E-4C209B2DA83C}" destId="{F9922CB7-CE5A-4E59-9A49-2038B85BC141}" srcOrd="1" destOrd="0" parTransId="{B148F601-AAD8-4CC8-9067-E4F1BF1E20A7}" sibTransId="{67D6A512-E1B3-4760-AD27-1F4A726FAEA2}"/>
    <dgm:cxn modelId="{80C86745-4B05-497C-8320-2D6D39A37690}" type="presOf" srcId="{0F48E727-C12F-4CCC-B74C-FB6B38061246}" destId="{62BB26E1-B5B6-4C50-8D04-B54ECE7D84C0}" srcOrd="0" destOrd="0" presId="urn:microsoft.com/office/officeart/2018/2/layout/IconLabelList"/>
    <dgm:cxn modelId="{246ED471-AAC8-4D10-866A-1BACE45A5486}" srcId="{2903155B-BB9E-4D33-9E1E-4C209B2DA83C}" destId="{076BD2D0-587C-408E-A2DC-2BAADD61230C}" srcOrd="0" destOrd="0" parTransId="{F2972C36-E523-471C-960E-2296C36063EF}" sibTransId="{E6917A94-ED6E-4A6F-9AEA-4C12FBC40AC3}"/>
    <dgm:cxn modelId="{3A9E4576-D155-408A-B976-7B276F9D8626}" type="presOf" srcId="{B96915AB-B111-4399-B0C8-AD803D11BAF9}" destId="{5ABEC818-65E8-4AC2-A231-C8CF6DE24321}" srcOrd="0" destOrd="0" presId="urn:microsoft.com/office/officeart/2018/2/layout/IconLabelList"/>
    <dgm:cxn modelId="{FD4B73B5-D1FA-45D7-97C8-37C2D8C78ABD}" srcId="{2903155B-BB9E-4D33-9E1E-4C209B2DA83C}" destId="{0F48E727-C12F-4CCC-B74C-FB6B38061246}" srcOrd="2" destOrd="0" parTransId="{8001A204-59A8-461A-AF81-FFD9900D1B32}" sibTransId="{B2918A9F-19CA-4883-88FA-FEF5C5A66381}"/>
    <dgm:cxn modelId="{617A80BC-75A5-4ABF-9BE2-8BC37210A465}" type="presOf" srcId="{076BD2D0-587C-408E-A2DC-2BAADD61230C}" destId="{41FFE0E3-368E-4F7C-9CA9-9EC515128B82}" srcOrd="0" destOrd="0" presId="urn:microsoft.com/office/officeart/2018/2/layout/IconLabelList"/>
    <dgm:cxn modelId="{59F7F6C3-8862-4467-BA3D-A64DEB1F8007}" type="presOf" srcId="{F9922CB7-CE5A-4E59-9A49-2038B85BC141}" destId="{79AE03CE-08D3-4B97-9E91-336CE4F3681D}" srcOrd="0" destOrd="0" presId="urn:microsoft.com/office/officeart/2018/2/layout/IconLabelList"/>
    <dgm:cxn modelId="{43B6E6CC-31CC-4E08-A73E-7A562085B860}" type="presOf" srcId="{2903155B-BB9E-4D33-9E1E-4C209B2DA83C}" destId="{3EBD87AD-5B22-45FD-9097-D83F91A9414B}" srcOrd="0" destOrd="0" presId="urn:microsoft.com/office/officeart/2018/2/layout/IconLabelList"/>
    <dgm:cxn modelId="{42F3D1DD-431E-444A-88E0-EBDE933755AE}" srcId="{2903155B-BB9E-4D33-9E1E-4C209B2DA83C}" destId="{B96915AB-B111-4399-B0C8-AD803D11BAF9}" srcOrd="5" destOrd="0" parTransId="{CBABC0ED-40DD-404C-AC98-D44736591E9B}" sibTransId="{5A7247F7-F327-4079-831A-4D4ADE306482}"/>
    <dgm:cxn modelId="{C2BF19F4-9ECB-4D5A-B7D1-C87F2D5B9763}" type="presOf" srcId="{CCE7F9DB-E13D-4AC6-A7B7-1423BD402F4D}" destId="{1BD1CDC4-C87E-4D1A-B309-8631A1933D19}" srcOrd="0" destOrd="0" presId="urn:microsoft.com/office/officeart/2018/2/layout/IconLabelList"/>
    <dgm:cxn modelId="{0FC56795-044D-498B-9AB6-6E6EE513C88E}" type="presParOf" srcId="{3EBD87AD-5B22-45FD-9097-D83F91A9414B}" destId="{68170BEB-5AA5-4B60-BB7D-98B9339FAA8A}" srcOrd="0" destOrd="0" presId="urn:microsoft.com/office/officeart/2018/2/layout/IconLabelList"/>
    <dgm:cxn modelId="{6CD035BF-AB2A-4ED8-9AEB-FD1A141AC868}" type="presParOf" srcId="{68170BEB-5AA5-4B60-BB7D-98B9339FAA8A}" destId="{13AF065E-5A82-4E80-8315-9EC2F08C9611}" srcOrd="0" destOrd="0" presId="urn:microsoft.com/office/officeart/2018/2/layout/IconLabelList"/>
    <dgm:cxn modelId="{CF2057AF-47E7-4D01-95D4-8E2915990E19}" type="presParOf" srcId="{68170BEB-5AA5-4B60-BB7D-98B9339FAA8A}" destId="{B796027A-1277-41B5-90E1-FD577143452D}" srcOrd="1" destOrd="0" presId="urn:microsoft.com/office/officeart/2018/2/layout/IconLabelList"/>
    <dgm:cxn modelId="{4D44735B-BBC6-4AD7-914B-5373E0C83CC2}" type="presParOf" srcId="{68170BEB-5AA5-4B60-BB7D-98B9339FAA8A}" destId="{41FFE0E3-368E-4F7C-9CA9-9EC515128B82}" srcOrd="2" destOrd="0" presId="urn:microsoft.com/office/officeart/2018/2/layout/IconLabelList"/>
    <dgm:cxn modelId="{99B5F3B7-8CD7-429A-98C0-3E48398FFEBB}" type="presParOf" srcId="{3EBD87AD-5B22-45FD-9097-D83F91A9414B}" destId="{9FBD28F8-71CD-4C41-987F-C1D7615B7AD5}" srcOrd="1" destOrd="0" presId="urn:microsoft.com/office/officeart/2018/2/layout/IconLabelList"/>
    <dgm:cxn modelId="{2D45602D-B0FE-4EE4-BCB0-DC8FF804D566}" type="presParOf" srcId="{3EBD87AD-5B22-45FD-9097-D83F91A9414B}" destId="{A14E6AA3-A9C2-41DE-82A8-AC407C6E9AA8}" srcOrd="2" destOrd="0" presId="urn:microsoft.com/office/officeart/2018/2/layout/IconLabelList"/>
    <dgm:cxn modelId="{EB1DF581-CA1E-4D36-82AF-77B8404EE9FD}" type="presParOf" srcId="{A14E6AA3-A9C2-41DE-82A8-AC407C6E9AA8}" destId="{EC22199A-7FAC-476E-B0AF-F31ECED3E62C}" srcOrd="0" destOrd="0" presId="urn:microsoft.com/office/officeart/2018/2/layout/IconLabelList"/>
    <dgm:cxn modelId="{C583AA9C-875D-4D5F-97B5-41F93DF917B3}" type="presParOf" srcId="{A14E6AA3-A9C2-41DE-82A8-AC407C6E9AA8}" destId="{12F77D63-107A-4151-B0E1-0BB1454531D8}" srcOrd="1" destOrd="0" presId="urn:microsoft.com/office/officeart/2018/2/layout/IconLabelList"/>
    <dgm:cxn modelId="{BD48BC77-475A-43A9-9BA1-FA358C72C1BF}" type="presParOf" srcId="{A14E6AA3-A9C2-41DE-82A8-AC407C6E9AA8}" destId="{79AE03CE-08D3-4B97-9E91-336CE4F3681D}" srcOrd="2" destOrd="0" presId="urn:microsoft.com/office/officeart/2018/2/layout/IconLabelList"/>
    <dgm:cxn modelId="{0F6DF387-6F8B-4372-B881-C1B1F3CA29B3}" type="presParOf" srcId="{3EBD87AD-5B22-45FD-9097-D83F91A9414B}" destId="{BC201945-AC0E-4404-B137-7990C5D9B6CB}" srcOrd="3" destOrd="0" presId="urn:microsoft.com/office/officeart/2018/2/layout/IconLabelList"/>
    <dgm:cxn modelId="{EA8B0FC7-E374-4180-9E00-98C2CDA41116}" type="presParOf" srcId="{3EBD87AD-5B22-45FD-9097-D83F91A9414B}" destId="{92B018FB-EC6F-4105-BA7F-039596932CAB}" srcOrd="4" destOrd="0" presId="urn:microsoft.com/office/officeart/2018/2/layout/IconLabelList"/>
    <dgm:cxn modelId="{EEF4550A-ABA4-453D-AFFD-2F3E7F4D4000}" type="presParOf" srcId="{92B018FB-EC6F-4105-BA7F-039596932CAB}" destId="{2D4345B1-375E-47F6-A2F6-50696D684E15}" srcOrd="0" destOrd="0" presId="urn:microsoft.com/office/officeart/2018/2/layout/IconLabelList"/>
    <dgm:cxn modelId="{738AED2A-A98A-412B-8200-F06C3A286E4E}" type="presParOf" srcId="{92B018FB-EC6F-4105-BA7F-039596932CAB}" destId="{59A96E75-3ED2-4A06-ABA6-BE83D2675183}" srcOrd="1" destOrd="0" presId="urn:microsoft.com/office/officeart/2018/2/layout/IconLabelList"/>
    <dgm:cxn modelId="{09B1C7A2-5317-436E-8286-A23EEEFB28AB}" type="presParOf" srcId="{92B018FB-EC6F-4105-BA7F-039596932CAB}" destId="{62BB26E1-B5B6-4C50-8D04-B54ECE7D84C0}" srcOrd="2" destOrd="0" presId="urn:microsoft.com/office/officeart/2018/2/layout/IconLabelList"/>
    <dgm:cxn modelId="{08A9CFD0-0A7E-4F60-89B0-39FD0BEC2763}" type="presParOf" srcId="{3EBD87AD-5B22-45FD-9097-D83F91A9414B}" destId="{517068EC-CEFA-4A57-A770-7DDEBC464C26}" srcOrd="5" destOrd="0" presId="urn:microsoft.com/office/officeart/2018/2/layout/IconLabelList"/>
    <dgm:cxn modelId="{B256E2F9-9614-443D-B832-AD3DA53AC47C}" type="presParOf" srcId="{3EBD87AD-5B22-45FD-9097-D83F91A9414B}" destId="{535531E0-79E1-4136-A4EA-93230B0AE426}" srcOrd="6" destOrd="0" presId="urn:microsoft.com/office/officeart/2018/2/layout/IconLabelList"/>
    <dgm:cxn modelId="{7B931CFE-6142-45C4-8C92-8451942E8CD4}" type="presParOf" srcId="{535531E0-79E1-4136-A4EA-93230B0AE426}" destId="{7B2DEBB6-BE48-4BDE-AF3A-C21A7445642E}" srcOrd="0" destOrd="0" presId="urn:microsoft.com/office/officeart/2018/2/layout/IconLabelList"/>
    <dgm:cxn modelId="{40759E2E-8749-4B4E-A7DE-4DCE48FBE2A0}" type="presParOf" srcId="{535531E0-79E1-4136-A4EA-93230B0AE426}" destId="{07381D2C-7620-48B8-AA18-BBFD50B5B9C6}" srcOrd="1" destOrd="0" presId="urn:microsoft.com/office/officeart/2018/2/layout/IconLabelList"/>
    <dgm:cxn modelId="{5E797A2D-0F0A-4493-BE80-0CF65F96FA05}" type="presParOf" srcId="{535531E0-79E1-4136-A4EA-93230B0AE426}" destId="{1BD1CDC4-C87E-4D1A-B309-8631A1933D19}" srcOrd="2" destOrd="0" presId="urn:microsoft.com/office/officeart/2018/2/layout/IconLabelList"/>
    <dgm:cxn modelId="{78A3D265-F5B0-46D7-B67C-728CAF5A3B1E}" type="presParOf" srcId="{3EBD87AD-5B22-45FD-9097-D83F91A9414B}" destId="{9E9A6D18-B075-4DAB-852D-3F883CDA9DCC}" srcOrd="7" destOrd="0" presId="urn:microsoft.com/office/officeart/2018/2/layout/IconLabelList"/>
    <dgm:cxn modelId="{879DC59D-E849-4458-B5AD-EE8D70DBFC1A}" type="presParOf" srcId="{3EBD87AD-5B22-45FD-9097-D83F91A9414B}" destId="{7DB59579-412B-4E9A-BFE3-27509100065D}" srcOrd="8" destOrd="0" presId="urn:microsoft.com/office/officeart/2018/2/layout/IconLabelList"/>
    <dgm:cxn modelId="{54D54164-85FD-44FD-A8C2-FBEA78F5BFEE}" type="presParOf" srcId="{7DB59579-412B-4E9A-BFE3-27509100065D}" destId="{3D3FAE0C-CC25-47FE-B995-47E5206EA446}" srcOrd="0" destOrd="0" presId="urn:microsoft.com/office/officeart/2018/2/layout/IconLabelList"/>
    <dgm:cxn modelId="{0DF3D53B-011B-4E34-A1CF-2CFAAC275040}" type="presParOf" srcId="{7DB59579-412B-4E9A-BFE3-27509100065D}" destId="{4C3D049F-CB91-4A98-BE74-486B8A4F5CD2}" srcOrd="1" destOrd="0" presId="urn:microsoft.com/office/officeart/2018/2/layout/IconLabelList"/>
    <dgm:cxn modelId="{0FA9CC50-FE5E-4837-AACD-072CB5B75E6B}" type="presParOf" srcId="{7DB59579-412B-4E9A-BFE3-27509100065D}" destId="{D98E9473-A6C6-43D5-A101-AAB475863320}" srcOrd="2" destOrd="0" presId="urn:microsoft.com/office/officeart/2018/2/layout/IconLabelList"/>
    <dgm:cxn modelId="{50009A84-15F3-4720-849C-738A6CCC8290}" type="presParOf" srcId="{3EBD87AD-5B22-45FD-9097-D83F91A9414B}" destId="{D281B778-4956-4C04-83BD-C9A9E7C893C3}" srcOrd="9" destOrd="0" presId="urn:microsoft.com/office/officeart/2018/2/layout/IconLabelList"/>
    <dgm:cxn modelId="{3A0A8FB1-DA29-4CBC-A743-3C3D694A747F}" type="presParOf" srcId="{3EBD87AD-5B22-45FD-9097-D83F91A9414B}" destId="{0F15FB68-4C4A-4597-AFBE-1AB04AD4CFD6}" srcOrd="10" destOrd="0" presId="urn:microsoft.com/office/officeart/2018/2/layout/IconLabelList"/>
    <dgm:cxn modelId="{7BF017FD-98F4-465F-B57A-26B1C74224E2}" type="presParOf" srcId="{0F15FB68-4C4A-4597-AFBE-1AB04AD4CFD6}" destId="{070D041A-88F7-48FA-A4AD-09ED87491532}" srcOrd="0" destOrd="0" presId="urn:microsoft.com/office/officeart/2018/2/layout/IconLabelList"/>
    <dgm:cxn modelId="{CB13A809-C748-4BDF-B210-A57E91490FDA}" type="presParOf" srcId="{0F15FB68-4C4A-4597-AFBE-1AB04AD4CFD6}" destId="{50110BAD-5687-4760-8F07-FCB4978FFD74}" srcOrd="1" destOrd="0" presId="urn:microsoft.com/office/officeart/2018/2/layout/IconLabelList"/>
    <dgm:cxn modelId="{4CE60346-8C07-4626-B9CD-31857ADF242B}" type="presParOf" srcId="{0F15FB68-4C4A-4597-AFBE-1AB04AD4CFD6}" destId="{5ABEC818-65E8-4AC2-A231-C8CF6DE2432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519C22-0EC1-4EA4-985E-B39F8CA1075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C2AF580-B5B8-47B2-B988-51B57F41E54F}">
      <dgm:prSet/>
      <dgm:spPr/>
      <dgm:t>
        <a:bodyPr/>
        <a:lstStyle/>
        <a:p>
          <a:pPr>
            <a:lnSpc>
              <a:spcPct val="100000"/>
            </a:lnSpc>
          </a:pPr>
          <a:r>
            <a:rPr lang="en-US" b="1" i="0"/>
            <a:t>Finance</a:t>
          </a:r>
          <a:r>
            <a:rPr lang="en-US" b="0" i="0"/>
            <a:t> – Accurately budget, forecast, and report on cloud costs.</a:t>
          </a:r>
          <a:endParaRPr lang="en-US"/>
        </a:p>
      </dgm:t>
    </dgm:pt>
    <dgm:pt modelId="{51E3FE03-E690-485F-BAC6-CDBA3E12A267}" type="parTrans" cxnId="{21D6BDCC-5C8C-4FCD-B188-14A4B5DFE7DA}">
      <dgm:prSet/>
      <dgm:spPr/>
      <dgm:t>
        <a:bodyPr/>
        <a:lstStyle/>
        <a:p>
          <a:endParaRPr lang="en-US"/>
        </a:p>
      </dgm:t>
    </dgm:pt>
    <dgm:pt modelId="{ED1F6B34-0C40-4A39-97FF-E3E9029B4983}" type="sibTrans" cxnId="{21D6BDCC-5C8C-4FCD-B188-14A4B5DFE7DA}">
      <dgm:prSet/>
      <dgm:spPr/>
      <dgm:t>
        <a:bodyPr/>
        <a:lstStyle/>
        <a:p>
          <a:endParaRPr lang="en-US"/>
        </a:p>
      </dgm:t>
    </dgm:pt>
    <dgm:pt modelId="{19223DD3-C862-459B-912D-4798C08E3F9C}">
      <dgm:prSet/>
      <dgm:spPr/>
      <dgm:t>
        <a:bodyPr/>
        <a:lstStyle/>
        <a:p>
          <a:pPr>
            <a:lnSpc>
              <a:spcPct val="100000"/>
            </a:lnSpc>
          </a:pPr>
          <a:r>
            <a:rPr lang="en-US" b="1" i="0"/>
            <a:t>Leadership</a:t>
          </a:r>
          <a:r>
            <a:rPr lang="en-US" b="0" i="0"/>
            <a:t> – Apply the strengths of the cloud to maximize business value.</a:t>
          </a:r>
          <a:endParaRPr lang="en-US"/>
        </a:p>
      </dgm:t>
    </dgm:pt>
    <dgm:pt modelId="{6B9B2360-568C-4259-B23D-3AB576412E18}" type="parTrans" cxnId="{356BA1E6-55C5-432B-B1F0-05BEB63615C6}">
      <dgm:prSet/>
      <dgm:spPr/>
      <dgm:t>
        <a:bodyPr/>
        <a:lstStyle/>
        <a:p>
          <a:endParaRPr lang="en-US"/>
        </a:p>
      </dgm:t>
    </dgm:pt>
    <dgm:pt modelId="{CCA8E065-D341-4384-A7EA-C9FD17131110}" type="sibTrans" cxnId="{356BA1E6-55C5-432B-B1F0-05BEB63615C6}">
      <dgm:prSet/>
      <dgm:spPr/>
      <dgm:t>
        <a:bodyPr/>
        <a:lstStyle/>
        <a:p>
          <a:endParaRPr lang="en-US"/>
        </a:p>
      </dgm:t>
    </dgm:pt>
    <dgm:pt modelId="{AE7B227D-67CB-4BCA-BAE3-71F2789F3497}">
      <dgm:prSet/>
      <dgm:spPr/>
      <dgm:t>
        <a:bodyPr/>
        <a:lstStyle/>
        <a:p>
          <a:pPr>
            <a:lnSpc>
              <a:spcPct val="100000"/>
            </a:lnSpc>
          </a:pPr>
          <a:r>
            <a:rPr lang="en-US" b="1" i="0"/>
            <a:t>Product owners</a:t>
          </a:r>
          <a:r>
            <a:rPr lang="en-US" b="0" i="0"/>
            <a:t> – Launch new offerings at the right price.</a:t>
          </a:r>
          <a:endParaRPr lang="en-US"/>
        </a:p>
      </dgm:t>
    </dgm:pt>
    <dgm:pt modelId="{4ADB8499-929C-45AD-850B-9452814F82E3}" type="parTrans" cxnId="{DA5023D6-F317-43AB-93EB-711D7C8283D3}">
      <dgm:prSet/>
      <dgm:spPr/>
      <dgm:t>
        <a:bodyPr/>
        <a:lstStyle/>
        <a:p>
          <a:endParaRPr lang="en-US"/>
        </a:p>
      </dgm:t>
    </dgm:pt>
    <dgm:pt modelId="{2BC437C0-B014-402B-9877-510080EC50EB}" type="sibTrans" cxnId="{DA5023D6-F317-43AB-93EB-711D7C8283D3}">
      <dgm:prSet/>
      <dgm:spPr/>
      <dgm:t>
        <a:bodyPr/>
        <a:lstStyle/>
        <a:p>
          <a:endParaRPr lang="en-US"/>
        </a:p>
      </dgm:t>
    </dgm:pt>
    <dgm:pt modelId="{484D1534-221D-47C6-93C8-1EFC522103FB}">
      <dgm:prSet/>
      <dgm:spPr/>
      <dgm:t>
        <a:bodyPr/>
        <a:lstStyle/>
        <a:p>
          <a:pPr>
            <a:lnSpc>
              <a:spcPct val="100000"/>
            </a:lnSpc>
          </a:pPr>
          <a:r>
            <a:rPr lang="en-US" b="1" i="0"/>
            <a:t>Engineering teams</a:t>
          </a:r>
          <a:r>
            <a:rPr lang="en-US" b="0" i="0"/>
            <a:t> – Deliver high quality, cost-effective services.</a:t>
          </a:r>
          <a:endParaRPr lang="en-US"/>
        </a:p>
      </dgm:t>
    </dgm:pt>
    <dgm:pt modelId="{56EA2FC4-3F25-46A2-9F0F-45D9FCD2FC66}" type="parTrans" cxnId="{A55926CF-45C7-4EEF-BAF7-4D37619082E4}">
      <dgm:prSet/>
      <dgm:spPr/>
      <dgm:t>
        <a:bodyPr/>
        <a:lstStyle/>
        <a:p>
          <a:endParaRPr lang="en-US"/>
        </a:p>
      </dgm:t>
    </dgm:pt>
    <dgm:pt modelId="{E04B1CF2-5378-4369-8841-4D19D9EF93E8}" type="sibTrans" cxnId="{A55926CF-45C7-4EEF-BAF7-4D37619082E4}">
      <dgm:prSet/>
      <dgm:spPr/>
      <dgm:t>
        <a:bodyPr/>
        <a:lstStyle/>
        <a:p>
          <a:endParaRPr lang="en-US"/>
        </a:p>
      </dgm:t>
    </dgm:pt>
    <dgm:pt modelId="{DE4C90A8-8129-46F0-B443-39C17A04E103}">
      <dgm:prSet/>
      <dgm:spPr/>
      <dgm:t>
        <a:bodyPr/>
        <a:lstStyle/>
        <a:p>
          <a:pPr>
            <a:lnSpc>
              <a:spcPct val="100000"/>
            </a:lnSpc>
          </a:pPr>
          <a:r>
            <a:rPr lang="en-US" b="1" i="0"/>
            <a:t>FinOps practitioners</a:t>
          </a:r>
          <a:r>
            <a:rPr lang="en-US" b="0" i="0"/>
            <a:t> – Educate, standardize, and promote FinOps best practices.</a:t>
          </a:r>
          <a:endParaRPr lang="en-US"/>
        </a:p>
      </dgm:t>
    </dgm:pt>
    <dgm:pt modelId="{C76ECBF3-7FEE-4734-9136-FA3A4F3E5803}" type="parTrans" cxnId="{8090C246-0BC5-4C73-AA49-6705E79F5C4B}">
      <dgm:prSet/>
      <dgm:spPr/>
      <dgm:t>
        <a:bodyPr/>
        <a:lstStyle/>
        <a:p>
          <a:endParaRPr lang="en-US"/>
        </a:p>
      </dgm:t>
    </dgm:pt>
    <dgm:pt modelId="{B4DC84FA-8E99-48E4-BF4C-F9B7DBD23317}" type="sibTrans" cxnId="{8090C246-0BC5-4C73-AA49-6705E79F5C4B}">
      <dgm:prSet/>
      <dgm:spPr/>
      <dgm:t>
        <a:bodyPr/>
        <a:lstStyle/>
        <a:p>
          <a:endParaRPr lang="en-US"/>
        </a:p>
      </dgm:t>
    </dgm:pt>
    <dgm:pt modelId="{E93E1608-AD10-4FCD-8A18-544E55E1BF54}" type="pres">
      <dgm:prSet presAssocID="{C9519C22-0EC1-4EA4-985E-B39F8CA10755}" presName="root" presStyleCnt="0">
        <dgm:presLayoutVars>
          <dgm:dir/>
          <dgm:resizeHandles val="exact"/>
        </dgm:presLayoutVars>
      </dgm:prSet>
      <dgm:spPr/>
    </dgm:pt>
    <dgm:pt modelId="{9B5E8DB5-348C-4783-BAC6-C03B0781D553}" type="pres">
      <dgm:prSet presAssocID="{1C2AF580-B5B8-47B2-B988-51B57F41E54F}" presName="compNode" presStyleCnt="0"/>
      <dgm:spPr/>
    </dgm:pt>
    <dgm:pt modelId="{C4CFB140-BC0D-4155-9A52-9D23783025D0}" type="pres">
      <dgm:prSet presAssocID="{1C2AF580-B5B8-47B2-B988-51B57F41E54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7264EB54-BD2B-4D80-8B6C-72E0A83E36ED}" type="pres">
      <dgm:prSet presAssocID="{1C2AF580-B5B8-47B2-B988-51B57F41E54F}" presName="spaceRect" presStyleCnt="0"/>
      <dgm:spPr/>
    </dgm:pt>
    <dgm:pt modelId="{D8032534-9249-42CA-99E2-55B7AB33E0C0}" type="pres">
      <dgm:prSet presAssocID="{1C2AF580-B5B8-47B2-B988-51B57F41E54F}" presName="textRect" presStyleLbl="revTx" presStyleIdx="0" presStyleCnt="5">
        <dgm:presLayoutVars>
          <dgm:chMax val="1"/>
          <dgm:chPref val="1"/>
        </dgm:presLayoutVars>
      </dgm:prSet>
      <dgm:spPr/>
    </dgm:pt>
    <dgm:pt modelId="{D8776775-6934-4626-8A41-5B2C949BFA44}" type="pres">
      <dgm:prSet presAssocID="{ED1F6B34-0C40-4A39-97FF-E3E9029B4983}" presName="sibTrans" presStyleCnt="0"/>
      <dgm:spPr/>
    </dgm:pt>
    <dgm:pt modelId="{08CA11D7-1A4E-41A5-8F30-A4683AE51EAE}" type="pres">
      <dgm:prSet presAssocID="{19223DD3-C862-459B-912D-4798C08E3F9C}" presName="compNode" presStyleCnt="0"/>
      <dgm:spPr/>
    </dgm:pt>
    <dgm:pt modelId="{F71E3790-3EDC-403F-A9C3-BED67E720BC1}" type="pres">
      <dgm:prSet presAssocID="{19223DD3-C862-459B-912D-4798C08E3F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ycle with People"/>
        </a:ext>
      </dgm:extLst>
    </dgm:pt>
    <dgm:pt modelId="{150400C0-16FE-4DB6-85B9-840E6343ED47}" type="pres">
      <dgm:prSet presAssocID="{19223DD3-C862-459B-912D-4798C08E3F9C}" presName="spaceRect" presStyleCnt="0"/>
      <dgm:spPr/>
    </dgm:pt>
    <dgm:pt modelId="{B17029DA-F7EA-46D3-98FB-36F9AE16939E}" type="pres">
      <dgm:prSet presAssocID="{19223DD3-C862-459B-912D-4798C08E3F9C}" presName="textRect" presStyleLbl="revTx" presStyleIdx="1" presStyleCnt="5">
        <dgm:presLayoutVars>
          <dgm:chMax val="1"/>
          <dgm:chPref val="1"/>
        </dgm:presLayoutVars>
      </dgm:prSet>
      <dgm:spPr/>
    </dgm:pt>
    <dgm:pt modelId="{D9C9CC60-7689-4A83-B9E3-00328ACEC0B6}" type="pres">
      <dgm:prSet presAssocID="{CCA8E065-D341-4384-A7EA-C9FD17131110}" presName="sibTrans" presStyleCnt="0"/>
      <dgm:spPr/>
    </dgm:pt>
    <dgm:pt modelId="{5E8148BB-D6D0-4BF7-9B87-F8D0B5CBDB1E}" type="pres">
      <dgm:prSet presAssocID="{AE7B227D-67CB-4BCA-BAE3-71F2789F3497}" presName="compNode" presStyleCnt="0"/>
      <dgm:spPr/>
    </dgm:pt>
    <dgm:pt modelId="{B84320CD-8E93-4DA0-8197-F3023CB90D18}" type="pres">
      <dgm:prSet presAssocID="{AE7B227D-67CB-4BCA-BAE3-71F2789F349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cycle Sign"/>
        </a:ext>
      </dgm:extLst>
    </dgm:pt>
    <dgm:pt modelId="{D81680D2-0E9F-492C-A145-65C832F94C2A}" type="pres">
      <dgm:prSet presAssocID="{AE7B227D-67CB-4BCA-BAE3-71F2789F3497}" presName="spaceRect" presStyleCnt="0"/>
      <dgm:spPr/>
    </dgm:pt>
    <dgm:pt modelId="{4ECF4C9A-B137-4039-B2B0-C14301B46562}" type="pres">
      <dgm:prSet presAssocID="{AE7B227D-67CB-4BCA-BAE3-71F2789F3497}" presName="textRect" presStyleLbl="revTx" presStyleIdx="2" presStyleCnt="5">
        <dgm:presLayoutVars>
          <dgm:chMax val="1"/>
          <dgm:chPref val="1"/>
        </dgm:presLayoutVars>
      </dgm:prSet>
      <dgm:spPr/>
    </dgm:pt>
    <dgm:pt modelId="{0C7025A3-929C-4E17-8A69-BC214A95296B}" type="pres">
      <dgm:prSet presAssocID="{2BC437C0-B014-402B-9877-510080EC50EB}" presName="sibTrans" presStyleCnt="0"/>
      <dgm:spPr/>
    </dgm:pt>
    <dgm:pt modelId="{DDCD8C5F-1844-4F48-9369-98F9E0C4133A}" type="pres">
      <dgm:prSet presAssocID="{484D1534-221D-47C6-93C8-1EFC522103FB}" presName="compNode" presStyleCnt="0"/>
      <dgm:spPr/>
    </dgm:pt>
    <dgm:pt modelId="{8D888166-8133-4F29-AEE7-313BED5D695B}" type="pres">
      <dgm:prSet presAssocID="{484D1534-221D-47C6-93C8-1EFC522103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idge scene"/>
        </a:ext>
      </dgm:extLst>
    </dgm:pt>
    <dgm:pt modelId="{3F086158-3EC3-49C1-A940-F637810B4EC1}" type="pres">
      <dgm:prSet presAssocID="{484D1534-221D-47C6-93C8-1EFC522103FB}" presName="spaceRect" presStyleCnt="0"/>
      <dgm:spPr/>
    </dgm:pt>
    <dgm:pt modelId="{09886B65-18BD-4B98-B7B5-EE4A28A525F4}" type="pres">
      <dgm:prSet presAssocID="{484D1534-221D-47C6-93C8-1EFC522103FB}" presName="textRect" presStyleLbl="revTx" presStyleIdx="3" presStyleCnt="5">
        <dgm:presLayoutVars>
          <dgm:chMax val="1"/>
          <dgm:chPref val="1"/>
        </dgm:presLayoutVars>
      </dgm:prSet>
      <dgm:spPr/>
    </dgm:pt>
    <dgm:pt modelId="{1BE75ACA-C334-4796-8B63-09410A441534}" type="pres">
      <dgm:prSet presAssocID="{E04B1CF2-5378-4369-8841-4D19D9EF93E8}" presName="sibTrans" presStyleCnt="0"/>
      <dgm:spPr/>
    </dgm:pt>
    <dgm:pt modelId="{AEB4D47E-8284-4D29-9B61-63166E7AEC1D}" type="pres">
      <dgm:prSet presAssocID="{DE4C90A8-8129-46F0-B443-39C17A04E103}" presName="compNode" presStyleCnt="0"/>
      <dgm:spPr/>
    </dgm:pt>
    <dgm:pt modelId="{4709EC1E-462C-44E4-870B-4E0D5EC44423}" type="pres">
      <dgm:prSet presAssocID="{DE4C90A8-8129-46F0-B443-39C17A04E10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市场营销"/>
        </a:ext>
      </dgm:extLst>
    </dgm:pt>
    <dgm:pt modelId="{564ED233-8845-499B-AD84-AE28D104B4BD}" type="pres">
      <dgm:prSet presAssocID="{DE4C90A8-8129-46F0-B443-39C17A04E103}" presName="spaceRect" presStyleCnt="0"/>
      <dgm:spPr/>
    </dgm:pt>
    <dgm:pt modelId="{7B51194A-9E16-4205-83AC-E40E06B41994}" type="pres">
      <dgm:prSet presAssocID="{DE4C90A8-8129-46F0-B443-39C17A04E103}" presName="textRect" presStyleLbl="revTx" presStyleIdx="4" presStyleCnt="5">
        <dgm:presLayoutVars>
          <dgm:chMax val="1"/>
          <dgm:chPref val="1"/>
        </dgm:presLayoutVars>
      </dgm:prSet>
      <dgm:spPr/>
    </dgm:pt>
  </dgm:ptLst>
  <dgm:cxnLst>
    <dgm:cxn modelId="{82B7415D-AEA8-478F-8DBB-B3C435ADFD5F}" type="presOf" srcId="{AE7B227D-67CB-4BCA-BAE3-71F2789F3497}" destId="{4ECF4C9A-B137-4039-B2B0-C14301B46562}" srcOrd="0" destOrd="0" presId="urn:microsoft.com/office/officeart/2018/2/layout/IconLabelList"/>
    <dgm:cxn modelId="{8090C246-0BC5-4C73-AA49-6705E79F5C4B}" srcId="{C9519C22-0EC1-4EA4-985E-B39F8CA10755}" destId="{DE4C90A8-8129-46F0-B443-39C17A04E103}" srcOrd="4" destOrd="0" parTransId="{C76ECBF3-7FEE-4734-9136-FA3A4F3E5803}" sibTransId="{B4DC84FA-8E99-48E4-BF4C-F9B7DBD23317}"/>
    <dgm:cxn modelId="{19545EB1-E162-4C9B-BD11-2709703A0F14}" type="presOf" srcId="{19223DD3-C862-459B-912D-4798C08E3F9C}" destId="{B17029DA-F7EA-46D3-98FB-36F9AE16939E}" srcOrd="0" destOrd="0" presId="urn:microsoft.com/office/officeart/2018/2/layout/IconLabelList"/>
    <dgm:cxn modelId="{411AE8B8-E52D-43CD-8F86-6D35F40ED9C0}" type="presOf" srcId="{484D1534-221D-47C6-93C8-1EFC522103FB}" destId="{09886B65-18BD-4B98-B7B5-EE4A28A525F4}" srcOrd="0" destOrd="0" presId="urn:microsoft.com/office/officeart/2018/2/layout/IconLabelList"/>
    <dgm:cxn modelId="{358053C9-97E6-45C1-BC35-976B1CE01378}" type="presOf" srcId="{1C2AF580-B5B8-47B2-B988-51B57F41E54F}" destId="{D8032534-9249-42CA-99E2-55B7AB33E0C0}" srcOrd="0" destOrd="0" presId="urn:microsoft.com/office/officeart/2018/2/layout/IconLabelList"/>
    <dgm:cxn modelId="{21D6BDCC-5C8C-4FCD-B188-14A4B5DFE7DA}" srcId="{C9519C22-0EC1-4EA4-985E-B39F8CA10755}" destId="{1C2AF580-B5B8-47B2-B988-51B57F41E54F}" srcOrd="0" destOrd="0" parTransId="{51E3FE03-E690-485F-BAC6-CDBA3E12A267}" sibTransId="{ED1F6B34-0C40-4A39-97FF-E3E9029B4983}"/>
    <dgm:cxn modelId="{A55926CF-45C7-4EEF-BAF7-4D37619082E4}" srcId="{C9519C22-0EC1-4EA4-985E-B39F8CA10755}" destId="{484D1534-221D-47C6-93C8-1EFC522103FB}" srcOrd="3" destOrd="0" parTransId="{56EA2FC4-3F25-46A2-9F0F-45D9FCD2FC66}" sibTransId="{E04B1CF2-5378-4369-8841-4D19D9EF93E8}"/>
    <dgm:cxn modelId="{DA5023D6-F317-43AB-93EB-711D7C8283D3}" srcId="{C9519C22-0EC1-4EA4-985E-B39F8CA10755}" destId="{AE7B227D-67CB-4BCA-BAE3-71F2789F3497}" srcOrd="2" destOrd="0" parTransId="{4ADB8499-929C-45AD-850B-9452814F82E3}" sibTransId="{2BC437C0-B014-402B-9877-510080EC50EB}"/>
    <dgm:cxn modelId="{EFE384D7-7784-4E91-88C6-B139866AB1FD}" type="presOf" srcId="{C9519C22-0EC1-4EA4-985E-B39F8CA10755}" destId="{E93E1608-AD10-4FCD-8A18-544E55E1BF54}" srcOrd="0" destOrd="0" presId="urn:microsoft.com/office/officeart/2018/2/layout/IconLabelList"/>
    <dgm:cxn modelId="{356BA1E6-55C5-432B-B1F0-05BEB63615C6}" srcId="{C9519C22-0EC1-4EA4-985E-B39F8CA10755}" destId="{19223DD3-C862-459B-912D-4798C08E3F9C}" srcOrd="1" destOrd="0" parTransId="{6B9B2360-568C-4259-B23D-3AB576412E18}" sibTransId="{CCA8E065-D341-4384-A7EA-C9FD17131110}"/>
    <dgm:cxn modelId="{A23F09EC-FF1E-4DD6-A810-9D6E7BB6271F}" type="presOf" srcId="{DE4C90A8-8129-46F0-B443-39C17A04E103}" destId="{7B51194A-9E16-4205-83AC-E40E06B41994}" srcOrd="0" destOrd="0" presId="urn:microsoft.com/office/officeart/2018/2/layout/IconLabelList"/>
    <dgm:cxn modelId="{57E4EBB7-55D1-4A9B-A34D-C23E477F6756}" type="presParOf" srcId="{E93E1608-AD10-4FCD-8A18-544E55E1BF54}" destId="{9B5E8DB5-348C-4783-BAC6-C03B0781D553}" srcOrd="0" destOrd="0" presId="urn:microsoft.com/office/officeart/2018/2/layout/IconLabelList"/>
    <dgm:cxn modelId="{FB2B8973-B716-4ACB-863B-C80B8E85B3FF}" type="presParOf" srcId="{9B5E8DB5-348C-4783-BAC6-C03B0781D553}" destId="{C4CFB140-BC0D-4155-9A52-9D23783025D0}" srcOrd="0" destOrd="0" presId="urn:microsoft.com/office/officeart/2018/2/layout/IconLabelList"/>
    <dgm:cxn modelId="{6E2971F2-6EF0-4C96-B7D9-A7194E639E53}" type="presParOf" srcId="{9B5E8DB5-348C-4783-BAC6-C03B0781D553}" destId="{7264EB54-BD2B-4D80-8B6C-72E0A83E36ED}" srcOrd="1" destOrd="0" presId="urn:microsoft.com/office/officeart/2018/2/layout/IconLabelList"/>
    <dgm:cxn modelId="{73D49ACD-F4ED-42C3-8F32-A182399C3A19}" type="presParOf" srcId="{9B5E8DB5-348C-4783-BAC6-C03B0781D553}" destId="{D8032534-9249-42CA-99E2-55B7AB33E0C0}" srcOrd="2" destOrd="0" presId="urn:microsoft.com/office/officeart/2018/2/layout/IconLabelList"/>
    <dgm:cxn modelId="{68E04EDF-70A6-4B43-9DAD-3CBCD9F65956}" type="presParOf" srcId="{E93E1608-AD10-4FCD-8A18-544E55E1BF54}" destId="{D8776775-6934-4626-8A41-5B2C949BFA44}" srcOrd="1" destOrd="0" presId="urn:microsoft.com/office/officeart/2018/2/layout/IconLabelList"/>
    <dgm:cxn modelId="{4A7E16F3-24E8-493B-BFF3-10FB478349CF}" type="presParOf" srcId="{E93E1608-AD10-4FCD-8A18-544E55E1BF54}" destId="{08CA11D7-1A4E-41A5-8F30-A4683AE51EAE}" srcOrd="2" destOrd="0" presId="urn:microsoft.com/office/officeart/2018/2/layout/IconLabelList"/>
    <dgm:cxn modelId="{43E5B0A4-C2E9-45A3-8186-33A403E759F9}" type="presParOf" srcId="{08CA11D7-1A4E-41A5-8F30-A4683AE51EAE}" destId="{F71E3790-3EDC-403F-A9C3-BED67E720BC1}" srcOrd="0" destOrd="0" presId="urn:microsoft.com/office/officeart/2018/2/layout/IconLabelList"/>
    <dgm:cxn modelId="{F20B3852-AA1E-4815-ACDE-D263DF226D08}" type="presParOf" srcId="{08CA11D7-1A4E-41A5-8F30-A4683AE51EAE}" destId="{150400C0-16FE-4DB6-85B9-840E6343ED47}" srcOrd="1" destOrd="0" presId="urn:microsoft.com/office/officeart/2018/2/layout/IconLabelList"/>
    <dgm:cxn modelId="{22F14CC0-925F-456D-8EBF-F372E8CA6F07}" type="presParOf" srcId="{08CA11D7-1A4E-41A5-8F30-A4683AE51EAE}" destId="{B17029DA-F7EA-46D3-98FB-36F9AE16939E}" srcOrd="2" destOrd="0" presId="urn:microsoft.com/office/officeart/2018/2/layout/IconLabelList"/>
    <dgm:cxn modelId="{295D8ECF-D916-403F-9ACC-28CDFD98B4DC}" type="presParOf" srcId="{E93E1608-AD10-4FCD-8A18-544E55E1BF54}" destId="{D9C9CC60-7689-4A83-B9E3-00328ACEC0B6}" srcOrd="3" destOrd="0" presId="urn:microsoft.com/office/officeart/2018/2/layout/IconLabelList"/>
    <dgm:cxn modelId="{B69DDAEF-5C15-4B8A-A236-3E3100F93D29}" type="presParOf" srcId="{E93E1608-AD10-4FCD-8A18-544E55E1BF54}" destId="{5E8148BB-D6D0-4BF7-9B87-F8D0B5CBDB1E}" srcOrd="4" destOrd="0" presId="urn:microsoft.com/office/officeart/2018/2/layout/IconLabelList"/>
    <dgm:cxn modelId="{D1AD8F75-2B38-45E7-BFA8-588A959AFCD9}" type="presParOf" srcId="{5E8148BB-D6D0-4BF7-9B87-F8D0B5CBDB1E}" destId="{B84320CD-8E93-4DA0-8197-F3023CB90D18}" srcOrd="0" destOrd="0" presId="urn:microsoft.com/office/officeart/2018/2/layout/IconLabelList"/>
    <dgm:cxn modelId="{388762DC-4104-4249-9705-7244E0AA88FB}" type="presParOf" srcId="{5E8148BB-D6D0-4BF7-9B87-F8D0B5CBDB1E}" destId="{D81680D2-0E9F-492C-A145-65C832F94C2A}" srcOrd="1" destOrd="0" presId="urn:microsoft.com/office/officeart/2018/2/layout/IconLabelList"/>
    <dgm:cxn modelId="{52880927-1947-4205-B4DC-F16D389FEF64}" type="presParOf" srcId="{5E8148BB-D6D0-4BF7-9B87-F8D0B5CBDB1E}" destId="{4ECF4C9A-B137-4039-B2B0-C14301B46562}" srcOrd="2" destOrd="0" presId="urn:microsoft.com/office/officeart/2018/2/layout/IconLabelList"/>
    <dgm:cxn modelId="{FE2F2C64-998B-4A14-AB26-450DD143F5F1}" type="presParOf" srcId="{E93E1608-AD10-4FCD-8A18-544E55E1BF54}" destId="{0C7025A3-929C-4E17-8A69-BC214A95296B}" srcOrd="5" destOrd="0" presId="urn:microsoft.com/office/officeart/2018/2/layout/IconLabelList"/>
    <dgm:cxn modelId="{66D4AA99-7B2D-4962-847A-D70A73B1C93D}" type="presParOf" srcId="{E93E1608-AD10-4FCD-8A18-544E55E1BF54}" destId="{DDCD8C5F-1844-4F48-9369-98F9E0C4133A}" srcOrd="6" destOrd="0" presId="urn:microsoft.com/office/officeart/2018/2/layout/IconLabelList"/>
    <dgm:cxn modelId="{7CC94977-69B2-4500-837B-13683C606AE8}" type="presParOf" srcId="{DDCD8C5F-1844-4F48-9369-98F9E0C4133A}" destId="{8D888166-8133-4F29-AEE7-313BED5D695B}" srcOrd="0" destOrd="0" presId="urn:microsoft.com/office/officeart/2018/2/layout/IconLabelList"/>
    <dgm:cxn modelId="{A42D4A37-3374-49E3-9FE6-C898795526F1}" type="presParOf" srcId="{DDCD8C5F-1844-4F48-9369-98F9E0C4133A}" destId="{3F086158-3EC3-49C1-A940-F637810B4EC1}" srcOrd="1" destOrd="0" presId="urn:microsoft.com/office/officeart/2018/2/layout/IconLabelList"/>
    <dgm:cxn modelId="{875F392F-1AC5-4B3E-811B-50146EB99535}" type="presParOf" srcId="{DDCD8C5F-1844-4F48-9369-98F9E0C4133A}" destId="{09886B65-18BD-4B98-B7B5-EE4A28A525F4}" srcOrd="2" destOrd="0" presId="urn:microsoft.com/office/officeart/2018/2/layout/IconLabelList"/>
    <dgm:cxn modelId="{EAE32F92-816C-40BB-8DF4-1DA00D12C07E}" type="presParOf" srcId="{E93E1608-AD10-4FCD-8A18-544E55E1BF54}" destId="{1BE75ACA-C334-4796-8B63-09410A441534}" srcOrd="7" destOrd="0" presId="urn:microsoft.com/office/officeart/2018/2/layout/IconLabelList"/>
    <dgm:cxn modelId="{B9E21CDD-A213-435A-A17A-5A9E2A3CD7D7}" type="presParOf" srcId="{E93E1608-AD10-4FCD-8A18-544E55E1BF54}" destId="{AEB4D47E-8284-4D29-9B61-63166E7AEC1D}" srcOrd="8" destOrd="0" presId="urn:microsoft.com/office/officeart/2018/2/layout/IconLabelList"/>
    <dgm:cxn modelId="{F69370D7-ECF2-4FFB-AAF7-52F4829CA9E0}" type="presParOf" srcId="{AEB4D47E-8284-4D29-9B61-63166E7AEC1D}" destId="{4709EC1E-462C-44E4-870B-4E0D5EC44423}" srcOrd="0" destOrd="0" presId="urn:microsoft.com/office/officeart/2018/2/layout/IconLabelList"/>
    <dgm:cxn modelId="{2D77939F-CE0C-4178-BEF2-3C92186D67B4}" type="presParOf" srcId="{AEB4D47E-8284-4D29-9B61-63166E7AEC1D}" destId="{564ED233-8845-499B-AD84-AE28D104B4BD}" srcOrd="1" destOrd="0" presId="urn:microsoft.com/office/officeart/2018/2/layout/IconLabelList"/>
    <dgm:cxn modelId="{381D4D95-E169-46EE-838A-A77B6AEF7009}" type="presParOf" srcId="{AEB4D47E-8284-4D29-9B61-63166E7AEC1D}" destId="{7B51194A-9E16-4205-83AC-E40E06B4199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070059-D1C2-4C92-8CBF-B4BC20554E4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CA8DCF7-26F7-4361-A956-C5ADB9B5CDA5}">
      <dgm:prSet/>
      <dgm:spPr/>
      <dgm:t>
        <a:bodyPr/>
        <a:lstStyle/>
        <a:p>
          <a:pPr>
            <a:lnSpc>
              <a:spcPct val="100000"/>
            </a:lnSpc>
          </a:pPr>
          <a:r>
            <a:rPr lang="en-US" b="1" i="0"/>
            <a:t>Inform</a:t>
          </a:r>
          <a:r>
            <a:rPr lang="en-US" b="0" i="0"/>
            <a:t> – Deliver cost visibility and create shared accountability through allocation, benchmarking, budgeting, and forecasting.</a:t>
          </a:r>
          <a:endParaRPr lang="en-US"/>
        </a:p>
      </dgm:t>
    </dgm:pt>
    <dgm:pt modelId="{A5394C22-5A64-4363-A39B-ECD12D194429}" type="parTrans" cxnId="{B73023F3-C16B-4CE9-A681-770C456D8258}">
      <dgm:prSet/>
      <dgm:spPr/>
      <dgm:t>
        <a:bodyPr/>
        <a:lstStyle/>
        <a:p>
          <a:endParaRPr lang="en-US"/>
        </a:p>
      </dgm:t>
    </dgm:pt>
    <dgm:pt modelId="{856EFC94-DD8E-4C50-B1AA-D281E6818C59}" type="sibTrans" cxnId="{B73023F3-C16B-4CE9-A681-770C456D8258}">
      <dgm:prSet/>
      <dgm:spPr/>
      <dgm:t>
        <a:bodyPr/>
        <a:lstStyle/>
        <a:p>
          <a:pPr>
            <a:lnSpc>
              <a:spcPct val="100000"/>
            </a:lnSpc>
          </a:pPr>
          <a:endParaRPr lang="en-US"/>
        </a:p>
      </dgm:t>
    </dgm:pt>
    <dgm:pt modelId="{8A50C3A1-8772-4DD1-8489-81744C68185A}">
      <dgm:prSet/>
      <dgm:spPr/>
      <dgm:t>
        <a:bodyPr/>
        <a:lstStyle/>
        <a:p>
          <a:pPr>
            <a:lnSpc>
              <a:spcPct val="100000"/>
            </a:lnSpc>
          </a:pPr>
          <a:r>
            <a:rPr lang="en-US" b="1" i="0"/>
            <a:t>Optimize</a:t>
          </a:r>
          <a:r>
            <a:rPr lang="en-US" b="0" i="0"/>
            <a:t> – Reduce cloud waste and improve cloud efficiency by implementing various optimization strategies.</a:t>
          </a:r>
          <a:endParaRPr lang="en-US"/>
        </a:p>
      </dgm:t>
    </dgm:pt>
    <dgm:pt modelId="{A84792F5-9D67-4EA5-8C9F-441238538321}" type="parTrans" cxnId="{CB8E1BBE-A695-4E2C-ACC3-11E89DA89E7C}">
      <dgm:prSet/>
      <dgm:spPr/>
      <dgm:t>
        <a:bodyPr/>
        <a:lstStyle/>
        <a:p>
          <a:endParaRPr lang="en-US"/>
        </a:p>
      </dgm:t>
    </dgm:pt>
    <dgm:pt modelId="{64F7E845-9A9B-4F41-A74B-9CDB8C66F4D6}" type="sibTrans" cxnId="{CB8E1BBE-A695-4E2C-ACC3-11E89DA89E7C}">
      <dgm:prSet/>
      <dgm:spPr/>
      <dgm:t>
        <a:bodyPr/>
        <a:lstStyle/>
        <a:p>
          <a:pPr>
            <a:lnSpc>
              <a:spcPct val="100000"/>
            </a:lnSpc>
          </a:pPr>
          <a:endParaRPr lang="en-US"/>
        </a:p>
      </dgm:t>
    </dgm:pt>
    <dgm:pt modelId="{1B29BAC7-15E8-42B8-BBBD-C30D417295DD}">
      <dgm:prSet/>
      <dgm:spPr/>
      <dgm:t>
        <a:bodyPr/>
        <a:lstStyle/>
        <a:p>
          <a:pPr>
            <a:lnSpc>
              <a:spcPct val="100000"/>
            </a:lnSpc>
          </a:pPr>
          <a:r>
            <a:rPr lang="en-US" b="1" i="0"/>
            <a:t>Operate</a:t>
          </a:r>
          <a:r>
            <a:rPr lang="en-US" b="0" i="0"/>
            <a:t> – Define, track, and monitor key performance indicators and governance policies that align cloud and business objectives.</a:t>
          </a:r>
          <a:endParaRPr lang="en-US"/>
        </a:p>
      </dgm:t>
    </dgm:pt>
    <dgm:pt modelId="{836B29C8-A902-4D19-9855-F31361A03B35}" type="parTrans" cxnId="{9B3530DF-6FDD-4A20-B541-B71EB131E35A}">
      <dgm:prSet/>
      <dgm:spPr/>
      <dgm:t>
        <a:bodyPr/>
        <a:lstStyle/>
        <a:p>
          <a:endParaRPr lang="en-US"/>
        </a:p>
      </dgm:t>
    </dgm:pt>
    <dgm:pt modelId="{011BE33D-1425-44F6-B484-7BBF5D58432D}" type="sibTrans" cxnId="{9B3530DF-6FDD-4A20-B541-B71EB131E35A}">
      <dgm:prSet/>
      <dgm:spPr/>
      <dgm:t>
        <a:bodyPr/>
        <a:lstStyle/>
        <a:p>
          <a:endParaRPr lang="en-US"/>
        </a:p>
      </dgm:t>
    </dgm:pt>
    <dgm:pt modelId="{7858F578-2835-4703-A5DE-6C45385CAE05}" type="pres">
      <dgm:prSet presAssocID="{A2070059-D1C2-4C92-8CBF-B4BC20554E4D}" presName="root" presStyleCnt="0">
        <dgm:presLayoutVars>
          <dgm:dir/>
          <dgm:resizeHandles val="exact"/>
        </dgm:presLayoutVars>
      </dgm:prSet>
      <dgm:spPr/>
    </dgm:pt>
    <dgm:pt modelId="{90AA649C-0472-4EEC-B99C-369EEC47F711}" type="pres">
      <dgm:prSet presAssocID="{A2070059-D1C2-4C92-8CBF-B4BC20554E4D}" presName="container" presStyleCnt="0">
        <dgm:presLayoutVars>
          <dgm:dir/>
          <dgm:resizeHandles val="exact"/>
        </dgm:presLayoutVars>
      </dgm:prSet>
      <dgm:spPr/>
    </dgm:pt>
    <dgm:pt modelId="{4B42C149-6D93-4B1D-B944-B59645A164F1}" type="pres">
      <dgm:prSet presAssocID="{3CA8DCF7-26F7-4361-A956-C5ADB9B5CDA5}" presName="compNode" presStyleCnt="0"/>
      <dgm:spPr/>
    </dgm:pt>
    <dgm:pt modelId="{CCEE246E-0C50-49F0-A90C-4A4F41CB87ED}" type="pres">
      <dgm:prSet presAssocID="{3CA8DCF7-26F7-4361-A956-C5ADB9B5CDA5}" presName="iconBgRect" presStyleLbl="bgShp" presStyleIdx="0" presStyleCnt="3"/>
      <dgm:spPr/>
    </dgm:pt>
    <dgm:pt modelId="{7F42F49B-AC8A-4737-8731-694017B81A11}" type="pres">
      <dgm:prSet presAssocID="{3CA8DCF7-26F7-4361-A956-C5ADB9B5CD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BF9C0E55-4DFD-48F2-8454-9244EDB10CA6}" type="pres">
      <dgm:prSet presAssocID="{3CA8DCF7-26F7-4361-A956-C5ADB9B5CDA5}" presName="spaceRect" presStyleCnt="0"/>
      <dgm:spPr/>
    </dgm:pt>
    <dgm:pt modelId="{98C7D6ED-5F9D-4B06-BE44-99BB9074565E}" type="pres">
      <dgm:prSet presAssocID="{3CA8DCF7-26F7-4361-A956-C5ADB9B5CDA5}" presName="textRect" presStyleLbl="revTx" presStyleIdx="0" presStyleCnt="3">
        <dgm:presLayoutVars>
          <dgm:chMax val="1"/>
          <dgm:chPref val="1"/>
        </dgm:presLayoutVars>
      </dgm:prSet>
      <dgm:spPr/>
    </dgm:pt>
    <dgm:pt modelId="{5CE5AA88-56A4-42B1-B94F-CCF4EA3BA4FA}" type="pres">
      <dgm:prSet presAssocID="{856EFC94-DD8E-4C50-B1AA-D281E6818C59}" presName="sibTrans" presStyleLbl="sibTrans2D1" presStyleIdx="0" presStyleCnt="0"/>
      <dgm:spPr/>
    </dgm:pt>
    <dgm:pt modelId="{CD531AF8-8EBE-4F44-943A-E3C9FD33A6CB}" type="pres">
      <dgm:prSet presAssocID="{8A50C3A1-8772-4DD1-8489-81744C68185A}" presName="compNode" presStyleCnt="0"/>
      <dgm:spPr/>
    </dgm:pt>
    <dgm:pt modelId="{77FB5EC3-AA54-4CDB-B61B-3C0E648A5C33}" type="pres">
      <dgm:prSet presAssocID="{8A50C3A1-8772-4DD1-8489-81744C68185A}" presName="iconBgRect" presStyleLbl="bgShp" presStyleIdx="1" presStyleCnt="3"/>
      <dgm:spPr/>
    </dgm:pt>
    <dgm:pt modelId="{ADAC6EAE-B829-47A0-99EB-32ED0FC2AA32}" type="pres">
      <dgm:prSet presAssocID="{8A50C3A1-8772-4DD1-8489-81744C68185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云"/>
        </a:ext>
      </dgm:extLst>
    </dgm:pt>
    <dgm:pt modelId="{EC55B109-BAD8-4386-BC79-B70D7BE3503D}" type="pres">
      <dgm:prSet presAssocID="{8A50C3A1-8772-4DD1-8489-81744C68185A}" presName="spaceRect" presStyleCnt="0"/>
      <dgm:spPr/>
    </dgm:pt>
    <dgm:pt modelId="{9FAB0B04-41EB-40BC-9ABD-CCA8BA5BB960}" type="pres">
      <dgm:prSet presAssocID="{8A50C3A1-8772-4DD1-8489-81744C68185A}" presName="textRect" presStyleLbl="revTx" presStyleIdx="1" presStyleCnt="3">
        <dgm:presLayoutVars>
          <dgm:chMax val="1"/>
          <dgm:chPref val="1"/>
        </dgm:presLayoutVars>
      </dgm:prSet>
      <dgm:spPr/>
    </dgm:pt>
    <dgm:pt modelId="{B00EAF23-3E25-4BB6-B71F-ACCC8CC7AD00}" type="pres">
      <dgm:prSet presAssocID="{64F7E845-9A9B-4F41-A74B-9CDB8C66F4D6}" presName="sibTrans" presStyleLbl="sibTrans2D1" presStyleIdx="0" presStyleCnt="0"/>
      <dgm:spPr/>
    </dgm:pt>
    <dgm:pt modelId="{FC02B0BD-99D7-4FA8-9A99-012BA33EAE3B}" type="pres">
      <dgm:prSet presAssocID="{1B29BAC7-15E8-42B8-BBBD-C30D417295DD}" presName="compNode" presStyleCnt="0"/>
      <dgm:spPr/>
    </dgm:pt>
    <dgm:pt modelId="{6B0E9AA5-289A-478E-9A88-A174E9BECB9E}" type="pres">
      <dgm:prSet presAssocID="{1B29BAC7-15E8-42B8-BBBD-C30D417295DD}" presName="iconBgRect" presStyleLbl="bgShp" presStyleIdx="2" presStyleCnt="3"/>
      <dgm:spPr/>
    </dgm:pt>
    <dgm:pt modelId="{54F51A97-2732-4872-B022-6E45DCA937C1}" type="pres">
      <dgm:prSet presAssocID="{1B29BAC7-15E8-42B8-BBBD-C30D417295D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ing Cloud"/>
        </a:ext>
      </dgm:extLst>
    </dgm:pt>
    <dgm:pt modelId="{4C35C843-E2A5-493D-B79A-574A0A66DB95}" type="pres">
      <dgm:prSet presAssocID="{1B29BAC7-15E8-42B8-BBBD-C30D417295DD}" presName="spaceRect" presStyleCnt="0"/>
      <dgm:spPr/>
    </dgm:pt>
    <dgm:pt modelId="{192DA3E4-9152-4943-B20C-A48421848BCC}" type="pres">
      <dgm:prSet presAssocID="{1B29BAC7-15E8-42B8-BBBD-C30D417295DD}" presName="textRect" presStyleLbl="revTx" presStyleIdx="2" presStyleCnt="3">
        <dgm:presLayoutVars>
          <dgm:chMax val="1"/>
          <dgm:chPref val="1"/>
        </dgm:presLayoutVars>
      </dgm:prSet>
      <dgm:spPr/>
    </dgm:pt>
  </dgm:ptLst>
  <dgm:cxnLst>
    <dgm:cxn modelId="{00AB7D40-D2D7-44AC-A2F3-BE9B9B4D1059}" type="presOf" srcId="{8A50C3A1-8772-4DD1-8489-81744C68185A}" destId="{9FAB0B04-41EB-40BC-9ABD-CCA8BA5BB960}" srcOrd="0" destOrd="0" presId="urn:microsoft.com/office/officeart/2018/2/layout/IconCircleList"/>
    <dgm:cxn modelId="{F7F0165D-5D35-44FC-B906-FF2111A79FB8}" type="presOf" srcId="{3CA8DCF7-26F7-4361-A956-C5ADB9B5CDA5}" destId="{98C7D6ED-5F9D-4B06-BE44-99BB9074565E}" srcOrd="0" destOrd="0" presId="urn:microsoft.com/office/officeart/2018/2/layout/IconCircleList"/>
    <dgm:cxn modelId="{D42C8460-91AC-41C8-B443-99246A3D6890}" type="presOf" srcId="{A2070059-D1C2-4C92-8CBF-B4BC20554E4D}" destId="{7858F578-2835-4703-A5DE-6C45385CAE05}" srcOrd="0" destOrd="0" presId="urn:microsoft.com/office/officeart/2018/2/layout/IconCircleList"/>
    <dgm:cxn modelId="{D66F4D6D-ABB2-4B55-8377-E01284AC799D}" type="presOf" srcId="{1B29BAC7-15E8-42B8-BBBD-C30D417295DD}" destId="{192DA3E4-9152-4943-B20C-A48421848BCC}" srcOrd="0" destOrd="0" presId="urn:microsoft.com/office/officeart/2018/2/layout/IconCircleList"/>
    <dgm:cxn modelId="{E2F0344F-A368-4B87-9E22-13EE911EE063}" type="presOf" srcId="{856EFC94-DD8E-4C50-B1AA-D281E6818C59}" destId="{5CE5AA88-56A4-42B1-B94F-CCF4EA3BA4FA}" srcOrd="0" destOrd="0" presId="urn:microsoft.com/office/officeart/2018/2/layout/IconCircleList"/>
    <dgm:cxn modelId="{CB8E1BBE-A695-4E2C-ACC3-11E89DA89E7C}" srcId="{A2070059-D1C2-4C92-8CBF-B4BC20554E4D}" destId="{8A50C3A1-8772-4DD1-8489-81744C68185A}" srcOrd="1" destOrd="0" parTransId="{A84792F5-9D67-4EA5-8C9F-441238538321}" sibTransId="{64F7E845-9A9B-4F41-A74B-9CDB8C66F4D6}"/>
    <dgm:cxn modelId="{9B3530DF-6FDD-4A20-B541-B71EB131E35A}" srcId="{A2070059-D1C2-4C92-8CBF-B4BC20554E4D}" destId="{1B29BAC7-15E8-42B8-BBBD-C30D417295DD}" srcOrd="2" destOrd="0" parTransId="{836B29C8-A902-4D19-9855-F31361A03B35}" sibTransId="{011BE33D-1425-44F6-B484-7BBF5D58432D}"/>
    <dgm:cxn modelId="{C5317DEF-BB78-4035-AAF5-5AEF22218572}" type="presOf" srcId="{64F7E845-9A9B-4F41-A74B-9CDB8C66F4D6}" destId="{B00EAF23-3E25-4BB6-B71F-ACCC8CC7AD00}" srcOrd="0" destOrd="0" presId="urn:microsoft.com/office/officeart/2018/2/layout/IconCircleList"/>
    <dgm:cxn modelId="{B73023F3-C16B-4CE9-A681-770C456D8258}" srcId="{A2070059-D1C2-4C92-8CBF-B4BC20554E4D}" destId="{3CA8DCF7-26F7-4361-A956-C5ADB9B5CDA5}" srcOrd="0" destOrd="0" parTransId="{A5394C22-5A64-4363-A39B-ECD12D194429}" sibTransId="{856EFC94-DD8E-4C50-B1AA-D281E6818C59}"/>
    <dgm:cxn modelId="{2C56DBF4-9E16-4892-AF5D-25BD5764FC3A}" type="presParOf" srcId="{7858F578-2835-4703-A5DE-6C45385CAE05}" destId="{90AA649C-0472-4EEC-B99C-369EEC47F711}" srcOrd="0" destOrd="0" presId="urn:microsoft.com/office/officeart/2018/2/layout/IconCircleList"/>
    <dgm:cxn modelId="{8D1BB732-3EEF-47DC-A4B5-00B224B1B945}" type="presParOf" srcId="{90AA649C-0472-4EEC-B99C-369EEC47F711}" destId="{4B42C149-6D93-4B1D-B944-B59645A164F1}" srcOrd="0" destOrd="0" presId="urn:microsoft.com/office/officeart/2018/2/layout/IconCircleList"/>
    <dgm:cxn modelId="{85FCB814-4C15-4B38-B99B-6A34DF95B728}" type="presParOf" srcId="{4B42C149-6D93-4B1D-B944-B59645A164F1}" destId="{CCEE246E-0C50-49F0-A90C-4A4F41CB87ED}" srcOrd="0" destOrd="0" presId="urn:microsoft.com/office/officeart/2018/2/layout/IconCircleList"/>
    <dgm:cxn modelId="{CF20ECEA-D415-43C1-9FAF-3D6EB47C39A0}" type="presParOf" srcId="{4B42C149-6D93-4B1D-B944-B59645A164F1}" destId="{7F42F49B-AC8A-4737-8731-694017B81A11}" srcOrd="1" destOrd="0" presId="urn:microsoft.com/office/officeart/2018/2/layout/IconCircleList"/>
    <dgm:cxn modelId="{3530A5E3-7838-41F1-951F-0BD5377641FA}" type="presParOf" srcId="{4B42C149-6D93-4B1D-B944-B59645A164F1}" destId="{BF9C0E55-4DFD-48F2-8454-9244EDB10CA6}" srcOrd="2" destOrd="0" presId="urn:microsoft.com/office/officeart/2018/2/layout/IconCircleList"/>
    <dgm:cxn modelId="{2C27240B-6770-48BF-972E-58D45FA34678}" type="presParOf" srcId="{4B42C149-6D93-4B1D-B944-B59645A164F1}" destId="{98C7D6ED-5F9D-4B06-BE44-99BB9074565E}" srcOrd="3" destOrd="0" presId="urn:microsoft.com/office/officeart/2018/2/layout/IconCircleList"/>
    <dgm:cxn modelId="{CCFB17CA-B08E-4052-B72B-B0F134BC02B6}" type="presParOf" srcId="{90AA649C-0472-4EEC-B99C-369EEC47F711}" destId="{5CE5AA88-56A4-42B1-B94F-CCF4EA3BA4FA}" srcOrd="1" destOrd="0" presId="urn:microsoft.com/office/officeart/2018/2/layout/IconCircleList"/>
    <dgm:cxn modelId="{72C9E043-7B6A-43D0-A839-2BFCA4209C02}" type="presParOf" srcId="{90AA649C-0472-4EEC-B99C-369EEC47F711}" destId="{CD531AF8-8EBE-4F44-943A-E3C9FD33A6CB}" srcOrd="2" destOrd="0" presId="urn:microsoft.com/office/officeart/2018/2/layout/IconCircleList"/>
    <dgm:cxn modelId="{95EAAC0E-E2D9-4996-9AFE-1BF6CC60647B}" type="presParOf" srcId="{CD531AF8-8EBE-4F44-943A-E3C9FD33A6CB}" destId="{77FB5EC3-AA54-4CDB-B61B-3C0E648A5C33}" srcOrd="0" destOrd="0" presId="urn:microsoft.com/office/officeart/2018/2/layout/IconCircleList"/>
    <dgm:cxn modelId="{53D72380-4BF8-4C07-AC54-9594510B3F12}" type="presParOf" srcId="{CD531AF8-8EBE-4F44-943A-E3C9FD33A6CB}" destId="{ADAC6EAE-B829-47A0-99EB-32ED0FC2AA32}" srcOrd="1" destOrd="0" presId="urn:microsoft.com/office/officeart/2018/2/layout/IconCircleList"/>
    <dgm:cxn modelId="{9557688B-FFB6-4220-B50A-B932FBB76441}" type="presParOf" srcId="{CD531AF8-8EBE-4F44-943A-E3C9FD33A6CB}" destId="{EC55B109-BAD8-4386-BC79-B70D7BE3503D}" srcOrd="2" destOrd="0" presId="urn:microsoft.com/office/officeart/2018/2/layout/IconCircleList"/>
    <dgm:cxn modelId="{66BD3C0A-6310-4DD0-B68A-A8803A8616D6}" type="presParOf" srcId="{CD531AF8-8EBE-4F44-943A-E3C9FD33A6CB}" destId="{9FAB0B04-41EB-40BC-9ABD-CCA8BA5BB960}" srcOrd="3" destOrd="0" presId="urn:microsoft.com/office/officeart/2018/2/layout/IconCircleList"/>
    <dgm:cxn modelId="{C9E2F6A7-F7F1-4F09-96B9-0D39986BC0EF}" type="presParOf" srcId="{90AA649C-0472-4EEC-B99C-369EEC47F711}" destId="{B00EAF23-3E25-4BB6-B71F-ACCC8CC7AD00}" srcOrd="3" destOrd="0" presId="urn:microsoft.com/office/officeart/2018/2/layout/IconCircleList"/>
    <dgm:cxn modelId="{288ACF29-E4B5-48D6-A746-D6F149764175}" type="presParOf" srcId="{90AA649C-0472-4EEC-B99C-369EEC47F711}" destId="{FC02B0BD-99D7-4FA8-9A99-012BA33EAE3B}" srcOrd="4" destOrd="0" presId="urn:microsoft.com/office/officeart/2018/2/layout/IconCircleList"/>
    <dgm:cxn modelId="{ADB43A87-5FD2-480F-B227-F24C3FE9828B}" type="presParOf" srcId="{FC02B0BD-99D7-4FA8-9A99-012BA33EAE3B}" destId="{6B0E9AA5-289A-478E-9A88-A174E9BECB9E}" srcOrd="0" destOrd="0" presId="urn:microsoft.com/office/officeart/2018/2/layout/IconCircleList"/>
    <dgm:cxn modelId="{5B809116-F226-4B16-A722-16A00D6C77B6}" type="presParOf" srcId="{FC02B0BD-99D7-4FA8-9A99-012BA33EAE3B}" destId="{54F51A97-2732-4872-B022-6E45DCA937C1}" srcOrd="1" destOrd="0" presId="urn:microsoft.com/office/officeart/2018/2/layout/IconCircleList"/>
    <dgm:cxn modelId="{718256EC-AE15-4297-989A-59FC22FD28E0}" type="presParOf" srcId="{FC02B0BD-99D7-4FA8-9A99-012BA33EAE3B}" destId="{4C35C843-E2A5-493D-B79A-574A0A66DB95}" srcOrd="2" destOrd="0" presId="urn:microsoft.com/office/officeart/2018/2/layout/IconCircleList"/>
    <dgm:cxn modelId="{1260D355-D0CC-482A-AB05-97D718C9A88C}" type="presParOf" srcId="{FC02B0BD-99D7-4FA8-9A99-012BA33EAE3B}" destId="{192DA3E4-9152-4943-B20C-A48421848BC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5CF010-225A-46E3-8F76-3BE4B75EE3A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121C4779-CE56-4E9D-8527-ACCDB8D0E1F6}">
      <dgm:prSet/>
      <dgm:spPr/>
      <dgm:t>
        <a:bodyPr/>
        <a:lstStyle/>
        <a:p>
          <a:pPr>
            <a:lnSpc>
              <a:spcPct val="100000"/>
            </a:lnSpc>
            <a:defRPr b="1"/>
          </a:pPr>
          <a:r>
            <a:rPr lang="en-US" b="0" i="0"/>
            <a:t>Understanding cloud usage and cost</a:t>
          </a:r>
          <a:endParaRPr lang="en-US"/>
        </a:p>
      </dgm:t>
    </dgm:pt>
    <dgm:pt modelId="{43A94F87-65F1-4092-AD93-E45BA9A80DA9}" type="parTrans" cxnId="{DA70EE4E-88F2-4220-AFA6-F986A09C7F45}">
      <dgm:prSet/>
      <dgm:spPr/>
      <dgm:t>
        <a:bodyPr/>
        <a:lstStyle/>
        <a:p>
          <a:endParaRPr lang="en-US"/>
        </a:p>
      </dgm:t>
    </dgm:pt>
    <dgm:pt modelId="{C93134CC-5B2B-426B-BF7E-888620446245}" type="sibTrans" cxnId="{DA70EE4E-88F2-4220-AFA6-F986A09C7F45}">
      <dgm:prSet/>
      <dgm:spPr/>
      <dgm:t>
        <a:bodyPr/>
        <a:lstStyle/>
        <a:p>
          <a:endParaRPr lang="en-US"/>
        </a:p>
      </dgm:t>
    </dgm:pt>
    <dgm:pt modelId="{777D0332-C818-46C6-A799-10BF97B329EB}">
      <dgm:prSet/>
      <dgm:spPr/>
      <dgm:t>
        <a:bodyPr/>
        <a:lstStyle/>
        <a:p>
          <a:pPr>
            <a:lnSpc>
              <a:spcPct val="100000"/>
            </a:lnSpc>
          </a:pPr>
          <a:r>
            <a:rPr lang="en-US" b="0" i="0"/>
            <a:t>Cost allocation</a:t>
          </a:r>
          <a:endParaRPr lang="en-US"/>
        </a:p>
      </dgm:t>
    </dgm:pt>
    <dgm:pt modelId="{B471AC03-FD85-4FF0-99AC-C6D899BF7990}" type="parTrans" cxnId="{3EBE1823-3DA6-41A2-847F-08644FF682D4}">
      <dgm:prSet/>
      <dgm:spPr/>
      <dgm:t>
        <a:bodyPr/>
        <a:lstStyle/>
        <a:p>
          <a:endParaRPr lang="en-US"/>
        </a:p>
      </dgm:t>
    </dgm:pt>
    <dgm:pt modelId="{39F5AC69-A671-4E25-A5BA-E967A6D09F18}" type="sibTrans" cxnId="{3EBE1823-3DA6-41A2-847F-08644FF682D4}">
      <dgm:prSet/>
      <dgm:spPr/>
      <dgm:t>
        <a:bodyPr/>
        <a:lstStyle/>
        <a:p>
          <a:endParaRPr lang="en-US"/>
        </a:p>
      </dgm:t>
    </dgm:pt>
    <dgm:pt modelId="{3AB81379-7FB9-4830-892B-D32B0D675B31}">
      <dgm:prSet/>
      <dgm:spPr/>
      <dgm:t>
        <a:bodyPr/>
        <a:lstStyle/>
        <a:p>
          <a:pPr>
            <a:lnSpc>
              <a:spcPct val="100000"/>
            </a:lnSpc>
          </a:pPr>
          <a:r>
            <a:rPr lang="en-US" b="0" i="0"/>
            <a:t>Data analysis and showback</a:t>
          </a:r>
          <a:endParaRPr lang="en-US"/>
        </a:p>
      </dgm:t>
    </dgm:pt>
    <dgm:pt modelId="{4C5B00E2-14B6-4E43-85B0-D690945125C3}" type="parTrans" cxnId="{D954FF72-41CB-4E26-B5D4-7759C4B82096}">
      <dgm:prSet/>
      <dgm:spPr/>
      <dgm:t>
        <a:bodyPr/>
        <a:lstStyle/>
        <a:p>
          <a:endParaRPr lang="en-US"/>
        </a:p>
      </dgm:t>
    </dgm:pt>
    <dgm:pt modelId="{F3C6D96D-7C1E-4FC5-A5DF-718E163807CE}" type="sibTrans" cxnId="{D954FF72-41CB-4E26-B5D4-7759C4B82096}">
      <dgm:prSet/>
      <dgm:spPr/>
      <dgm:t>
        <a:bodyPr/>
        <a:lstStyle/>
        <a:p>
          <a:endParaRPr lang="en-US"/>
        </a:p>
      </dgm:t>
    </dgm:pt>
    <dgm:pt modelId="{851C6D72-7223-4C0A-9EEB-8238A53BEA61}">
      <dgm:prSet/>
      <dgm:spPr/>
      <dgm:t>
        <a:bodyPr/>
        <a:lstStyle/>
        <a:p>
          <a:pPr>
            <a:lnSpc>
              <a:spcPct val="100000"/>
            </a:lnSpc>
          </a:pPr>
          <a:r>
            <a:rPr lang="en-US" b="0" i="0"/>
            <a:t>Managing shared cost</a:t>
          </a:r>
          <a:endParaRPr lang="en-US"/>
        </a:p>
      </dgm:t>
    </dgm:pt>
    <dgm:pt modelId="{95F14EDC-90BC-4C48-AA25-8D92260A1824}" type="parTrans" cxnId="{8D44198A-0889-49ED-B080-B42CA84CDE78}">
      <dgm:prSet/>
      <dgm:spPr/>
      <dgm:t>
        <a:bodyPr/>
        <a:lstStyle/>
        <a:p>
          <a:endParaRPr lang="en-US"/>
        </a:p>
      </dgm:t>
    </dgm:pt>
    <dgm:pt modelId="{8276DCD7-EA36-4310-B961-6A3083D50D1B}" type="sibTrans" cxnId="{8D44198A-0889-49ED-B080-B42CA84CDE78}">
      <dgm:prSet/>
      <dgm:spPr/>
      <dgm:t>
        <a:bodyPr/>
        <a:lstStyle/>
        <a:p>
          <a:endParaRPr lang="en-US"/>
        </a:p>
      </dgm:t>
    </dgm:pt>
    <dgm:pt modelId="{06F722EC-53C0-4348-B76A-A0AD57AD3E5B}">
      <dgm:prSet/>
      <dgm:spPr/>
      <dgm:t>
        <a:bodyPr/>
        <a:lstStyle/>
        <a:p>
          <a:pPr>
            <a:lnSpc>
              <a:spcPct val="100000"/>
            </a:lnSpc>
          </a:pPr>
          <a:r>
            <a:rPr lang="en-US" b="0" i="0"/>
            <a:t>Data ingestion and normalization</a:t>
          </a:r>
          <a:endParaRPr lang="en-US"/>
        </a:p>
      </dgm:t>
    </dgm:pt>
    <dgm:pt modelId="{DDA132FA-0B86-4B7E-8033-BE84DABF7662}" type="parTrans" cxnId="{46941108-519C-471D-AEDD-7EC96B37ECB4}">
      <dgm:prSet/>
      <dgm:spPr/>
      <dgm:t>
        <a:bodyPr/>
        <a:lstStyle/>
        <a:p>
          <a:endParaRPr lang="en-US"/>
        </a:p>
      </dgm:t>
    </dgm:pt>
    <dgm:pt modelId="{E9CACE39-4160-4D2A-97D8-21F6D8E5456B}" type="sibTrans" cxnId="{46941108-519C-471D-AEDD-7EC96B37ECB4}">
      <dgm:prSet/>
      <dgm:spPr/>
      <dgm:t>
        <a:bodyPr/>
        <a:lstStyle/>
        <a:p>
          <a:endParaRPr lang="en-US"/>
        </a:p>
      </dgm:t>
    </dgm:pt>
    <dgm:pt modelId="{8F3B8E87-A70B-47ED-94ED-9A2C7DEB1B4A}">
      <dgm:prSet/>
      <dgm:spPr/>
      <dgm:t>
        <a:bodyPr/>
        <a:lstStyle/>
        <a:p>
          <a:pPr>
            <a:lnSpc>
              <a:spcPct val="100000"/>
            </a:lnSpc>
            <a:defRPr b="1"/>
          </a:pPr>
          <a:r>
            <a:rPr lang="en-US" b="0" i="0"/>
            <a:t>Performance tracking and benchmarking</a:t>
          </a:r>
          <a:endParaRPr lang="en-US"/>
        </a:p>
      </dgm:t>
    </dgm:pt>
    <dgm:pt modelId="{312E567B-5994-4579-B0D3-C114DBC93229}" type="parTrans" cxnId="{7F15E187-752E-4882-9DF8-EB8614DBF2DC}">
      <dgm:prSet/>
      <dgm:spPr/>
      <dgm:t>
        <a:bodyPr/>
        <a:lstStyle/>
        <a:p>
          <a:endParaRPr lang="en-US"/>
        </a:p>
      </dgm:t>
    </dgm:pt>
    <dgm:pt modelId="{96B1120E-FA7A-4DE5-B537-EDDDACE8637B}" type="sibTrans" cxnId="{7F15E187-752E-4882-9DF8-EB8614DBF2DC}">
      <dgm:prSet/>
      <dgm:spPr/>
      <dgm:t>
        <a:bodyPr/>
        <a:lstStyle/>
        <a:p>
          <a:endParaRPr lang="en-US"/>
        </a:p>
      </dgm:t>
    </dgm:pt>
    <dgm:pt modelId="{48E10278-969B-4928-8448-0E7B1081902D}">
      <dgm:prSet/>
      <dgm:spPr/>
      <dgm:t>
        <a:bodyPr/>
        <a:lstStyle/>
        <a:p>
          <a:pPr>
            <a:lnSpc>
              <a:spcPct val="100000"/>
            </a:lnSpc>
          </a:pPr>
          <a:r>
            <a:rPr lang="en-US" b="0" i="0"/>
            <a:t>Measuring unit costs</a:t>
          </a:r>
          <a:endParaRPr lang="en-US"/>
        </a:p>
      </dgm:t>
    </dgm:pt>
    <dgm:pt modelId="{945228EC-0EB2-4F26-85E3-DF074998B997}" type="parTrans" cxnId="{75FFE42F-4BA1-4918-BD59-8AE03A8EB968}">
      <dgm:prSet/>
      <dgm:spPr/>
      <dgm:t>
        <a:bodyPr/>
        <a:lstStyle/>
        <a:p>
          <a:endParaRPr lang="en-US"/>
        </a:p>
      </dgm:t>
    </dgm:pt>
    <dgm:pt modelId="{B2E054B5-44DA-4E5C-8FDA-21758A853DA0}" type="sibTrans" cxnId="{75FFE42F-4BA1-4918-BD59-8AE03A8EB968}">
      <dgm:prSet/>
      <dgm:spPr/>
      <dgm:t>
        <a:bodyPr/>
        <a:lstStyle/>
        <a:p>
          <a:endParaRPr lang="en-US"/>
        </a:p>
      </dgm:t>
    </dgm:pt>
    <dgm:pt modelId="{1CDB5BE5-C2B1-4B89-B07C-17F8755F7393}">
      <dgm:prSet/>
      <dgm:spPr/>
      <dgm:t>
        <a:bodyPr/>
        <a:lstStyle/>
        <a:p>
          <a:pPr>
            <a:lnSpc>
              <a:spcPct val="100000"/>
            </a:lnSpc>
          </a:pPr>
          <a:r>
            <a:rPr lang="en-US" b="0" i="0"/>
            <a:t>Forecasting</a:t>
          </a:r>
          <a:endParaRPr lang="en-US"/>
        </a:p>
      </dgm:t>
    </dgm:pt>
    <dgm:pt modelId="{52215754-BC1E-4922-9755-7F99BA0F3768}" type="parTrans" cxnId="{B8D25862-0C2E-4AFF-94B4-86A1887EE1ED}">
      <dgm:prSet/>
      <dgm:spPr/>
      <dgm:t>
        <a:bodyPr/>
        <a:lstStyle/>
        <a:p>
          <a:endParaRPr lang="en-US"/>
        </a:p>
      </dgm:t>
    </dgm:pt>
    <dgm:pt modelId="{5211C101-32DE-4165-BD55-EB7153701A78}" type="sibTrans" cxnId="{B8D25862-0C2E-4AFF-94B4-86A1887EE1ED}">
      <dgm:prSet/>
      <dgm:spPr/>
      <dgm:t>
        <a:bodyPr/>
        <a:lstStyle/>
        <a:p>
          <a:endParaRPr lang="en-US"/>
        </a:p>
      </dgm:t>
    </dgm:pt>
    <dgm:pt modelId="{A7026B70-FE33-4ADA-939E-E2C93F4FB4FA}">
      <dgm:prSet/>
      <dgm:spPr/>
      <dgm:t>
        <a:bodyPr/>
        <a:lstStyle/>
        <a:p>
          <a:pPr>
            <a:lnSpc>
              <a:spcPct val="100000"/>
            </a:lnSpc>
          </a:pPr>
          <a:r>
            <a:rPr lang="en-US" b="0" i="0"/>
            <a:t>Budget management</a:t>
          </a:r>
          <a:endParaRPr lang="en-US"/>
        </a:p>
      </dgm:t>
    </dgm:pt>
    <dgm:pt modelId="{E140E3F0-1600-47C0-BEC0-778EBAB2729A}" type="parTrans" cxnId="{A1E7639F-8487-4F1E-B9A4-8F1FF9CF2518}">
      <dgm:prSet/>
      <dgm:spPr/>
      <dgm:t>
        <a:bodyPr/>
        <a:lstStyle/>
        <a:p>
          <a:endParaRPr lang="en-US"/>
        </a:p>
      </dgm:t>
    </dgm:pt>
    <dgm:pt modelId="{BEC214C7-686D-4014-8603-FEB85844D4C0}" type="sibTrans" cxnId="{A1E7639F-8487-4F1E-B9A4-8F1FF9CF2518}">
      <dgm:prSet/>
      <dgm:spPr/>
      <dgm:t>
        <a:bodyPr/>
        <a:lstStyle/>
        <a:p>
          <a:endParaRPr lang="en-US"/>
        </a:p>
      </dgm:t>
    </dgm:pt>
    <dgm:pt modelId="{08303D69-FC18-451D-95F5-996FC991BA3D}">
      <dgm:prSet/>
      <dgm:spPr/>
      <dgm:t>
        <a:bodyPr/>
        <a:lstStyle/>
        <a:p>
          <a:pPr>
            <a:lnSpc>
              <a:spcPct val="100000"/>
            </a:lnSpc>
            <a:defRPr b="1"/>
          </a:pPr>
          <a:r>
            <a:rPr lang="en-US" b="0" i="0"/>
            <a:t>Real-time decision making</a:t>
          </a:r>
          <a:endParaRPr lang="en-US"/>
        </a:p>
      </dgm:t>
    </dgm:pt>
    <dgm:pt modelId="{38F47698-4207-437C-AF35-A5C2DDE87576}" type="parTrans" cxnId="{E3E3C676-5E32-4DCE-A34F-4968667E1B98}">
      <dgm:prSet/>
      <dgm:spPr/>
      <dgm:t>
        <a:bodyPr/>
        <a:lstStyle/>
        <a:p>
          <a:endParaRPr lang="en-US"/>
        </a:p>
      </dgm:t>
    </dgm:pt>
    <dgm:pt modelId="{6637B45A-C454-46FA-B141-F79682315FD7}" type="sibTrans" cxnId="{E3E3C676-5E32-4DCE-A34F-4968667E1B98}">
      <dgm:prSet/>
      <dgm:spPr/>
      <dgm:t>
        <a:bodyPr/>
        <a:lstStyle/>
        <a:p>
          <a:endParaRPr lang="en-US"/>
        </a:p>
      </dgm:t>
    </dgm:pt>
    <dgm:pt modelId="{16AA43AE-8D31-44F1-A9EA-22A2E3B0B468}">
      <dgm:prSet/>
      <dgm:spPr/>
      <dgm:t>
        <a:bodyPr/>
        <a:lstStyle/>
        <a:p>
          <a:pPr>
            <a:lnSpc>
              <a:spcPct val="100000"/>
            </a:lnSpc>
          </a:pPr>
          <a:r>
            <a:rPr lang="en-US" b="0" i="0"/>
            <a:t>Managing anomalies</a:t>
          </a:r>
          <a:endParaRPr lang="en-US"/>
        </a:p>
      </dgm:t>
    </dgm:pt>
    <dgm:pt modelId="{D09FF9E5-CE67-4020-ACB1-00CADBF0050E}" type="parTrans" cxnId="{A6F1DA8F-520A-4F8B-998D-B528E7D6AE08}">
      <dgm:prSet/>
      <dgm:spPr/>
      <dgm:t>
        <a:bodyPr/>
        <a:lstStyle/>
        <a:p>
          <a:endParaRPr lang="en-US"/>
        </a:p>
      </dgm:t>
    </dgm:pt>
    <dgm:pt modelId="{40A2D5F0-EDEE-42C6-B544-2C78DC48AD4B}" type="sibTrans" cxnId="{A6F1DA8F-520A-4F8B-998D-B528E7D6AE08}">
      <dgm:prSet/>
      <dgm:spPr/>
      <dgm:t>
        <a:bodyPr/>
        <a:lstStyle/>
        <a:p>
          <a:endParaRPr lang="en-US"/>
        </a:p>
      </dgm:t>
    </dgm:pt>
    <dgm:pt modelId="{81F5F4C6-87AD-49FD-85EB-C6C0AB993602}">
      <dgm:prSet/>
      <dgm:spPr/>
      <dgm:t>
        <a:bodyPr/>
        <a:lstStyle/>
        <a:p>
          <a:pPr>
            <a:lnSpc>
              <a:spcPct val="100000"/>
            </a:lnSpc>
          </a:pPr>
          <a:r>
            <a:rPr lang="en-US" b="0" i="0"/>
            <a:t>Establishing a FinOps decision and accountability structure</a:t>
          </a:r>
          <a:endParaRPr lang="en-US"/>
        </a:p>
      </dgm:t>
    </dgm:pt>
    <dgm:pt modelId="{A5124292-E175-4BE4-B0EA-DCBBA0C647F1}" type="parTrans" cxnId="{1E168C6F-6C2A-441A-9DE0-C210A82506A2}">
      <dgm:prSet/>
      <dgm:spPr/>
      <dgm:t>
        <a:bodyPr/>
        <a:lstStyle/>
        <a:p>
          <a:endParaRPr lang="en-US"/>
        </a:p>
      </dgm:t>
    </dgm:pt>
    <dgm:pt modelId="{17B5FB83-8748-4BEC-BD33-B152FAA81F5E}" type="sibTrans" cxnId="{1E168C6F-6C2A-441A-9DE0-C210A82506A2}">
      <dgm:prSet/>
      <dgm:spPr/>
      <dgm:t>
        <a:bodyPr/>
        <a:lstStyle/>
        <a:p>
          <a:endParaRPr lang="en-US"/>
        </a:p>
      </dgm:t>
    </dgm:pt>
    <dgm:pt modelId="{BA201572-940E-49EF-9C81-CBDA7BAF19D8}">
      <dgm:prSet/>
      <dgm:spPr/>
      <dgm:t>
        <a:bodyPr/>
        <a:lstStyle/>
        <a:p>
          <a:pPr>
            <a:lnSpc>
              <a:spcPct val="100000"/>
            </a:lnSpc>
            <a:defRPr b="1"/>
          </a:pPr>
          <a:r>
            <a:rPr lang="en-US" b="0" i="0"/>
            <a:t>Cloud rate optimization</a:t>
          </a:r>
          <a:endParaRPr lang="en-US"/>
        </a:p>
      </dgm:t>
    </dgm:pt>
    <dgm:pt modelId="{975D7532-0B97-4D58-8520-6A7CB7B86CC8}" type="parTrans" cxnId="{5DD795A5-6032-48A6-BECB-F0F1A5E557B4}">
      <dgm:prSet/>
      <dgm:spPr/>
      <dgm:t>
        <a:bodyPr/>
        <a:lstStyle/>
        <a:p>
          <a:endParaRPr lang="en-US"/>
        </a:p>
      </dgm:t>
    </dgm:pt>
    <dgm:pt modelId="{E17DE596-88D2-469E-A4DD-4BEDDBA38A90}" type="sibTrans" cxnId="{5DD795A5-6032-48A6-BECB-F0F1A5E557B4}">
      <dgm:prSet/>
      <dgm:spPr/>
      <dgm:t>
        <a:bodyPr/>
        <a:lstStyle/>
        <a:p>
          <a:endParaRPr lang="en-US"/>
        </a:p>
      </dgm:t>
    </dgm:pt>
    <dgm:pt modelId="{928E170E-8BAA-41A4-AEDA-7A1E87DDE120}">
      <dgm:prSet/>
      <dgm:spPr/>
      <dgm:t>
        <a:bodyPr/>
        <a:lstStyle/>
        <a:p>
          <a:pPr>
            <a:lnSpc>
              <a:spcPct val="100000"/>
            </a:lnSpc>
          </a:pPr>
          <a:r>
            <a:rPr lang="en-US" b="0" i="0"/>
            <a:t>Managing commitment-based discounts</a:t>
          </a:r>
          <a:endParaRPr lang="en-US"/>
        </a:p>
      </dgm:t>
    </dgm:pt>
    <dgm:pt modelId="{A52B159B-4C7D-4834-B31A-FD4E96AD3F68}" type="parTrans" cxnId="{077EC077-81A7-40AC-B279-CC20066FD8BC}">
      <dgm:prSet/>
      <dgm:spPr/>
      <dgm:t>
        <a:bodyPr/>
        <a:lstStyle/>
        <a:p>
          <a:endParaRPr lang="en-US"/>
        </a:p>
      </dgm:t>
    </dgm:pt>
    <dgm:pt modelId="{73D57E57-39E7-49BD-BE00-0EDB3288454E}" type="sibTrans" cxnId="{077EC077-81A7-40AC-B279-CC20066FD8BC}">
      <dgm:prSet/>
      <dgm:spPr/>
      <dgm:t>
        <a:bodyPr/>
        <a:lstStyle/>
        <a:p>
          <a:endParaRPr lang="en-US"/>
        </a:p>
      </dgm:t>
    </dgm:pt>
    <dgm:pt modelId="{376EDE32-C57E-45E6-A486-54125B68D506}">
      <dgm:prSet/>
      <dgm:spPr/>
      <dgm:t>
        <a:bodyPr/>
        <a:lstStyle/>
        <a:p>
          <a:pPr>
            <a:lnSpc>
              <a:spcPct val="100000"/>
            </a:lnSpc>
            <a:defRPr b="1"/>
          </a:pPr>
          <a:r>
            <a:rPr lang="en-US" b="0" i="0"/>
            <a:t>Cloud usage optimization</a:t>
          </a:r>
          <a:endParaRPr lang="en-US"/>
        </a:p>
      </dgm:t>
    </dgm:pt>
    <dgm:pt modelId="{5116105B-A88C-426A-87F1-F87C8DD25A95}" type="parTrans" cxnId="{4553A85C-FDF4-4434-BB94-2DA2C0BD0C2A}">
      <dgm:prSet/>
      <dgm:spPr/>
      <dgm:t>
        <a:bodyPr/>
        <a:lstStyle/>
        <a:p>
          <a:endParaRPr lang="en-US"/>
        </a:p>
      </dgm:t>
    </dgm:pt>
    <dgm:pt modelId="{804058F6-8379-480D-B3DA-ACF8F74D62A7}" type="sibTrans" cxnId="{4553A85C-FDF4-4434-BB94-2DA2C0BD0C2A}">
      <dgm:prSet/>
      <dgm:spPr/>
      <dgm:t>
        <a:bodyPr/>
        <a:lstStyle/>
        <a:p>
          <a:endParaRPr lang="en-US"/>
        </a:p>
      </dgm:t>
    </dgm:pt>
    <dgm:pt modelId="{3FB725BF-6905-4FFB-A782-E9C5F6FA2953}">
      <dgm:prSet/>
      <dgm:spPr/>
      <dgm:t>
        <a:bodyPr/>
        <a:lstStyle/>
        <a:p>
          <a:pPr>
            <a:lnSpc>
              <a:spcPct val="100000"/>
            </a:lnSpc>
          </a:pPr>
          <a:r>
            <a:rPr lang="en-US" b="0" i="0"/>
            <a:t>Onboarding workloads</a:t>
          </a:r>
          <a:endParaRPr lang="en-US"/>
        </a:p>
      </dgm:t>
    </dgm:pt>
    <dgm:pt modelId="{F2C04B4B-2D79-4A4E-AE6C-A3282C044846}" type="parTrans" cxnId="{2EB9E1CF-8643-4B0C-A6AA-8FCC78D91782}">
      <dgm:prSet/>
      <dgm:spPr/>
      <dgm:t>
        <a:bodyPr/>
        <a:lstStyle/>
        <a:p>
          <a:endParaRPr lang="en-US"/>
        </a:p>
      </dgm:t>
    </dgm:pt>
    <dgm:pt modelId="{6F3C423C-18CA-44A8-BC09-D04300DA704E}" type="sibTrans" cxnId="{2EB9E1CF-8643-4B0C-A6AA-8FCC78D91782}">
      <dgm:prSet/>
      <dgm:spPr/>
      <dgm:t>
        <a:bodyPr/>
        <a:lstStyle/>
        <a:p>
          <a:endParaRPr lang="en-US"/>
        </a:p>
      </dgm:t>
    </dgm:pt>
    <dgm:pt modelId="{3EBBD2D1-B12F-43E3-A383-EFC41F847A88}">
      <dgm:prSet/>
      <dgm:spPr/>
      <dgm:t>
        <a:bodyPr/>
        <a:lstStyle/>
        <a:p>
          <a:pPr>
            <a:lnSpc>
              <a:spcPct val="100000"/>
            </a:lnSpc>
          </a:pPr>
          <a:r>
            <a:rPr lang="en-US" b="0" i="0"/>
            <a:t>Resource utilization and efficiency</a:t>
          </a:r>
          <a:endParaRPr lang="en-US"/>
        </a:p>
      </dgm:t>
    </dgm:pt>
    <dgm:pt modelId="{42A3FB2A-E223-4949-9864-E355599707DB}" type="parTrans" cxnId="{2FC8AED7-9D31-4514-BD95-D48FDDF7E80E}">
      <dgm:prSet/>
      <dgm:spPr/>
      <dgm:t>
        <a:bodyPr/>
        <a:lstStyle/>
        <a:p>
          <a:endParaRPr lang="en-US"/>
        </a:p>
      </dgm:t>
    </dgm:pt>
    <dgm:pt modelId="{37E70929-2195-476A-881D-91AF01BCB3D1}" type="sibTrans" cxnId="{2FC8AED7-9D31-4514-BD95-D48FDDF7E80E}">
      <dgm:prSet/>
      <dgm:spPr/>
      <dgm:t>
        <a:bodyPr/>
        <a:lstStyle/>
        <a:p>
          <a:endParaRPr lang="en-US"/>
        </a:p>
      </dgm:t>
    </dgm:pt>
    <dgm:pt modelId="{02287300-F6AE-499D-A09E-71D3FED1F7DE}">
      <dgm:prSet/>
      <dgm:spPr/>
      <dgm:t>
        <a:bodyPr/>
        <a:lstStyle/>
        <a:p>
          <a:pPr>
            <a:lnSpc>
              <a:spcPct val="100000"/>
            </a:lnSpc>
          </a:pPr>
          <a:r>
            <a:rPr lang="en-US" b="0" i="0"/>
            <a:t>Workload management and automation</a:t>
          </a:r>
          <a:endParaRPr lang="en-US"/>
        </a:p>
      </dgm:t>
    </dgm:pt>
    <dgm:pt modelId="{670FE92F-76E3-4C72-938B-644B952676A5}" type="parTrans" cxnId="{529AA200-899F-4A65-B8F1-5DDD40DAF220}">
      <dgm:prSet/>
      <dgm:spPr/>
      <dgm:t>
        <a:bodyPr/>
        <a:lstStyle/>
        <a:p>
          <a:endParaRPr lang="en-US"/>
        </a:p>
      </dgm:t>
    </dgm:pt>
    <dgm:pt modelId="{E37E784D-F303-4B04-A700-23FE4189F6D8}" type="sibTrans" cxnId="{529AA200-899F-4A65-B8F1-5DDD40DAF220}">
      <dgm:prSet/>
      <dgm:spPr/>
      <dgm:t>
        <a:bodyPr/>
        <a:lstStyle/>
        <a:p>
          <a:endParaRPr lang="en-US"/>
        </a:p>
      </dgm:t>
    </dgm:pt>
    <dgm:pt modelId="{19FBECB9-B79F-4ABC-957A-9E25A996A8F0}">
      <dgm:prSet/>
      <dgm:spPr/>
      <dgm:t>
        <a:bodyPr/>
        <a:lstStyle/>
        <a:p>
          <a:pPr>
            <a:lnSpc>
              <a:spcPct val="100000"/>
            </a:lnSpc>
            <a:defRPr b="1"/>
          </a:pPr>
          <a:r>
            <a:rPr lang="en-US" b="0" i="0"/>
            <a:t>Organizational alignment</a:t>
          </a:r>
          <a:endParaRPr lang="en-US"/>
        </a:p>
      </dgm:t>
    </dgm:pt>
    <dgm:pt modelId="{B8E6E6FC-36E4-4880-9295-74071740F052}" type="parTrans" cxnId="{ABD7C3D5-5EE4-47FA-92FB-2EDE990FEF7F}">
      <dgm:prSet/>
      <dgm:spPr/>
      <dgm:t>
        <a:bodyPr/>
        <a:lstStyle/>
        <a:p>
          <a:endParaRPr lang="en-US"/>
        </a:p>
      </dgm:t>
    </dgm:pt>
    <dgm:pt modelId="{3221368F-A49D-4CAF-A0C4-D31826F41DD6}" type="sibTrans" cxnId="{ABD7C3D5-5EE4-47FA-92FB-2EDE990FEF7F}">
      <dgm:prSet/>
      <dgm:spPr/>
      <dgm:t>
        <a:bodyPr/>
        <a:lstStyle/>
        <a:p>
          <a:endParaRPr lang="en-US"/>
        </a:p>
      </dgm:t>
    </dgm:pt>
    <dgm:pt modelId="{7E819131-BDD5-43CE-B555-61DCD5A1D4CF}">
      <dgm:prSet/>
      <dgm:spPr/>
      <dgm:t>
        <a:bodyPr/>
        <a:lstStyle/>
        <a:p>
          <a:pPr>
            <a:lnSpc>
              <a:spcPct val="100000"/>
            </a:lnSpc>
          </a:pPr>
          <a:r>
            <a:rPr lang="en-US" b="0" i="0"/>
            <a:t>Establishing a FinOps culture</a:t>
          </a:r>
          <a:endParaRPr lang="en-US"/>
        </a:p>
      </dgm:t>
    </dgm:pt>
    <dgm:pt modelId="{6E366BB5-EE90-42F4-86CA-26CA45DDA15E}" type="parTrans" cxnId="{1287B08A-5355-41B3-997B-175566F3F91E}">
      <dgm:prSet/>
      <dgm:spPr/>
      <dgm:t>
        <a:bodyPr/>
        <a:lstStyle/>
        <a:p>
          <a:endParaRPr lang="en-US"/>
        </a:p>
      </dgm:t>
    </dgm:pt>
    <dgm:pt modelId="{E6089F8D-24E1-481F-8E88-35188A691FC1}" type="sibTrans" cxnId="{1287B08A-5355-41B3-997B-175566F3F91E}">
      <dgm:prSet/>
      <dgm:spPr/>
      <dgm:t>
        <a:bodyPr/>
        <a:lstStyle/>
        <a:p>
          <a:endParaRPr lang="en-US"/>
        </a:p>
      </dgm:t>
    </dgm:pt>
    <dgm:pt modelId="{B0EF58FC-AF86-4AC0-B6EC-8AF35F406532}">
      <dgm:prSet/>
      <dgm:spPr/>
      <dgm:t>
        <a:bodyPr/>
        <a:lstStyle/>
        <a:p>
          <a:pPr>
            <a:lnSpc>
              <a:spcPct val="100000"/>
            </a:lnSpc>
          </a:pPr>
          <a:r>
            <a:rPr lang="en-US" b="0" i="0"/>
            <a:t>Chargeback and finance integration</a:t>
          </a:r>
          <a:endParaRPr lang="en-US"/>
        </a:p>
      </dgm:t>
    </dgm:pt>
    <dgm:pt modelId="{3CE1A22D-1B51-4772-AFF6-8DFFB84862CE}" type="parTrans" cxnId="{51C876BB-2A1C-41EC-9C55-769F3B00E76B}">
      <dgm:prSet/>
      <dgm:spPr/>
      <dgm:t>
        <a:bodyPr/>
        <a:lstStyle/>
        <a:p>
          <a:endParaRPr lang="en-US"/>
        </a:p>
      </dgm:t>
    </dgm:pt>
    <dgm:pt modelId="{E0781CB0-C2E6-4017-AE80-3F1C2894B4B3}" type="sibTrans" cxnId="{51C876BB-2A1C-41EC-9C55-769F3B00E76B}">
      <dgm:prSet/>
      <dgm:spPr/>
      <dgm:t>
        <a:bodyPr/>
        <a:lstStyle/>
        <a:p>
          <a:endParaRPr lang="en-US"/>
        </a:p>
      </dgm:t>
    </dgm:pt>
    <dgm:pt modelId="{CC96E33E-A8AA-435F-890B-4AE5C38EB478}">
      <dgm:prSet/>
      <dgm:spPr/>
      <dgm:t>
        <a:bodyPr/>
        <a:lstStyle/>
        <a:p>
          <a:pPr>
            <a:lnSpc>
              <a:spcPct val="100000"/>
            </a:lnSpc>
          </a:pPr>
          <a:r>
            <a:rPr lang="en-US" b="0" i="0"/>
            <a:t>FinOps education and enablement</a:t>
          </a:r>
          <a:endParaRPr lang="en-US"/>
        </a:p>
      </dgm:t>
    </dgm:pt>
    <dgm:pt modelId="{23CFE96B-73AC-4997-B415-59B8FF3AAA58}" type="parTrans" cxnId="{B4A39566-7A90-4E37-A16D-74A5566E3EFE}">
      <dgm:prSet/>
      <dgm:spPr/>
      <dgm:t>
        <a:bodyPr/>
        <a:lstStyle/>
        <a:p>
          <a:endParaRPr lang="en-US"/>
        </a:p>
      </dgm:t>
    </dgm:pt>
    <dgm:pt modelId="{631C2757-AA38-45DF-9A9D-49C05FC4135C}" type="sibTrans" cxnId="{B4A39566-7A90-4E37-A16D-74A5566E3EFE}">
      <dgm:prSet/>
      <dgm:spPr/>
      <dgm:t>
        <a:bodyPr/>
        <a:lstStyle/>
        <a:p>
          <a:endParaRPr lang="en-US"/>
        </a:p>
      </dgm:t>
    </dgm:pt>
    <dgm:pt modelId="{0E05B3DE-7673-4436-A93C-867F79ACD936}">
      <dgm:prSet/>
      <dgm:spPr/>
      <dgm:t>
        <a:bodyPr/>
        <a:lstStyle/>
        <a:p>
          <a:pPr>
            <a:lnSpc>
              <a:spcPct val="100000"/>
            </a:lnSpc>
          </a:pPr>
          <a:r>
            <a:rPr lang="en-US" b="0" i="0"/>
            <a:t>Cloud policy and governance</a:t>
          </a:r>
          <a:endParaRPr lang="en-US"/>
        </a:p>
      </dgm:t>
    </dgm:pt>
    <dgm:pt modelId="{A36CF950-D38C-4D50-BC2A-EAB8CEB91C27}" type="parTrans" cxnId="{8EBEE100-548E-4303-97BD-E811EA3369BC}">
      <dgm:prSet/>
      <dgm:spPr/>
      <dgm:t>
        <a:bodyPr/>
        <a:lstStyle/>
        <a:p>
          <a:endParaRPr lang="en-US"/>
        </a:p>
      </dgm:t>
    </dgm:pt>
    <dgm:pt modelId="{C6DD95C9-77B8-4740-A7DF-D848818B3C3F}" type="sibTrans" cxnId="{8EBEE100-548E-4303-97BD-E811EA3369BC}">
      <dgm:prSet/>
      <dgm:spPr/>
      <dgm:t>
        <a:bodyPr/>
        <a:lstStyle/>
        <a:p>
          <a:endParaRPr lang="en-US"/>
        </a:p>
      </dgm:t>
    </dgm:pt>
    <dgm:pt modelId="{A6665FA3-06A4-407F-8122-19B6F45C1BCC}">
      <dgm:prSet/>
      <dgm:spPr/>
      <dgm:t>
        <a:bodyPr/>
        <a:lstStyle/>
        <a:p>
          <a:pPr>
            <a:lnSpc>
              <a:spcPct val="100000"/>
            </a:lnSpc>
          </a:pPr>
          <a:r>
            <a:rPr lang="en-US" b="0" i="0"/>
            <a:t>FinOps and intersecting frameworks</a:t>
          </a:r>
          <a:endParaRPr lang="en-US"/>
        </a:p>
      </dgm:t>
    </dgm:pt>
    <dgm:pt modelId="{698719D5-3653-4CF2-84CE-9BB21A56EB8F}" type="parTrans" cxnId="{F4BC99A9-D2AC-4DAA-AE26-6A9F5F188B8B}">
      <dgm:prSet/>
      <dgm:spPr/>
      <dgm:t>
        <a:bodyPr/>
        <a:lstStyle/>
        <a:p>
          <a:endParaRPr lang="en-US"/>
        </a:p>
      </dgm:t>
    </dgm:pt>
    <dgm:pt modelId="{1F3DD24B-654A-4E82-BAF5-79E20F88D43D}" type="sibTrans" cxnId="{F4BC99A9-D2AC-4DAA-AE26-6A9F5F188B8B}">
      <dgm:prSet/>
      <dgm:spPr/>
      <dgm:t>
        <a:bodyPr/>
        <a:lstStyle/>
        <a:p>
          <a:endParaRPr lang="en-US"/>
        </a:p>
      </dgm:t>
    </dgm:pt>
    <dgm:pt modelId="{2B252DBA-7AD8-4C7A-A479-33FD22A0832E}" type="pres">
      <dgm:prSet presAssocID="{075CF010-225A-46E3-8F76-3BE4B75EE3A4}" presName="root" presStyleCnt="0">
        <dgm:presLayoutVars>
          <dgm:dir/>
          <dgm:resizeHandles val="exact"/>
        </dgm:presLayoutVars>
      </dgm:prSet>
      <dgm:spPr/>
    </dgm:pt>
    <dgm:pt modelId="{7FEEBA69-BC69-4FC0-AC4B-509D2A8153BD}" type="pres">
      <dgm:prSet presAssocID="{121C4779-CE56-4E9D-8527-ACCDB8D0E1F6}" presName="compNode" presStyleCnt="0"/>
      <dgm:spPr/>
    </dgm:pt>
    <dgm:pt modelId="{0A9DE8DD-DAD7-4B37-874B-7921B8B71110}" type="pres">
      <dgm:prSet presAssocID="{121C4779-CE56-4E9D-8527-ACCDB8D0E1F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数据库"/>
        </a:ext>
      </dgm:extLst>
    </dgm:pt>
    <dgm:pt modelId="{0C4BD3DA-FA3E-49EF-8A70-C8E7F497CFD3}" type="pres">
      <dgm:prSet presAssocID="{121C4779-CE56-4E9D-8527-ACCDB8D0E1F6}" presName="iconSpace" presStyleCnt="0"/>
      <dgm:spPr/>
    </dgm:pt>
    <dgm:pt modelId="{1B6F2001-1E03-44F6-B710-C42019A70644}" type="pres">
      <dgm:prSet presAssocID="{121C4779-CE56-4E9D-8527-ACCDB8D0E1F6}" presName="parTx" presStyleLbl="revTx" presStyleIdx="0" presStyleCnt="12">
        <dgm:presLayoutVars>
          <dgm:chMax val="0"/>
          <dgm:chPref val="0"/>
        </dgm:presLayoutVars>
      </dgm:prSet>
      <dgm:spPr/>
    </dgm:pt>
    <dgm:pt modelId="{F7861043-3F77-4A30-928E-FB36D7691AB4}" type="pres">
      <dgm:prSet presAssocID="{121C4779-CE56-4E9D-8527-ACCDB8D0E1F6}" presName="txSpace" presStyleCnt="0"/>
      <dgm:spPr/>
    </dgm:pt>
    <dgm:pt modelId="{0E038EDB-CA94-4516-8FA3-E333169CA15B}" type="pres">
      <dgm:prSet presAssocID="{121C4779-CE56-4E9D-8527-ACCDB8D0E1F6}" presName="desTx" presStyleLbl="revTx" presStyleIdx="1" presStyleCnt="12">
        <dgm:presLayoutVars/>
      </dgm:prSet>
      <dgm:spPr/>
    </dgm:pt>
    <dgm:pt modelId="{266C5D29-D9DC-465B-BC1F-ACBFEF2E2E13}" type="pres">
      <dgm:prSet presAssocID="{C93134CC-5B2B-426B-BF7E-888620446245}" presName="sibTrans" presStyleCnt="0"/>
      <dgm:spPr/>
    </dgm:pt>
    <dgm:pt modelId="{83CFC893-5FD3-4FB7-9C9D-ADB7C92EEE9A}" type="pres">
      <dgm:prSet presAssocID="{8F3B8E87-A70B-47ED-94ED-9A2C7DEB1B4A}" presName="compNode" presStyleCnt="0"/>
      <dgm:spPr/>
    </dgm:pt>
    <dgm:pt modelId="{D2D220A3-7B1A-4827-A10D-1E920C592F67}" type="pres">
      <dgm:prSet presAssocID="{8F3B8E87-A70B-47ED-94ED-9A2C7DEB1B4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3DF3935-C269-4EA1-94FD-5D138A521605}" type="pres">
      <dgm:prSet presAssocID="{8F3B8E87-A70B-47ED-94ED-9A2C7DEB1B4A}" presName="iconSpace" presStyleCnt="0"/>
      <dgm:spPr/>
    </dgm:pt>
    <dgm:pt modelId="{54D7FFEA-59AF-4B1B-A49F-003FB80E0B4A}" type="pres">
      <dgm:prSet presAssocID="{8F3B8E87-A70B-47ED-94ED-9A2C7DEB1B4A}" presName="parTx" presStyleLbl="revTx" presStyleIdx="2" presStyleCnt="12">
        <dgm:presLayoutVars>
          <dgm:chMax val="0"/>
          <dgm:chPref val="0"/>
        </dgm:presLayoutVars>
      </dgm:prSet>
      <dgm:spPr/>
    </dgm:pt>
    <dgm:pt modelId="{68C155B5-31D4-4A83-A947-A30306DE2A22}" type="pres">
      <dgm:prSet presAssocID="{8F3B8E87-A70B-47ED-94ED-9A2C7DEB1B4A}" presName="txSpace" presStyleCnt="0"/>
      <dgm:spPr/>
    </dgm:pt>
    <dgm:pt modelId="{AD0C26B4-48B9-4051-83AE-8EB3EAF9B279}" type="pres">
      <dgm:prSet presAssocID="{8F3B8E87-A70B-47ED-94ED-9A2C7DEB1B4A}" presName="desTx" presStyleLbl="revTx" presStyleIdx="3" presStyleCnt="12">
        <dgm:presLayoutVars/>
      </dgm:prSet>
      <dgm:spPr/>
    </dgm:pt>
    <dgm:pt modelId="{481DAD9D-8EA9-440F-BFFF-107154DD51A4}" type="pres">
      <dgm:prSet presAssocID="{96B1120E-FA7A-4DE5-B537-EDDDACE8637B}" presName="sibTrans" presStyleCnt="0"/>
      <dgm:spPr/>
    </dgm:pt>
    <dgm:pt modelId="{58FE2551-6461-4B0E-B4A4-0F520F06F46F}" type="pres">
      <dgm:prSet presAssocID="{08303D69-FC18-451D-95F5-996FC991BA3D}" presName="compNode" presStyleCnt="0"/>
      <dgm:spPr/>
    </dgm:pt>
    <dgm:pt modelId="{C73C53B6-92C5-4D14-B8B4-BA3370B865C4}" type="pres">
      <dgm:prSet presAssocID="{08303D69-FC18-451D-95F5-996FC991BA3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51A61383-D619-4E83-9D35-625697981C6E}" type="pres">
      <dgm:prSet presAssocID="{08303D69-FC18-451D-95F5-996FC991BA3D}" presName="iconSpace" presStyleCnt="0"/>
      <dgm:spPr/>
    </dgm:pt>
    <dgm:pt modelId="{3E309DAA-DEC4-4883-B7A0-34CEEA544FFE}" type="pres">
      <dgm:prSet presAssocID="{08303D69-FC18-451D-95F5-996FC991BA3D}" presName="parTx" presStyleLbl="revTx" presStyleIdx="4" presStyleCnt="12">
        <dgm:presLayoutVars>
          <dgm:chMax val="0"/>
          <dgm:chPref val="0"/>
        </dgm:presLayoutVars>
      </dgm:prSet>
      <dgm:spPr/>
    </dgm:pt>
    <dgm:pt modelId="{14B41504-6159-42F9-8DCB-E8EE6F57130F}" type="pres">
      <dgm:prSet presAssocID="{08303D69-FC18-451D-95F5-996FC991BA3D}" presName="txSpace" presStyleCnt="0"/>
      <dgm:spPr/>
    </dgm:pt>
    <dgm:pt modelId="{C097C2DD-B8AC-43DE-8A35-2B57EA022F23}" type="pres">
      <dgm:prSet presAssocID="{08303D69-FC18-451D-95F5-996FC991BA3D}" presName="desTx" presStyleLbl="revTx" presStyleIdx="5" presStyleCnt="12">
        <dgm:presLayoutVars/>
      </dgm:prSet>
      <dgm:spPr/>
    </dgm:pt>
    <dgm:pt modelId="{350AD229-CF42-4FA1-875B-1D67D4EB28E8}" type="pres">
      <dgm:prSet presAssocID="{6637B45A-C454-46FA-B141-F79682315FD7}" presName="sibTrans" presStyleCnt="0"/>
      <dgm:spPr/>
    </dgm:pt>
    <dgm:pt modelId="{57391DD3-F549-4A14-8A89-681C93D34531}" type="pres">
      <dgm:prSet presAssocID="{BA201572-940E-49EF-9C81-CBDA7BAF19D8}" presName="compNode" presStyleCnt="0"/>
      <dgm:spPr/>
    </dgm:pt>
    <dgm:pt modelId="{B2342193-4C78-4FFF-A7E7-264B346B75C6}" type="pres">
      <dgm:prSet presAssocID="{BA201572-940E-49EF-9C81-CBDA7BAF19D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云"/>
        </a:ext>
      </dgm:extLst>
    </dgm:pt>
    <dgm:pt modelId="{061A3939-D339-41E6-B4ED-C01B5C0AB108}" type="pres">
      <dgm:prSet presAssocID="{BA201572-940E-49EF-9C81-CBDA7BAF19D8}" presName="iconSpace" presStyleCnt="0"/>
      <dgm:spPr/>
    </dgm:pt>
    <dgm:pt modelId="{F05237FC-DB82-42A7-B985-73FEB5067B9D}" type="pres">
      <dgm:prSet presAssocID="{BA201572-940E-49EF-9C81-CBDA7BAF19D8}" presName="parTx" presStyleLbl="revTx" presStyleIdx="6" presStyleCnt="12">
        <dgm:presLayoutVars>
          <dgm:chMax val="0"/>
          <dgm:chPref val="0"/>
        </dgm:presLayoutVars>
      </dgm:prSet>
      <dgm:spPr/>
    </dgm:pt>
    <dgm:pt modelId="{B6ED0187-A8DC-487A-B695-33731B914027}" type="pres">
      <dgm:prSet presAssocID="{BA201572-940E-49EF-9C81-CBDA7BAF19D8}" presName="txSpace" presStyleCnt="0"/>
      <dgm:spPr/>
    </dgm:pt>
    <dgm:pt modelId="{295469CE-C7B9-49E2-8DB6-CE94078F8BD3}" type="pres">
      <dgm:prSet presAssocID="{BA201572-940E-49EF-9C81-CBDA7BAF19D8}" presName="desTx" presStyleLbl="revTx" presStyleIdx="7" presStyleCnt="12">
        <dgm:presLayoutVars/>
      </dgm:prSet>
      <dgm:spPr/>
    </dgm:pt>
    <dgm:pt modelId="{A6701B04-4ACB-449A-B3C9-034B80F5F244}" type="pres">
      <dgm:prSet presAssocID="{E17DE596-88D2-469E-A4DD-4BEDDBA38A90}" presName="sibTrans" presStyleCnt="0"/>
      <dgm:spPr/>
    </dgm:pt>
    <dgm:pt modelId="{8BDE51B2-FE22-49CE-831B-9A4716C35D2A}" type="pres">
      <dgm:prSet presAssocID="{376EDE32-C57E-45E6-A486-54125B68D506}" presName="compNode" presStyleCnt="0"/>
      <dgm:spPr/>
    </dgm:pt>
    <dgm:pt modelId="{8598C4A8-5836-4DA3-A699-7FB5FB6A055D}" type="pres">
      <dgm:prSet presAssocID="{376EDE32-C57E-45E6-A486-54125B68D50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齿轮"/>
        </a:ext>
      </dgm:extLst>
    </dgm:pt>
    <dgm:pt modelId="{4CB8EA3B-E4F9-48FE-95D6-FA617987C80C}" type="pres">
      <dgm:prSet presAssocID="{376EDE32-C57E-45E6-A486-54125B68D506}" presName="iconSpace" presStyleCnt="0"/>
      <dgm:spPr/>
    </dgm:pt>
    <dgm:pt modelId="{188E0756-FBD2-4835-9087-0038E3AAE75F}" type="pres">
      <dgm:prSet presAssocID="{376EDE32-C57E-45E6-A486-54125B68D506}" presName="parTx" presStyleLbl="revTx" presStyleIdx="8" presStyleCnt="12">
        <dgm:presLayoutVars>
          <dgm:chMax val="0"/>
          <dgm:chPref val="0"/>
        </dgm:presLayoutVars>
      </dgm:prSet>
      <dgm:spPr/>
    </dgm:pt>
    <dgm:pt modelId="{BC076323-FCF7-475F-B3A3-258CCC61450D}" type="pres">
      <dgm:prSet presAssocID="{376EDE32-C57E-45E6-A486-54125B68D506}" presName="txSpace" presStyleCnt="0"/>
      <dgm:spPr/>
    </dgm:pt>
    <dgm:pt modelId="{AA3FA611-D435-4FD5-AA5A-0B95D76A8916}" type="pres">
      <dgm:prSet presAssocID="{376EDE32-C57E-45E6-A486-54125B68D506}" presName="desTx" presStyleLbl="revTx" presStyleIdx="9" presStyleCnt="12">
        <dgm:presLayoutVars/>
      </dgm:prSet>
      <dgm:spPr/>
    </dgm:pt>
    <dgm:pt modelId="{3648D1F6-889E-44B0-B676-24B0DD0554FE}" type="pres">
      <dgm:prSet presAssocID="{804058F6-8379-480D-B3DA-ACF8F74D62A7}" presName="sibTrans" presStyleCnt="0"/>
      <dgm:spPr/>
    </dgm:pt>
    <dgm:pt modelId="{084EE25D-5891-40F8-B764-3C843AE7578B}" type="pres">
      <dgm:prSet presAssocID="{19FBECB9-B79F-4ABC-957A-9E25A996A8F0}" presName="compNode" presStyleCnt="0"/>
      <dgm:spPr/>
    </dgm:pt>
    <dgm:pt modelId="{817BC9DC-DD85-4C06-9782-76CAAE606016}" type="pres">
      <dgm:prSet presAssocID="{19FBECB9-B79F-4ABC-957A-9E25A996A8F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握手"/>
        </a:ext>
      </dgm:extLst>
    </dgm:pt>
    <dgm:pt modelId="{1517B2C2-3BAA-4F65-80A1-979C4EDDD453}" type="pres">
      <dgm:prSet presAssocID="{19FBECB9-B79F-4ABC-957A-9E25A996A8F0}" presName="iconSpace" presStyleCnt="0"/>
      <dgm:spPr/>
    </dgm:pt>
    <dgm:pt modelId="{610805F1-4D69-42FE-B0EC-5AF9E2052F67}" type="pres">
      <dgm:prSet presAssocID="{19FBECB9-B79F-4ABC-957A-9E25A996A8F0}" presName="parTx" presStyleLbl="revTx" presStyleIdx="10" presStyleCnt="12">
        <dgm:presLayoutVars>
          <dgm:chMax val="0"/>
          <dgm:chPref val="0"/>
        </dgm:presLayoutVars>
      </dgm:prSet>
      <dgm:spPr/>
    </dgm:pt>
    <dgm:pt modelId="{FF4C2FC1-7693-4C2A-B369-27B4FE828FBB}" type="pres">
      <dgm:prSet presAssocID="{19FBECB9-B79F-4ABC-957A-9E25A996A8F0}" presName="txSpace" presStyleCnt="0"/>
      <dgm:spPr/>
    </dgm:pt>
    <dgm:pt modelId="{051BBE3B-CA41-43DA-BFAF-67D2A0CC232C}" type="pres">
      <dgm:prSet presAssocID="{19FBECB9-B79F-4ABC-957A-9E25A996A8F0}" presName="desTx" presStyleLbl="revTx" presStyleIdx="11" presStyleCnt="12">
        <dgm:presLayoutVars/>
      </dgm:prSet>
      <dgm:spPr/>
    </dgm:pt>
  </dgm:ptLst>
  <dgm:cxnLst>
    <dgm:cxn modelId="{529AA200-899F-4A65-B8F1-5DDD40DAF220}" srcId="{376EDE32-C57E-45E6-A486-54125B68D506}" destId="{02287300-F6AE-499D-A09E-71D3FED1F7DE}" srcOrd="2" destOrd="0" parTransId="{670FE92F-76E3-4C72-938B-644B952676A5}" sibTransId="{E37E784D-F303-4B04-A700-23FE4189F6D8}"/>
    <dgm:cxn modelId="{8EBEE100-548E-4303-97BD-E811EA3369BC}" srcId="{19FBECB9-B79F-4ABC-957A-9E25A996A8F0}" destId="{0E05B3DE-7673-4436-A93C-867F79ACD936}" srcOrd="3" destOrd="0" parTransId="{A36CF950-D38C-4D50-BC2A-EAB8CEB91C27}" sibTransId="{C6DD95C9-77B8-4740-A7DF-D848818B3C3F}"/>
    <dgm:cxn modelId="{E7928202-860D-45F8-8952-D65E34AC13A8}" type="presOf" srcId="{CC96E33E-A8AA-435F-890B-4AE5C38EB478}" destId="{051BBE3B-CA41-43DA-BFAF-67D2A0CC232C}" srcOrd="0" destOrd="2" presId="urn:microsoft.com/office/officeart/2018/2/layout/IconLabelDescriptionList"/>
    <dgm:cxn modelId="{46941108-519C-471D-AEDD-7EC96B37ECB4}" srcId="{121C4779-CE56-4E9D-8527-ACCDB8D0E1F6}" destId="{06F722EC-53C0-4348-B76A-A0AD57AD3E5B}" srcOrd="3" destOrd="0" parTransId="{DDA132FA-0B86-4B7E-8033-BE84DABF7662}" sibTransId="{E9CACE39-4160-4D2A-97D8-21F6D8E5456B}"/>
    <dgm:cxn modelId="{0F4E8D1D-702D-41C4-ACD4-79BDCF7B2150}" type="presOf" srcId="{3AB81379-7FB9-4830-892B-D32B0D675B31}" destId="{0E038EDB-CA94-4516-8FA3-E333169CA15B}" srcOrd="0" destOrd="1" presId="urn:microsoft.com/office/officeart/2018/2/layout/IconLabelDescriptionList"/>
    <dgm:cxn modelId="{FCA55222-8700-4906-9440-034A3A4DB9B1}" type="presOf" srcId="{075CF010-225A-46E3-8F76-3BE4B75EE3A4}" destId="{2B252DBA-7AD8-4C7A-A479-33FD22A0832E}" srcOrd="0" destOrd="0" presId="urn:microsoft.com/office/officeart/2018/2/layout/IconLabelDescriptionList"/>
    <dgm:cxn modelId="{3EBE1823-3DA6-41A2-847F-08644FF682D4}" srcId="{121C4779-CE56-4E9D-8527-ACCDB8D0E1F6}" destId="{777D0332-C818-46C6-A799-10BF97B329EB}" srcOrd="0" destOrd="0" parTransId="{B471AC03-FD85-4FF0-99AC-C6D899BF7990}" sibTransId="{39F5AC69-A671-4E25-A5BA-E967A6D09F18}"/>
    <dgm:cxn modelId="{1089B024-C3BA-4E2B-B6F8-243C454766F0}" type="presOf" srcId="{19FBECB9-B79F-4ABC-957A-9E25A996A8F0}" destId="{610805F1-4D69-42FE-B0EC-5AF9E2052F67}" srcOrd="0" destOrd="0" presId="urn:microsoft.com/office/officeart/2018/2/layout/IconLabelDescriptionList"/>
    <dgm:cxn modelId="{75FFE42F-4BA1-4918-BD59-8AE03A8EB968}" srcId="{8F3B8E87-A70B-47ED-94ED-9A2C7DEB1B4A}" destId="{48E10278-969B-4928-8448-0E7B1081902D}" srcOrd="0" destOrd="0" parTransId="{945228EC-0EB2-4F26-85E3-DF074998B997}" sibTransId="{B2E054B5-44DA-4E5C-8FDA-21758A853DA0}"/>
    <dgm:cxn modelId="{4553A85C-FDF4-4434-BB94-2DA2C0BD0C2A}" srcId="{075CF010-225A-46E3-8F76-3BE4B75EE3A4}" destId="{376EDE32-C57E-45E6-A486-54125B68D506}" srcOrd="4" destOrd="0" parTransId="{5116105B-A88C-426A-87F1-F87C8DD25A95}" sibTransId="{804058F6-8379-480D-B3DA-ACF8F74D62A7}"/>
    <dgm:cxn modelId="{B8D25862-0C2E-4AFF-94B4-86A1887EE1ED}" srcId="{8F3B8E87-A70B-47ED-94ED-9A2C7DEB1B4A}" destId="{1CDB5BE5-C2B1-4B89-B07C-17F8755F7393}" srcOrd="1" destOrd="0" parTransId="{52215754-BC1E-4922-9755-7F99BA0F3768}" sibTransId="{5211C101-32DE-4165-BD55-EB7153701A78}"/>
    <dgm:cxn modelId="{E3DA3B66-1514-40C9-9F0F-534F28E979DB}" type="presOf" srcId="{06F722EC-53C0-4348-B76A-A0AD57AD3E5B}" destId="{0E038EDB-CA94-4516-8FA3-E333169CA15B}" srcOrd="0" destOrd="3" presId="urn:microsoft.com/office/officeart/2018/2/layout/IconLabelDescriptionList"/>
    <dgm:cxn modelId="{B4A39566-7A90-4E37-A16D-74A5566E3EFE}" srcId="{19FBECB9-B79F-4ABC-957A-9E25A996A8F0}" destId="{CC96E33E-A8AA-435F-890B-4AE5C38EB478}" srcOrd="2" destOrd="0" parTransId="{23CFE96B-73AC-4997-B415-59B8FF3AAA58}" sibTransId="{631C2757-AA38-45DF-9A9D-49C05FC4135C}"/>
    <dgm:cxn modelId="{CFFE6B6D-4616-433F-8E74-F7E9F5AA0346}" type="presOf" srcId="{02287300-F6AE-499D-A09E-71D3FED1F7DE}" destId="{AA3FA611-D435-4FD5-AA5A-0B95D76A8916}" srcOrd="0" destOrd="2" presId="urn:microsoft.com/office/officeart/2018/2/layout/IconLabelDescriptionList"/>
    <dgm:cxn modelId="{DA70EE4E-88F2-4220-AFA6-F986A09C7F45}" srcId="{075CF010-225A-46E3-8F76-3BE4B75EE3A4}" destId="{121C4779-CE56-4E9D-8527-ACCDB8D0E1F6}" srcOrd="0" destOrd="0" parTransId="{43A94F87-65F1-4092-AD93-E45BA9A80DA9}" sibTransId="{C93134CC-5B2B-426B-BF7E-888620446245}"/>
    <dgm:cxn modelId="{C1BE6C4F-94E8-4EE9-BE19-F5957DE6540D}" type="presOf" srcId="{A7026B70-FE33-4ADA-939E-E2C93F4FB4FA}" destId="{AD0C26B4-48B9-4051-83AE-8EB3EAF9B279}" srcOrd="0" destOrd="2" presId="urn:microsoft.com/office/officeart/2018/2/layout/IconLabelDescriptionList"/>
    <dgm:cxn modelId="{1E168C6F-6C2A-441A-9DE0-C210A82506A2}" srcId="{08303D69-FC18-451D-95F5-996FC991BA3D}" destId="{81F5F4C6-87AD-49FD-85EB-C6C0AB993602}" srcOrd="1" destOrd="0" parTransId="{A5124292-E175-4BE4-B0EA-DCBBA0C647F1}" sibTransId="{17B5FB83-8748-4BEC-BD33-B152FAA81F5E}"/>
    <dgm:cxn modelId="{614D9471-5A58-4F76-A268-A7CE76C856E8}" type="presOf" srcId="{7E819131-BDD5-43CE-B555-61DCD5A1D4CF}" destId="{051BBE3B-CA41-43DA-BFAF-67D2A0CC232C}" srcOrd="0" destOrd="0" presId="urn:microsoft.com/office/officeart/2018/2/layout/IconLabelDescriptionList"/>
    <dgm:cxn modelId="{D954FF72-41CB-4E26-B5D4-7759C4B82096}" srcId="{121C4779-CE56-4E9D-8527-ACCDB8D0E1F6}" destId="{3AB81379-7FB9-4830-892B-D32B0D675B31}" srcOrd="1" destOrd="0" parTransId="{4C5B00E2-14B6-4E43-85B0-D690945125C3}" sibTransId="{F3C6D96D-7C1E-4FC5-A5DF-718E163807CE}"/>
    <dgm:cxn modelId="{EE9A1E75-7657-4E3E-B753-0BF57ACDFC6F}" type="presOf" srcId="{81F5F4C6-87AD-49FD-85EB-C6C0AB993602}" destId="{C097C2DD-B8AC-43DE-8A35-2B57EA022F23}" srcOrd="0" destOrd="1" presId="urn:microsoft.com/office/officeart/2018/2/layout/IconLabelDescriptionList"/>
    <dgm:cxn modelId="{18090556-1B15-450E-A0FC-6E7FB7F6AC49}" type="presOf" srcId="{376EDE32-C57E-45E6-A486-54125B68D506}" destId="{188E0756-FBD2-4835-9087-0038E3AAE75F}" srcOrd="0" destOrd="0" presId="urn:microsoft.com/office/officeart/2018/2/layout/IconLabelDescriptionList"/>
    <dgm:cxn modelId="{0B1A4556-10C0-41CB-B954-909C23D07B4E}" type="presOf" srcId="{121C4779-CE56-4E9D-8527-ACCDB8D0E1F6}" destId="{1B6F2001-1E03-44F6-B710-C42019A70644}" srcOrd="0" destOrd="0" presId="urn:microsoft.com/office/officeart/2018/2/layout/IconLabelDescriptionList"/>
    <dgm:cxn modelId="{E3E3C676-5E32-4DCE-A34F-4968667E1B98}" srcId="{075CF010-225A-46E3-8F76-3BE4B75EE3A4}" destId="{08303D69-FC18-451D-95F5-996FC991BA3D}" srcOrd="2" destOrd="0" parTransId="{38F47698-4207-437C-AF35-A5C2DDE87576}" sibTransId="{6637B45A-C454-46FA-B141-F79682315FD7}"/>
    <dgm:cxn modelId="{9E2D7C77-A5EF-446D-9C71-8E4741E15393}" type="presOf" srcId="{16AA43AE-8D31-44F1-A9EA-22A2E3B0B468}" destId="{C097C2DD-B8AC-43DE-8A35-2B57EA022F23}" srcOrd="0" destOrd="0" presId="urn:microsoft.com/office/officeart/2018/2/layout/IconLabelDescriptionList"/>
    <dgm:cxn modelId="{077EC077-81A7-40AC-B279-CC20066FD8BC}" srcId="{BA201572-940E-49EF-9C81-CBDA7BAF19D8}" destId="{928E170E-8BAA-41A4-AEDA-7A1E87DDE120}" srcOrd="0" destOrd="0" parTransId="{A52B159B-4C7D-4834-B31A-FD4E96AD3F68}" sibTransId="{73D57E57-39E7-49BD-BE00-0EDB3288454E}"/>
    <dgm:cxn modelId="{BA95EC77-38A3-4B79-9E4F-69AF9146DD1B}" type="presOf" srcId="{777D0332-C818-46C6-A799-10BF97B329EB}" destId="{0E038EDB-CA94-4516-8FA3-E333169CA15B}" srcOrd="0" destOrd="0" presId="urn:microsoft.com/office/officeart/2018/2/layout/IconLabelDescriptionList"/>
    <dgm:cxn modelId="{7F15E187-752E-4882-9DF8-EB8614DBF2DC}" srcId="{075CF010-225A-46E3-8F76-3BE4B75EE3A4}" destId="{8F3B8E87-A70B-47ED-94ED-9A2C7DEB1B4A}" srcOrd="1" destOrd="0" parTransId="{312E567B-5994-4579-B0D3-C114DBC93229}" sibTransId="{96B1120E-FA7A-4DE5-B537-EDDDACE8637B}"/>
    <dgm:cxn modelId="{8D44198A-0889-49ED-B080-B42CA84CDE78}" srcId="{121C4779-CE56-4E9D-8527-ACCDB8D0E1F6}" destId="{851C6D72-7223-4C0A-9EEB-8238A53BEA61}" srcOrd="2" destOrd="0" parTransId="{95F14EDC-90BC-4C48-AA25-8D92260A1824}" sibTransId="{8276DCD7-EA36-4310-B961-6A3083D50D1B}"/>
    <dgm:cxn modelId="{1287B08A-5355-41B3-997B-175566F3F91E}" srcId="{19FBECB9-B79F-4ABC-957A-9E25A996A8F0}" destId="{7E819131-BDD5-43CE-B555-61DCD5A1D4CF}" srcOrd="0" destOrd="0" parTransId="{6E366BB5-EE90-42F4-86CA-26CA45DDA15E}" sibTransId="{E6089F8D-24E1-481F-8E88-35188A691FC1}"/>
    <dgm:cxn modelId="{A6F1DA8F-520A-4F8B-998D-B528E7D6AE08}" srcId="{08303D69-FC18-451D-95F5-996FC991BA3D}" destId="{16AA43AE-8D31-44F1-A9EA-22A2E3B0B468}" srcOrd="0" destOrd="0" parTransId="{D09FF9E5-CE67-4020-ACB1-00CADBF0050E}" sibTransId="{40A2D5F0-EDEE-42C6-B544-2C78DC48AD4B}"/>
    <dgm:cxn modelId="{C19AFE93-697D-447A-9077-C32C8C39E702}" type="presOf" srcId="{BA201572-940E-49EF-9C81-CBDA7BAF19D8}" destId="{F05237FC-DB82-42A7-B985-73FEB5067B9D}" srcOrd="0" destOrd="0" presId="urn:microsoft.com/office/officeart/2018/2/layout/IconLabelDescriptionList"/>
    <dgm:cxn modelId="{57447894-FBD8-476B-A1DE-1356B43394FF}" type="presOf" srcId="{0E05B3DE-7673-4436-A93C-867F79ACD936}" destId="{051BBE3B-CA41-43DA-BFAF-67D2A0CC232C}" srcOrd="0" destOrd="3" presId="urn:microsoft.com/office/officeart/2018/2/layout/IconLabelDescriptionList"/>
    <dgm:cxn modelId="{F008A39B-0C1F-4623-9041-02CE50F098B3}" type="presOf" srcId="{3FB725BF-6905-4FFB-A782-E9C5F6FA2953}" destId="{AA3FA611-D435-4FD5-AA5A-0B95D76A8916}" srcOrd="0" destOrd="0" presId="urn:microsoft.com/office/officeart/2018/2/layout/IconLabelDescriptionList"/>
    <dgm:cxn modelId="{A1E7639F-8487-4F1E-B9A4-8F1FF9CF2518}" srcId="{8F3B8E87-A70B-47ED-94ED-9A2C7DEB1B4A}" destId="{A7026B70-FE33-4ADA-939E-E2C93F4FB4FA}" srcOrd="2" destOrd="0" parTransId="{E140E3F0-1600-47C0-BEC0-778EBAB2729A}" sibTransId="{BEC214C7-686D-4014-8603-FEB85844D4C0}"/>
    <dgm:cxn modelId="{5DD795A5-6032-48A6-BECB-F0F1A5E557B4}" srcId="{075CF010-225A-46E3-8F76-3BE4B75EE3A4}" destId="{BA201572-940E-49EF-9C81-CBDA7BAF19D8}" srcOrd="3" destOrd="0" parTransId="{975D7532-0B97-4D58-8520-6A7CB7B86CC8}" sibTransId="{E17DE596-88D2-469E-A4DD-4BEDDBA38A90}"/>
    <dgm:cxn modelId="{F4BC99A9-D2AC-4DAA-AE26-6A9F5F188B8B}" srcId="{19FBECB9-B79F-4ABC-957A-9E25A996A8F0}" destId="{A6665FA3-06A4-407F-8122-19B6F45C1BCC}" srcOrd="4" destOrd="0" parTransId="{698719D5-3653-4CF2-84CE-9BB21A56EB8F}" sibTransId="{1F3DD24B-654A-4E82-BAF5-79E20F88D43D}"/>
    <dgm:cxn modelId="{51C876BB-2A1C-41EC-9C55-769F3B00E76B}" srcId="{19FBECB9-B79F-4ABC-957A-9E25A996A8F0}" destId="{B0EF58FC-AF86-4AC0-B6EC-8AF35F406532}" srcOrd="1" destOrd="0" parTransId="{3CE1A22D-1B51-4772-AFF6-8DFFB84862CE}" sibTransId="{E0781CB0-C2E6-4017-AE80-3F1C2894B4B3}"/>
    <dgm:cxn modelId="{17583EC0-6468-47BF-95B5-9DB00FF5F771}" type="presOf" srcId="{8F3B8E87-A70B-47ED-94ED-9A2C7DEB1B4A}" destId="{54D7FFEA-59AF-4B1B-A49F-003FB80E0B4A}" srcOrd="0" destOrd="0" presId="urn:microsoft.com/office/officeart/2018/2/layout/IconLabelDescriptionList"/>
    <dgm:cxn modelId="{AD8B7BCA-6C5F-46FF-9D77-28583CFF4922}" type="presOf" srcId="{B0EF58FC-AF86-4AC0-B6EC-8AF35F406532}" destId="{051BBE3B-CA41-43DA-BFAF-67D2A0CC232C}" srcOrd="0" destOrd="1" presId="urn:microsoft.com/office/officeart/2018/2/layout/IconLabelDescriptionList"/>
    <dgm:cxn modelId="{DCDB89CE-44EB-4586-9B42-4A1006239857}" type="presOf" srcId="{48E10278-969B-4928-8448-0E7B1081902D}" destId="{AD0C26B4-48B9-4051-83AE-8EB3EAF9B279}" srcOrd="0" destOrd="0" presId="urn:microsoft.com/office/officeart/2018/2/layout/IconLabelDescriptionList"/>
    <dgm:cxn modelId="{2EB9E1CF-8643-4B0C-A6AA-8FCC78D91782}" srcId="{376EDE32-C57E-45E6-A486-54125B68D506}" destId="{3FB725BF-6905-4FFB-A782-E9C5F6FA2953}" srcOrd="0" destOrd="0" parTransId="{F2C04B4B-2D79-4A4E-AE6C-A3282C044846}" sibTransId="{6F3C423C-18CA-44A8-BC09-D04300DA704E}"/>
    <dgm:cxn modelId="{ABD7C3D5-5EE4-47FA-92FB-2EDE990FEF7F}" srcId="{075CF010-225A-46E3-8F76-3BE4B75EE3A4}" destId="{19FBECB9-B79F-4ABC-957A-9E25A996A8F0}" srcOrd="5" destOrd="0" parTransId="{B8E6E6FC-36E4-4880-9295-74071740F052}" sibTransId="{3221368F-A49D-4CAF-A0C4-D31826F41DD6}"/>
    <dgm:cxn modelId="{2FC8AED7-9D31-4514-BD95-D48FDDF7E80E}" srcId="{376EDE32-C57E-45E6-A486-54125B68D506}" destId="{3EBBD2D1-B12F-43E3-A383-EFC41F847A88}" srcOrd="1" destOrd="0" parTransId="{42A3FB2A-E223-4949-9864-E355599707DB}" sibTransId="{37E70929-2195-476A-881D-91AF01BCB3D1}"/>
    <dgm:cxn modelId="{EC1AFFDB-5599-4C35-920E-1C9FCC7955E5}" type="presOf" srcId="{851C6D72-7223-4C0A-9EEB-8238A53BEA61}" destId="{0E038EDB-CA94-4516-8FA3-E333169CA15B}" srcOrd="0" destOrd="2" presId="urn:microsoft.com/office/officeart/2018/2/layout/IconLabelDescriptionList"/>
    <dgm:cxn modelId="{1BCF0CDF-7845-419F-B75F-00CCC7E8A74A}" type="presOf" srcId="{1CDB5BE5-C2B1-4B89-B07C-17F8755F7393}" destId="{AD0C26B4-48B9-4051-83AE-8EB3EAF9B279}" srcOrd="0" destOrd="1" presId="urn:microsoft.com/office/officeart/2018/2/layout/IconLabelDescriptionList"/>
    <dgm:cxn modelId="{00B0D3E2-A70C-4EF8-A5DA-BD18E2402AF0}" type="presOf" srcId="{928E170E-8BAA-41A4-AEDA-7A1E87DDE120}" destId="{295469CE-C7B9-49E2-8DB6-CE94078F8BD3}" srcOrd="0" destOrd="0" presId="urn:microsoft.com/office/officeart/2018/2/layout/IconLabelDescriptionList"/>
    <dgm:cxn modelId="{411646E5-23EE-455A-9DAD-3582AC453296}" type="presOf" srcId="{A6665FA3-06A4-407F-8122-19B6F45C1BCC}" destId="{051BBE3B-CA41-43DA-BFAF-67D2A0CC232C}" srcOrd="0" destOrd="4" presId="urn:microsoft.com/office/officeart/2018/2/layout/IconLabelDescriptionList"/>
    <dgm:cxn modelId="{7F066CE6-B030-478A-8F78-FD2E93EC371B}" type="presOf" srcId="{3EBBD2D1-B12F-43E3-A383-EFC41F847A88}" destId="{AA3FA611-D435-4FD5-AA5A-0B95D76A8916}" srcOrd="0" destOrd="1" presId="urn:microsoft.com/office/officeart/2018/2/layout/IconLabelDescriptionList"/>
    <dgm:cxn modelId="{DDCE2AE8-0162-49C1-AB61-F24EE268AD13}" type="presOf" srcId="{08303D69-FC18-451D-95F5-996FC991BA3D}" destId="{3E309DAA-DEC4-4883-B7A0-34CEEA544FFE}" srcOrd="0" destOrd="0" presId="urn:microsoft.com/office/officeart/2018/2/layout/IconLabelDescriptionList"/>
    <dgm:cxn modelId="{09BEEC79-A9CF-431D-9C7F-B6D7EF2B7845}" type="presParOf" srcId="{2B252DBA-7AD8-4C7A-A479-33FD22A0832E}" destId="{7FEEBA69-BC69-4FC0-AC4B-509D2A8153BD}" srcOrd="0" destOrd="0" presId="urn:microsoft.com/office/officeart/2018/2/layout/IconLabelDescriptionList"/>
    <dgm:cxn modelId="{709D83E9-E5F0-4183-864E-A2692ED1238C}" type="presParOf" srcId="{7FEEBA69-BC69-4FC0-AC4B-509D2A8153BD}" destId="{0A9DE8DD-DAD7-4B37-874B-7921B8B71110}" srcOrd="0" destOrd="0" presId="urn:microsoft.com/office/officeart/2018/2/layout/IconLabelDescriptionList"/>
    <dgm:cxn modelId="{47F313E5-00E6-49D5-BBB6-5AA7F24ECC35}" type="presParOf" srcId="{7FEEBA69-BC69-4FC0-AC4B-509D2A8153BD}" destId="{0C4BD3DA-FA3E-49EF-8A70-C8E7F497CFD3}" srcOrd="1" destOrd="0" presId="urn:microsoft.com/office/officeart/2018/2/layout/IconLabelDescriptionList"/>
    <dgm:cxn modelId="{C718943D-12A2-49BD-844A-EEC53183880C}" type="presParOf" srcId="{7FEEBA69-BC69-4FC0-AC4B-509D2A8153BD}" destId="{1B6F2001-1E03-44F6-B710-C42019A70644}" srcOrd="2" destOrd="0" presId="urn:microsoft.com/office/officeart/2018/2/layout/IconLabelDescriptionList"/>
    <dgm:cxn modelId="{44FD4C31-82B4-4429-B904-0DD788CA40EC}" type="presParOf" srcId="{7FEEBA69-BC69-4FC0-AC4B-509D2A8153BD}" destId="{F7861043-3F77-4A30-928E-FB36D7691AB4}" srcOrd="3" destOrd="0" presId="urn:microsoft.com/office/officeart/2018/2/layout/IconLabelDescriptionList"/>
    <dgm:cxn modelId="{E3B34DFD-8E1A-4511-8A5A-7A64B7FA9D39}" type="presParOf" srcId="{7FEEBA69-BC69-4FC0-AC4B-509D2A8153BD}" destId="{0E038EDB-CA94-4516-8FA3-E333169CA15B}" srcOrd="4" destOrd="0" presId="urn:microsoft.com/office/officeart/2018/2/layout/IconLabelDescriptionList"/>
    <dgm:cxn modelId="{1B3C01AE-BF18-4B25-8BCC-07CEFE5F0406}" type="presParOf" srcId="{2B252DBA-7AD8-4C7A-A479-33FD22A0832E}" destId="{266C5D29-D9DC-465B-BC1F-ACBFEF2E2E13}" srcOrd="1" destOrd="0" presId="urn:microsoft.com/office/officeart/2018/2/layout/IconLabelDescriptionList"/>
    <dgm:cxn modelId="{15C3B15A-9D8D-49DB-A9B1-982F6A8E6DB7}" type="presParOf" srcId="{2B252DBA-7AD8-4C7A-A479-33FD22A0832E}" destId="{83CFC893-5FD3-4FB7-9C9D-ADB7C92EEE9A}" srcOrd="2" destOrd="0" presId="urn:microsoft.com/office/officeart/2018/2/layout/IconLabelDescriptionList"/>
    <dgm:cxn modelId="{25C0A105-EA5C-4753-A756-984409BA2694}" type="presParOf" srcId="{83CFC893-5FD3-4FB7-9C9D-ADB7C92EEE9A}" destId="{D2D220A3-7B1A-4827-A10D-1E920C592F67}" srcOrd="0" destOrd="0" presId="urn:microsoft.com/office/officeart/2018/2/layout/IconLabelDescriptionList"/>
    <dgm:cxn modelId="{C167AD03-FDDE-4B21-9B06-23F4E256D57E}" type="presParOf" srcId="{83CFC893-5FD3-4FB7-9C9D-ADB7C92EEE9A}" destId="{23DF3935-C269-4EA1-94FD-5D138A521605}" srcOrd="1" destOrd="0" presId="urn:microsoft.com/office/officeart/2018/2/layout/IconLabelDescriptionList"/>
    <dgm:cxn modelId="{494DB94F-5490-4008-B68B-75154B2888C0}" type="presParOf" srcId="{83CFC893-5FD3-4FB7-9C9D-ADB7C92EEE9A}" destId="{54D7FFEA-59AF-4B1B-A49F-003FB80E0B4A}" srcOrd="2" destOrd="0" presId="urn:microsoft.com/office/officeart/2018/2/layout/IconLabelDescriptionList"/>
    <dgm:cxn modelId="{FC207819-8033-4771-B269-D67594596436}" type="presParOf" srcId="{83CFC893-5FD3-4FB7-9C9D-ADB7C92EEE9A}" destId="{68C155B5-31D4-4A83-A947-A30306DE2A22}" srcOrd="3" destOrd="0" presId="urn:microsoft.com/office/officeart/2018/2/layout/IconLabelDescriptionList"/>
    <dgm:cxn modelId="{A6828810-F743-4E82-9EBA-77CABAF193BB}" type="presParOf" srcId="{83CFC893-5FD3-4FB7-9C9D-ADB7C92EEE9A}" destId="{AD0C26B4-48B9-4051-83AE-8EB3EAF9B279}" srcOrd="4" destOrd="0" presId="urn:microsoft.com/office/officeart/2018/2/layout/IconLabelDescriptionList"/>
    <dgm:cxn modelId="{EC09251E-EED5-4CD2-943C-635EAB0A1F94}" type="presParOf" srcId="{2B252DBA-7AD8-4C7A-A479-33FD22A0832E}" destId="{481DAD9D-8EA9-440F-BFFF-107154DD51A4}" srcOrd="3" destOrd="0" presId="urn:microsoft.com/office/officeart/2018/2/layout/IconLabelDescriptionList"/>
    <dgm:cxn modelId="{66D9E277-5DAB-462D-9918-ABBE77ACF479}" type="presParOf" srcId="{2B252DBA-7AD8-4C7A-A479-33FD22A0832E}" destId="{58FE2551-6461-4B0E-B4A4-0F520F06F46F}" srcOrd="4" destOrd="0" presId="urn:microsoft.com/office/officeart/2018/2/layout/IconLabelDescriptionList"/>
    <dgm:cxn modelId="{AE4408E8-A257-4D50-B4B1-72C0CB3EC9D7}" type="presParOf" srcId="{58FE2551-6461-4B0E-B4A4-0F520F06F46F}" destId="{C73C53B6-92C5-4D14-B8B4-BA3370B865C4}" srcOrd="0" destOrd="0" presId="urn:microsoft.com/office/officeart/2018/2/layout/IconLabelDescriptionList"/>
    <dgm:cxn modelId="{544429A3-9AA6-46F8-9804-7B215438DF58}" type="presParOf" srcId="{58FE2551-6461-4B0E-B4A4-0F520F06F46F}" destId="{51A61383-D619-4E83-9D35-625697981C6E}" srcOrd="1" destOrd="0" presId="urn:microsoft.com/office/officeart/2018/2/layout/IconLabelDescriptionList"/>
    <dgm:cxn modelId="{3E9C0A81-E1DA-4B96-B3A7-9100BF72CD85}" type="presParOf" srcId="{58FE2551-6461-4B0E-B4A4-0F520F06F46F}" destId="{3E309DAA-DEC4-4883-B7A0-34CEEA544FFE}" srcOrd="2" destOrd="0" presId="urn:microsoft.com/office/officeart/2018/2/layout/IconLabelDescriptionList"/>
    <dgm:cxn modelId="{76E35F0D-916C-4224-8EBB-37695F0BA044}" type="presParOf" srcId="{58FE2551-6461-4B0E-B4A4-0F520F06F46F}" destId="{14B41504-6159-42F9-8DCB-E8EE6F57130F}" srcOrd="3" destOrd="0" presId="urn:microsoft.com/office/officeart/2018/2/layout/IconLabelDescriptionList"/>
    <dgm:cxn modelId="{59785CC9-2281-48C4-98D9-D0A4348F5F13}" type="presParOf" srcId="{58FE2551-6461-4B0E-B4A4-0F520F06F46F}" destId="{C097C2DD-B8AC-43DE-8A35-2B57EA022F23}" srcOrd="4" destOrd="0" presId="urn:microsoft.com/office/officeart/2018/2/layout/IconLabelDescriptionList"/>
    <dgm:cxn modelId="{A2486574-476F-44ED-8D07-DCA5A3B6F999}" type="presParOf" srcId="{2B252DBA-7AD8-4C7A-A479-33FD22A0832E}" destId="{350AD229-CF42-4FA1-875B-1D67D4EB28E8}" srcOrd="5" destOrd="0" presId="urn:microsoft.com/office/officeart/2018/2/layout/IconLabelDescriptionList"/>
    <dgm:cxn modelId="{56B9E45E-083C-4381-B6EA-38D96FF0D42B}" type="presParOf" srcId="{2B252DBA-7AD8-4C7A-A479-33FD22A0832E}" destId="{57391DD3-F549-4A14-8A89-681C93D34531}" srcOrd="6" destOrd="0" presId="urn:microsoft.com/office/officeart/2018/2/layout/IconLabelDescriptionList"/>
    <dgm:cxn modelId="{6A0ADC79-D5A2-4544-899B-6C003DF99C6E}" type="presParOf" srcId="{57391DD3-F549-4A14-8A89-681C93D34531}" destId="{B2342193-4C78-4FFF-A7E7-264B346B75C6}" srcOrd="0" destOrd="0" presId="urn:microsoft.com/office/officeart/2018/2/layout/IconLabelDescriptionList"/>
    <dgm:cxn modelId="{8FEC4BAD-C041-4EA1-92FA-7D061D6D4FD3}" type="presParOf" srcId="{57391DD3-F549-4A14-8A89-681C93D34531}" destId="{061A3939-D339-41E6-B4ED-C01B5C0AB108}" srcOrd="1" destOrd="0" presId="urn:microsoft.com/office/officeart/2018/2/layout/IconLabelDescriptionList"/>
    <dgm:cxn modelId="{51F9BE80-5619-48D5-B5BF-B94001DC6851}" type="presParOf" srcId="{57391DD3-F549-4A14-8A89-681C93D34531}" destId="{F05237FC-DB82-42A7-B985-73FEB5067B9D}" srcOrd="2" destOrd="0" presId="urn:microsoft.com/office/officeart/2018/2/layout/IconLabelDescriptionList"/>
    <dgm:cxn modelId="{62AFCF28-C06F-42C9-B2F5-065B15A11CC9}" type="presParOf" srcId="{57391DD3-F549-4A14-8A89-681C93D34531}" destId="{B6ED0187-A8DC-487A-B695-33731B914027}" srcOrd="3" destOrd="0" presId="urn:microsoft.com/office/officeart/2018/2/layout/IconLabelDescriptionList"/>
    <dgm:cxn modelId="{23F51200-F6CF-44B0-82CB-011D3D96E591}" type="presParOf" srcId="{57391DD3-F549-4A14-8A89-681C93D34531}" destId="{295469CE-C7B9-49E2-8DB6-CE94078F8BD3}" srcOrd="4" destOrd="0" presId="urn:microsoft.com/office/officeart/2018/2/layout/IconLabelDescriptionList"/>
    <dgm:cxn modelId="{37EFEFE9-7AF1-4381-8F36-1BDE6A2191F7}" type="presParOf" srcId="{2B252DBA-7AD8-4C7A-A479-33FD22A0832E}" destId="{A6701B04-4ACB-449A-B3C9-034B80F5F244}" srcOrd="7" destOrd="0" presId="urn:microsoft.com/office/officeart/2018/2/layout/IconLabelDescriptionList"/>
    <dgm:cxn modelId="{4FD0F943-6BC4-4BC2-B87A-15EA4BA70479}" type="presParOf" srcId="{2B252DBA-7AD8-4C7A-A479-33FD22A0832E}" destId="{8BDE51B2-FE22-49CE-831B-9A4716C35D2A}" srcOrd="8" destOrd="0" presId="urn:microsoft.com/office/officeart/2018/2/layout/IconLabelDescriptionList"/>
    <dgm:cxn modelId="{EA6C6F4E-24B6-4A45-8F5E-8469755540A6}" type="presParOf" srcId="{8BDE51B2-FE22-49CE-831B-9A4716C35D2A}" destId="{8598C4A8-5836-4DA3-A699-7FB5FB6A055D}" srcOrd="0" destOrd="0" presId="urn:microsoft.com/office/officeart/2018/2/layout/IconLabelDescriptionList"/>
    <dgm:cxn modelId="{E008801B-3A57-41C8-8024-85943F9161F7}" type="presParOf" srcId="{8BDE51B2-FE22-49CE-831B-9A4716C35D2A}" destId="{4CB8EA3B-E4F9-48FE-95D6-FA617987C80C}" srcOrd="1" destOrd="0" presId="urn:microsoft.com/office/officeart/2018/2/layout/IconLabelDescriptionList"/>
    <dgm:cxn modelId="{A03F040C-FA0C-440E-A50D-2412ED80A355}" type="presParOf" srcId="{8BDE51B2-FE22-49CE-831B-9A4716C35D2A}" destId="{188E0756-FBD2-4835-9087-0038E3AAE75F}" srcOrd="2" destOrd="0" presId="urn:microsoft.com/office/officeart/2018/2/layout/IconLabelDescriptionList"/>
    <dgm:cxn modelId="{611949F8-6956-4CF9-A6D5-01AE9FFCC24C}" type="presParOf" srcId="{8BDE51B2-FE22-49CE-831B-9A4716C35D2A}" destId="{BC076323-FCF7-475F-B3A3-258CCC61450D}" srcOrd="3" destOrd="0" presId="urn:microsoft.com/office/officeart/2018/2/layout/IconLabelDescriptionList"/>
    <dgm:cxn modelId="{8707F00F-FD79-46B5-BBB2-27982D178275}" type="presParOf" srcId="{8BDE51B2-FE22-49CE-831B-9A4716C35D2A}" destId="{AA3FA611-D435-4FD5-AA5A-0B95D76A8916}" srcOrd="4" destOrd="0" presId="urn:microsoft.com/office/officeart/2018/2/layout/IconLabelDescriptionList"/>
    <dgm:cxn modelId="{FFB2A409-888A-457B-A499-392282A00A7B}" type="presParOf" srcId="{2B252DBA-7AD8-4C7A-A479-33FD22A0832E}" destId="{3648D1F6-889E-44B0-B676-24B0DD0554FE}" srcOrd="9" destOrd="0" presId="urn:microsoft.com/office/officeart/2018/2/layout/IconLabelDescriptionList"/>
    <dgm:cxn modelId="{661C25F3-A44A-477F-A2D3-07E224E6E2FB}" type="presParOf" srcId="{2B252DBA-7AD8-4C7A-A479-33FD22A0832E}" destId="{084EE25D-5891-40F8-B764-3C843AE7578B}" srcOrd="10" destOrd="0" presId="urn:microsoft.com/office/officeart/2018/2/layout/IconLabelDescriptionList"/>
    <dgm:cxn modelId="{6D2DAA91-E924-4E93-A0FE-C63BF65B3DD4}" type="presParOf" srcId="{084EE25D-5891-40F8-B764-3C843AE7578B}" destId="{817BC9DC-DD85-4C06-9782-76CAAE606016}" srcOrd="0" destOrd="0" presId="urn:microsoft.com/office/officeart/2018/2/layout/IconLabelDescriptionList"/>
    <dgm:cxn modelId="{B305B2C4-CD48-442C-871A-0B3411200BA8}" type="presParOf" srcId="{084EE25D-5891-40F8-B764-3C843AE7578B}" destId="{1517B2C2-3BAA-4F65-80A1-979C4EDDD453}" srcOrd="1" destOrd="0" presId="urn:microsoft.com/office/officeart/2018/2/layout/IconLabelDescriptionList"/>
    <dgm:cxn modelId="{051C0FF0-C37A-45D1-930A-BC81036997D4}" type="presParOf" srcId="{084EE25D-5891-40F8-B764-3C843AE7578B}" destId="{610805F1-4D69-42FE-B0EC-5AF9E2052F67}" srcOrd="2" destOrd="0" presId="urn:microsoft.com/office/officeart/2018/2/layout/IconLabelDescriptionList"/>
    <dgm:cxn modelId="{E3A90849-36B3-4B2E-B4E3-62F46AD7682E}" type="presParOf" srcId="{084EE25D-5891-40F8-B764-3C843AE7578B}" destId="{FF4C2FC1-7693-4C2A-B369-27B4FE828FBB}" srcOrd="3" destOrd="0" presId="urn:microsoft.com/office/officeart/2018/2/layout/IconLabelDescriptionList"/>
    <dgm:cxn modelId="{D6D15229-9235-4637-B0FD-AD091036E7F3}" type="presParOf" srcId="{084EE25D-5891-40F8-B764-3C843AE7578B}" destId="{051BBE3B-CA41-43DA-BFAF-67D2A0CC232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423EF8-5459-44AF-A609-AE86356120E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02A2CC2-3353-49C6-9878-012D32A8CD2F}">
      <dgm:prSet/>
      <dgm:spPr/>
      <dgm:t>
        <a:bodyPr/>
        <a:lstStyle/>
        <a:p>
          <a:pPr>
            <a:lnSpc>
              <a:spcPct val="100000"/>
            </a:lnSpc>
          </a:pPr>
          <a:r>
            <a:rPr lang="en-US" b="0" i="0"/>
            <a:t>Identify the most critical capabilities for your business.</a:t>
          </a:r>
          <a:endParaRPr lang="en-US"/>
        </a:p>
      </dgm:t>
    </dgm:pt>
    <dgm:pt modelId="{9285354B-161F-4DDF-A02E-59327EC88E70}" type="parTrans" cxnId="{C01839ED-C83A-4687-A262-9A7F3147C61C}">
      <dgm:prSet/>
      <dgm:spPr/>
      <dgm:t>
        <a:bodyPr/>
        <a:lstStyle/>
        <a:p>
          <a:endParaRPr lang="en-US"/>
        </a:p>
      </dgm:t>
    </dgm:pt>
    <dgm:pt modelId="{FE08A6E3-994A-4DCA-877C-AE30916EEBB3}" type="sibTrans" cxnId="{C01839ED-C83A-4687-A262-9A7F3147C61C}">
      <dgm:prSet/>
      <dgm:spPr/>
      <dgm:t>
        <a:bodyPr/>
        <a:lstStyle/>
        <a:p>
          <a:endParaRPr lang="en-US"/>
        </a:p>
      </dgm:t>
    </dgm:pt>
    <dgm:pt modelId="{3220C9BA-27A8-47C8-963C-E5FB0966270B}">
      <dgm:prSet/>
      <dgm:spPr/>
      <dgm:t>
        <a:bodyPr/>
        <a:lstStyle/>
        <a:p>
          <a:pPr>
            <a:lnSpc>
              <a:spcPct val="100000"/>
            </a:lnSpc>
          </a:pPr>
          <a:r>
            <a:rPr lang="en-US" b="0" i="0"/>
            <a:t>Define how important it is that each team has knowledge, process, success metrics, organizational alignment, and automation for each of the identified capabilities.</a:t>
          </a:r>
          <a:endParaRPr lang="en-US"/>
        </a:p>
      </dgm:t>
    </dgm:pt>
    <dgm:pt modelId="{1C825340-8E79-4839-80AA-4385CA61BEBA}" type="parTrans" cxnId="{1F26B95C-D606-4C97-8819-375FF30C581C}">
      <dgm:prSet/>
      <dgm:spPr/>
      <dgm:t>
        <a:bodyPr/>
        <a:lstStyle/>
        <a:p>
          <a:endParaRPr lang="en-US"/>
        </a:p>
      </dgm:t>
    </dgm:pt>
    <dgm:pt modelId="{75BA7264-7D0B-4A58-9B02-51BD68465DC0}" type="sibTrans" cxnId="{1F26B95C-D606-4C97-8819-375FF30C581C}">
      <dgm:prSet/>
      <dgm:spPr/>
      <dgm:t>
        <a:bodyPr/>
        <a:lstStyle/>
        <a:p>
          <a:endParaRPr lang="en-US"/>
        </a:p>
      </dgm:t>
    </dgm:pt>
    <dgm:pt modelId="{4198FABD-FA8D-4DA5-8D80-DE07833C0BCA}">
      <dgm:prSet/>
      <dgm:spPr/>
      <dgm:t>
        <a:bodyPr/>
        <a:lstStyle/>
        <a:p>
          <a:pPr>
            <a:lnSpc>
              <a:spcPct val="100000"/>
            </a:lnSpc>
          </a:pPr>
          <a:r>
            <a:rPr lang="en-US" b="0" i="0"/>
            <a:t>Evaluate each team's current knowledge, process, success metrics, organizational alignment, and level of automation based on the defined targets.</a:t>
          </a:r>
          <a:endParaRPr lang="en-US"/>
        </a:p>
      </dgm:t>
    </dgm:pt>
    <dgm:pt modelId="{89FA290D-F044-4116-8ADD-48BE497F19AF}" type="parTrans" cxnId="{88A8DE38-A0F0-4FB2-B201-42F84EF74F8D}">
      <dgm:prSet/>
      <dgm:spPr/>
      <dgm:t>
        <a:bodyPr/>
        <a:lstStyle/>
        <a:p>
          <a:endParaRPr lang="en-US"/>
        </a:p>
      </dgm:t>
    </dgm:pt>
    <dgm:pt modelId="{2AF333C1-55E7-417E-8B78-19127400C790}" type="sibTrans" cxnId="{88A8DE38-A0F0-4FB2-B201-42F84EF74F8D}">
      <dgm:prSet/>
      <dgm:spPr/>
      <dgm:t>
        <a:bodyPr/>
        <a:lstStyle/>
        <a:p>
          <a:endParaRPr lang="en-US"/>
        </a:p>
      </dgm:t>
    </dgm:pt>
    <dgm:pt modelId="{F60ABB3C-DFB8-4AEC-AF6C-BBD654F2E988}">
      <dgm:prSet/>
      <dgm:spPr/>
      <dgm:t>
        <a:bodyPr/>
        <a:lstStyle/>
        <a:p>
          <a:pPr>
            <a:lnSpc>
              <a:spcPct val="100000"/>
            </a:lnSpc>
          </a:pPr>
          <a:r>
            <a:rPr lang="en-US" b="0" i="0"/>
            <a:t>Identify steps that each team could take to improve maturity for each capability.</a:t>
          </a:r>
          <a:endParaRPr lang="en-US"/>
        </a:p>
      </dgm:t>
    </dgm:pt>
    <dgm:pt modelId="{515740B3-DB51-4497-87D4-FCF09BE329B8}" type="parTrans" cxnId="{BDC3A710-7D0C-4917-ACDE-3CF844C1CE5C}">
      <dgm:prSet/>
      <dgm:spPr/>
      <dgm:t>
        <a:bodyPr/>
        <a:lstStyle/>
        <a:p>
          <a:endParaRPr lang="en-US"/>
        </a:p>
      </dgm:t>
    </dgm:pt>
    <dgm:pt modelId="{4E72CD9E-AF48-461B-B0DE-B787DEFAAE76}" type="sibTrans" cxnId="{BDC3A710-7D0C-4917-ACDE-3CF844C1CE5C}">
      <dgm:prSet/>
      <dgm:spPr/>
      <dgm:t>
        <a:bodyPr/>
        <a:lstStyle/>
        <a:p>
          <a:endParaRPr lang="en-US"/>
        </a:p>
      </dgm:t>
    </dgm:pt>
    <dgm:pt modelId="{09D59F39-AD3E-44E4-9979-20E2D187804A}">
      <dgm:prSet/>
      <dgm:spPr/>
      <dgm:t>
        <a:bodyPr/>
        <a:lstStyle/>
        <a:p>
          <a:pPr>
            <a:lnSpc>
              <a:spcPct val="100000"/>
            </a:lnSpc>
          </a:pPr>
          <a:r>
            <a:rPr lang="en-US" b="0" i="0"/>
            <a:t>Set up regular check-ins to monitor progress and reevaluate the maturity assessment every 3-6 months.</a:t>
          </a:r>
          <a:endParaRPr lang="en-US"/>
        </a:p>
      </dgm:t>
    </dgm:pt>
    <dgm:pt modelId="{DA84751E-DAB9-4FF2-BF80-FDBDD9EF3EBF}" type="parTrans" cxnId="{BAE0EEF4-56F2-4A32-9D3C-8517FD86DB57}">
      <dgm:prSet/>
      <dgm:spPr/>
      <dgm:t>
        <a:bodyPr/>
        <a:lstStyle/>
        <a:p>
          <a:endParaRPr lang="en-US"/>
        </a:p>
      </dgm:t>
    </dgm:pt>
    <dgm:pt modelId="{ACBA6241-50A0-4EA1-8524-73FCBF0D6A4D}" type="sibTrans" cxnId="{BAE0EEF4-56F2-4A32-9D3C-8517FD86DB57}">
      <dgm:prSet/>
      <dgm:spPr/>
      <dgm:t>
        <a:bodyPr/>
        <a:lstStyle/>
        <a:p>
          <a:endParaRPr lang="en-US"/>
        </a:p>
      </dgm:t>
    </dgm:pt>
    <dgm:pt modelId="{6941548B-1AB8-4DC7-81E5-98A7E8E19DF2}" type="pres">
      <dgm:prSet presAssocID="{CD423EF8-5459-44AF-A609-AE86356120E0}" presName="root" presStyleCnt="0">
        <dgm:presLayoutVars>
          <dgm:dir/>
          <dgm:resizeHandles val="exact"/>
        </dgm:presLayoutVars>
      </dgm:prSet>
      <dgm:spPr/>
    </dgm:pt>
    <dgm:pt modelId="{E140DC7F-EE56-4840-9790-22C7679E1634}" type="pres">
      <dgm:prSet presAssocID="{A02A2CC2-3353-49C6-9878-012D32A8CD2F}" presName="compNode" presStyleCnt="0"/>
      <dgm:spPr/>
    </dgm:pt>
    <dgm:pt modelId="{4764E9DD-2DD1-4F9F-9EE3-DB74F56CBB90}" type="pres">
      <dgm:prSet presAssocID="{A02A2CC2-3353-49C6-9878-012D32A8CD2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7ECA6E4-67DC-40D5-B532-13543EBEC42F}" type="pres">
      <dgm:prSet presAssocID="{A02A2CC2-3353-49C6-9878-012D32A8CD2F}" presName="spaceRect" presStyleCnt="0"/>
      <dgm:spPr/>
    </dgm:pt>
    <dgm:pt modelId="{084B95E3-2D83-4A52-A3E2-62F608AD8F46}" type="pres">
      <dgm:prSet presAssocID="{A02A2CC2-3353-49C6-9878-012D32A8CD2F}" presName="textRect" presStyleLbl="revTx" presStyleIdx="0" presStyleCnt="5">
        <dgm:presLayoutVars>
          <dgm:chMax val="1"/>
          <dgm:chPref val="1"/>
        </dgm:presLayoutVars>
      </dgm:prSet>
      <dgm:spPr/>
    </dgm:pt>
    <dgm:pt modelId="{91E8A9BF-7974-4275-BB86-4EEF7375EECE}" type="pres">
      <dgm:prSet presAssocID="{FE08A6E3-994A-4DCA-877C-AE30916EEBB3}" presName="sibTrans" presStyleCnt="0"/>
      <dgm:spPr/>
    </dgm:pt>
    <dgm:pt modelId="{C44DC1F6-59CB-4061-B90D-31B9F8AC1E99}" type="pres">
      <dgm:prSet presAssocID="{3220C9BA-27A8-47C8-963C-E5FB0966270B}" presName="compNode" presStyleCnt="0"/>
      <dgm:spPr/>
    </dgm:pt>
    <dgm:pt modelId="{8DDB5FE6-F1B2-4C4A-BBE3-C79AF7074801}" type="pres">
      <dgm:prSet presAssocID="{3220C9BA-27A8-47C8-963C-E5FB0966270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工作流"/>
        </a:ext>
      </dgm:extLst>
    </dgm:pt>
    <dgm:pt modelId="{39A84774-6AB1-4936-A417-2812F3028C4E}" type="pres">
      <dgm:prSet presAssocID="{3220C9BA-27A8-47C8-963C-E5FB0966270B}" presName="spaceRect" presStyleCnt="0"/>
      <dgm:spPr/>
    </dgm:pt>
    <dgm:pt modelId="{35311DBC-A6ED-4476-8034-D6D56337E7AE}" type="pres">
      <dgm:prSet presAssocID="{3220C9BA-27A8-47C8-963C-E5FB0966270B}" presName="textRect" presStyleLbl="revTx" presStyleIdx="1" presStyleCnt="5">
        <dgm:presLayoutVars>
          <dgm:chMax val="1"/>
          <dgm:chPref val="1"/>
        </dgm:presLayoutVars>
      </dgm:prSet>
      <dgm:spPr/>
    </dgm:pt>
    <dgm:pt modelId="{E850F416-8C20-4BCC-8621-5DAFD020049D}" type="pres">
      <dgm:prSet presAssocID="{75BA7264-7D0B-4A58-9B02-51BD68465DC0}" presName="sibTrans" presStyleCnt="0"/>
      <dgm:spPr/>
    </dgm:pt>
    <dgm:pt modelId="{191B277D-7AFB-4238-8B27-C9382493C8EB}" type="pres">
      <dgm:prSet presAssocID="{4198FABD-FA8D-4DA5-8D80-DE07833C0BCA}" presName="compNode" presStyleCnt="0"/>
      <dgm:spPr/>
    </dgm:pt>
    <dgm:pt modelId="{A471A3CE-07EB-44B1-ACD3-86B2E8596287}" type="pres">
      <dgm:prSet presAssocID="{4198FABD-FA8D-4DA5-8D80-DE07833C0BC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齿轮"/>
        </a:ext>
      </dgm:extLst>
    </dgm:pt>
    <dgm:pt modelId="{3FEBDD5E-61F8-4B92-9725-3962FBB36ED8}" type="pres">
      <dgm:prSet presAssocID="{4198FABD-FA8D-4DA5-8D80-DE07833C0BCA}" presName="spaceRect" presStyleCnt="0"/>
      <dgm:spPr/>
    </dgm:pt>
    <dgm:pt modelId="{049F00D6-EB79-4FF4-A17E-677A7AF3F30C}" type="pres">
      <dgm:prSet presAssocID="{4198FABD-FA8D-4DA5-8D80-DE07833C0BCA}" presName="textRect" presStyleLbl="revTx" presStyleIdx="2" presStyleCnt="5">
        <dgm:presLayoutVars>
          <dgm:chMax val="1"/>
          <dgm:chPref val="1"/>
        </dgm:presLayoutVars>
      </dgm:prSet>
      <dgm:spPr/>
    </dgm:pt>
    <dgm:pt modelId="{4A6AAE62-8FCF-4ED0-9740-ED1D2B48F8F2}" type="pres">
      <dgm:prSet presAssocID="{2AF333C1-55E7-417E-8B78-19127400C790}" presName="sibTrans" presStyleCnt="0"/>
      <dgm:spPr/>
    </dgm:pt>
    <dgm:pt modelId="{B583CE74-2B11-4AF3-AAC2-FFE60C40F038}" type="pres">
      <dgm:prSet presAssocID="{F60ABB3C-DFB8-4AEC-AF6C-BBD654F2E988}" presName="compNode" presStyleCnt="0"/>
      <dgm:spPr/>
    </dgm:pt>
    <dgm:pt modelId="{F88A550C-B7FD-4BED-AE07-2A8143A1FB73}" type="pres">
      <dgm:prSet presAssocID="{F60ABB3C-DFB8-4AEC-AF6C-BBD654F2E98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用户"/>
        </a:ext>
      </dgm:extLst>
    </dgm:pt>
    <dgm:pt modelId="{BE40307A-314A-40C3-857B-C1F930617813}" type="pres">
      <dgm:prSet presAssocID="{F60ABB3C-DFB8-4AEC-AF6C-BBD654F2E988}" presName="spaceRect" presStyleCnt="0"/>
      <dgm:spPr/>
    </dgm:pt>
    <dgm:pt modelId="{1FE9D235-3FAE-4CA1-927F-FAB11ECFBE81}" type="pres">
      <dgm:prSet presAssocID="{F60ABB3C-DFB8-4AEC-AF6C-BBD654F2E988}" presName="textRect" presStyleLbl="revTx" presStyleIdx="3" presStyleCnt="5">
        <dgm:presLayoutVars>
          <dgm:chMax val="1"/>
          <dgm:chPref val="1"/>
        </dgm:presLayoutVars>
      </dgm:prSet>
      <dgm:spPr/>
    </dgm:pt>
    <dgm:pt modelId="{13A23E63-F359-485F-A9B5-784F5F8E3BA8}" type="pres">
      <dgm:prSet presAssocID="{4E72CD9E-AF48-461B-B0DE-B787DEFAAE76}" presName="sibTrans" presStyleCnt="0"/>
      <dgm:spPr/>
    </dgm:pt>
    <dgm:pt modelId="{064748C3-F908-4C65-9EF5-71BB446F7BB0}" type="pres">
      <dgm:prSet presAssocID="{09D59F39-AD3E-44E4-9979-20E2D187804A}" presName="compNode" presStyleCnt="0"/>
      <dgm:spPr/>
    </dgm:pt>
    <dgm:pt modelId="{941FBE8C-EC03-4201-9029-0618F65DDDB3}" type="pres">
      <dgm:prSet presAssocID="{09D59F39-AD3E-44E4-9979-20E2D187804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缩放"/>
        </a:ext>
      </dgm:extLst>
    </dgm:pt>
    <dgm:pt modelId="{CBB42323-DDF9-40CA-92C9-1F817A8A9FC1}" type="pres">
      <dgm:prSet presAssocID="{09D59F39-AD3E-44E4-9979-20E2D187804A}" presName="spaceRect" presStyleCnt="0"/>
      <dgm:spPr/>
    </dgm:pt>
    <dgm:pt modelId="{741DCB4D-379F-4429-B70F-F92505A63E27}" type="pres">
      <dgm:prSet presAssocID="{09D59F39-AD3E-44E4-9979-20E2D187804A}" presName="textRect" presStyleLbl="revTx" presStyleIdx="4" presStyleCnt="5">
        <dgm:presLayoutVars>
          <dgm:chMax val="1"/>
          <dgm:chPref val="1"/>
        </dgm:presLayoutVars>
      </dgm:prSet>
      <dgm:spPr/>
    </dgm:pt>
  </dgm:ptLst>
  <dgm:cxnLst>
    <dgm:cxn modelId="{BDC3A710-7D0C-4917-ACDE-3CF844C1CE5C}" srcId="{CD423EF8-5459-44AF-A609-AE86356120E0}" destId="{F60ABB3C-DFB8-4AEC-AF6C-BBD654F2E988}" srcOrd="3" destOrd="0" parTransId="{515740B3-DB51-4497-87D4-FCF09BE329B8}" sibTransId="{4E72CD9E-AF48-461B-B0DE-B787DEFAAE76}"/>
    <dgm:cxn modelId="{321DBA14-D738-4167-B932-146F4AC25CCE}" type="presOf" srcId="{3220C9BA-27A8-47C8-963C-E5FB0966270B}" destId="{35311DBC-A6ED-4476-8034-D6D56337E7AE}" srcOrd="0" destOrd="0" presId="urn:microsoft.com/office/officeart/2018/2/layout/IconLabelList"/>
    <dgm:cxn modelId="{88A8DE38-A0F0-4FB2-B201-42F84EF74F8D}" srcId="{CD423EF8-5459-44AF-A609-AE86356120E0}" destId="{4198FABD-FA8D-4DA5-8D80-DE07833C0BCA}" srcOrd="2" destOrd="0" parTransId="{89FA290D-F044-4116-8ADD-48BE497F19AF}" sibTransId="{2AF333C1-55E7-417E-8B78-19127400C790}"/>
    <dgm:cxn modelId="{1F26B95C-D606-4C97-8819-375FF30C581C}" srcId="{CD423EF8-5459-44AF-A609-AE86356120E0}" destId="{3220C9BA-27A8-47C8-963C-E5FB0966270B}" srcOrd="1" destOrd="0" parTransId="{1C825340-8E79-4839-80AA-4385CA61BEBA}" sibTransId="{75BA7264-7D0B-4A58-9B02-51BD68465DC0}"/>
    <dgm:cxn modelId="{FD3C9E6B-631F-4A7D-9BB5-FC17A9C884D4}" type="presOf" srcId="{A02A2CC2-3353-49C6-9878-012D32A8CD2F}" destId="{084B95E3-2D83-4A52-A3E2-62F608AD8F46}" srcOrd="0" destOrd="0" presId="urn:microsoft.com/office/officeart/2018/2/layout/IconLabelList"/>
    <dgm:cxn modelId="{4A763170-6D24-4E3A-9045-DE60C86622E3}" type="presOf" srcId="{09D59F39-AD3E-44E4-9979-20E2D187804A}" destId="{741DCB4D-379F-4429-B70F-F92505A63E27}" srcOrd="0" destOrd="0" presId="urn:microsoft.com/office/officeart/2018/2/layout/IconLabelList"/>
    <dgm:cxn modelId="{DD8F2575-1364-4B92-8252-ACCA445095BE}" type="presOf" srcId="{F60ABB3C-DFB8-4AEC-AF6C-BBD654F2E988}" destId="{1FE9D235-3FAE-4CA1-927F-FAB11ECFBE81}" srcOrd="0" destOrd="0" presId="urn:microsoft.com/office/officeart/2018/2/layout/IconLabelList"/>
    <dgm:cxn modelId="{CFC52797-9121-45BF-94C1-1363EF280847}" type="presOf" srcId="{CD423EF8-5459-44AF-A609-AE86356120E0}" destId="{6941548B-1AB8-4DC7-81E5-98A7E8E19DF2}" srcOrd="0" destOrd="0" presId="urn:microsoft.com/office/officeart/2018/2/layout/IconLabelList"/>
    <dgm:cxn modelId="{DFC17F9A-BEA5-477B-B922-B0C474D5B8E7}" type="presOf" srcId="{4198FABD-FA8D-4DA5-8D80-DE07833C0BCA}" destId="{049F00D6-EB79-4FF4-A17E-677A7AF3F30C}" srcOrd="0" destOrd="0" presId="urn:microsoft.com/office/officeart/2018/2/layout/IconLabelList"/>
    <dgm:cxn modelId="{C01839ED-C83A-4687-A262-9A7F3147C61C}" srcId="{CD423EF8-5459-44AF-A609-AE86356120E0}" destId="{A02A2CC2-3353-49C6-9878-012D32A8CD2F}" srcOrd="0" destOrd="0" parTransId="{9285354B-161F-4DDF-A02E-59327EC88E70}" sibTransId="{FE08A6E3-994A-4DCA-877C-AE30916EEBB3}"/>
    <dgm:cxn modelId="{BAE0EEF4-56F2-4A32-9D3C-8517FD86DB57}" srcId="{CD423EF8-5459-44AF-A609-AE86356120E0}" destId="{09D59F39-AD3E-44E4-9979-20E2D187804A}" srcOrd="4" destOrd="0" parTransId="{DA84751E-DAB9-4FF2-BF80-FDBDD9EF3EBF}" sibTransId="{ACBA6241-50A0-4EA1-8524-73FCBF0D6A4D}"/>
    <dgm:cxn modelId="{2C2D357C-268C-468B-B6A0-49AD7073A35E}" type="presParOf" srcId="{6941548B-1AB8-4DC7-81E5-98A7E8E19DF2}" destId="{E140DC7F-EE56-4840-9790-22C7679E1634}" srcOrd="0" destOrd="0" presId="urn:microsoft.com/office/officeart/2018/2/layout/IconLabelList"/>
    <dgm:cxn modelId="{B9F7748F-212B-456B-8259-E589F96BE9B0}" type="presParOf" srcId="{E140DC7F-EE56-4840-9790-22C7679E1634}" destId="{4764E9DD-2DD1-4F9F-9EE3-DB74F56CBB90}" srcOrd="0" destOrd="0" presId="urn:microsoft.com/office/officeart/2018/2/layout/IconLabelList"/>
    <dgm:cxn modelId="{E5F4A981-2966-484E-9FEA-11FCE86E7009}" type="presParOf" srcId="{E140DC7F-EE56-4840-9790-22C7679E1634}" destId="{67ECA6E4-67DC-40D5-B532-13543EBEC42F}" srcOrd="1" destOrd="0" presId="urn:microsoft.com/office/officeart/2018/2/layout/IconLabelList"/>
    <dgm:cxn modelId="{653D582D-8482-46CB-8C3F-FEA130A5B37F}" type="presParOf" srcId="{E140DC7F-EE56-4840-9790-22C7679E1634}" destId="{084B95E3-2D83-4A52-A3E2-62F608AD8F46}" srcOrd="2" destOrd="0" presId="urn:microsoft.com/office/officeart/2018/2/layout/IconLabelList"/>
    <dgm:cxn modelId="{FF194333-4DCD-4D01-86C0-DC9FB9FF87D2}" type="presParOf" srcId="{6941548B-1AB8-4DC7-81E5-98A7E8E19DF2}" destId="{91E8A9BF-7974-4275-BB86-4EEF7375EECE}" srcOrd="1" destOrd="0" presId="urn:microsoft.com/office/officeart/2018/2/layout/IconLabelList"/>
    <dgm:cxn modelId="{1E9720E9-34DD-467E-AA6F-AAE72BCD1168}" type="presParOf" srcId="{6941548B-1AB8-4DC7-81E5-98A7E8E19DF2}" destId="{C44DC1F6-59CB-4061-B90D-31B9F8AC1E99}" srcOrd="2" destOrd="0" presId="urn:microsoft.com/office/officeart/2018/2/layout/IconLabelList"/>
    <dgm:cxn modelId="{019B060C-DAC6-4080-ACD1-4CDC554E68B4}" type="presParOf" srcId="{C44DC1F6-59CB-4061-B90D-31B9F8AC1E99}" destId="{8DDB5FE6-F1B2-4C4A-BBE3-C79AF7074801}" srcOrd="0" destOrd="0" presId="urn:microsoft.com/office/officeart/2018/2/layout/IconLabelList"/>
    <dgm:cxn modelId="{D0B7B8F5-57A8-42FB-AFE7-AFC8DCB1D7E7}" type="presParOf" srcId="{C44DC1F6-59CB-4061-B90D-31B9F8AC1E99}" destId="{39A84774-6AB1-4936-A417-2812F3028C4E}" srcOrd="1" destOrd="0" presId="urn:microsoft.com/office/officeart/2018/2/layout/IconLabelList"/>
    <dgm:cxn modelId="{A4FE11D8-9A47-4BE1-A48D-D9B93F1BB62D}" type="presParOf" srcId="{C44DC1F6-59CB-4061-B90D-31B9F8AC1E99}" destId="{35311DBC-A6ED-4476-8034-D6D56337E7AE}" srcOrd="2" destOrd="0" presId="urn:microsoft.com/office/officeart/2018/2/layout/IconLabelList"/>
    <dgm:cxn modelId="{A165FDEC-2F8E-45DC-8CD3-779C10208E7F}" type="presParOf" srcId="{6941548B-1AB8-4DC7-81E5-98A7E8E19DF2}" destId="{E850F416-8C20-4BCC-8621-5DAFD020049D}" srcOrd="3" destOrd="0" presId="urn:microsoft.com/office/officeart/2018/2/layout/IconLabelList"/>
    <dgm:cxn modelId="{91D35248-E779-40BC-9322-4DAA1A8745A3}" type="presParOf" srcId="{6941548B-1AB8-4DC7-81E5-98A7E8E19DF2}" destId="{191B277D-7AFB-4238-8B27-C9382493C8EB}" srcOrd="4" destOrd="0" presId="urn:microsoft.com/office/officeart/2018/2/layout/IconLabelList"/>
    <dgm:cxn modelId="{282C1F9F-0867-41AC-8A12-32C51E5040BC}" type="presParOf" srcId="{191B277D-7AFB-4238-8B27-C9382493C8EB}" destId="{A471A3CE-07EB-44B1-ACD3-86B2E8596287}" srcOrd="0" destOrd="0" presId="urn:microsoft.com/office/officeart/2018/2/layout/IconLabelList"/>
    <dgm:cxn modelId="{BEF25AD5-0246-4AE6-9DA7-0C07013B5B6A}" type="presParOf" srcId="{191B277D-7AFB-4238-8B27-C9382493C8EB}" destId="{3FEBDD5E-61F8-4B92-9725-3962FBB36ED8}" srcOrd="1" destOrd="0" presId="urn:microsoft.com/office/officeart/2018/2/layout/IconLabelList"/>
    <dgm:cxn modelId="{81B67D04-98FD-46C3-A157-34C6C803E4F9}" type="presParOf" srcId="{191B277D-7AFB-4238-8B27-C9382493C8EB}" destId="{049F00D6-EB79-4FF4-A17E-677A7AF3F30C}" srcOrd="2" destOrd="0" presId="urn:microsoft.com/office/officeart/2018/2/layout/IconLabelList"/>
    <dgm:cxn modelId="{EF618DC4-0B87-4A71-8C4C-33EDB3F50F3E}" type="presParOf" srcId="{6941548B-1AB8-4DC7-81E5-98A7E8E19DF2}" destId="{4A6AAE62-8FCF-4ED0-9740-ED1D2B48F8F2}" srcOrd="5" destOrd="0" presId="urn:microsoft.com/office/officeart/2018/2/layout/IconLabelList"/>
    <dgm:cxn modelId="{F79AAE7C-D546-4BC3-B0D8-CF7EE5684CB0}" type="presParOf" srcId="{6941548B-1AB8-4DC7-81E5-98A7E8E19DF2}" destId="{B583CE74-2B11-4AF3-AAC2-FFE60C40F038}" srcOrd="6" destOrd="0" presId="urn:microsoft.com/office/officeart/2018/2/layout/IconLabelList"/>
    <dgm:cxn modelId="{D9190E77-B2CD-481C-9135-652F1C5A2F83}" type="presParOf" srcId="{B583CE74-2B11-4AF3-AAC2-FFE60C40F038}" destId="{F88A550C-B7FD-4BED-AE07-2A8143A1FB73}" srcOrd="0" destOrd="0" presId="urn:microsoft.com/office/officeart/2018/2/layout/IconLabelList"/>
    <dgm:cxn modelId="{3EB83811-AFAF-40D0-8584-71616C5D08AD}" type="presParOf" srcId="{B583CE74-2B11-4AF3-AAC2-FFE60C40F038}" destId="{BE40307A-314A-40C3-857B-C1F930617813}" srcOrd="1" destOrd="0" presId="urn:microsoft.com/office/officeart/2018/2/layout/IconLabelList"/>
    <dgm:cxn modelId="{CE11A7C7-DFB8-43C7-B3A0-6D4520A1D51C}" type="presParOf" srcId="{B583CE74-2B11-4AF3-AAC2-FFE60C40F038}" destId="{1FE9D235-3FAE-4CA1-927F-FAB11ECFBE81}" srcOrd="2" destOrd="0" presId="urn:microsoft.com/office/officeart/2018/2/layout/IconLabelList"/>
    <dgm:cxn modelId="{425437B4-4165-4577-B7AA-CF7A19B6526A}" type="presParOf" srcId="{6941548B-1AB8-4DC7-81E5-98A7E8E19DF2}" destId="{13A23E63-F359-485F-A9B5-784F5F8E3BA8}" srcOrd="7" destOrd="0" presId="urn:microsoft.com/office/officeart/2018/2/layout/IconLabelList"/>
    <dgm:cxn modelId="{8434EDC6-7181-487C-8887-5F44C2B8E024}" type="presParOf" srcId="{6941548B-1AB8-4DC7-81E5-98A7E8E19DF2}" destId="{064748C3-F908-4C65-9EF5-71BB446F7BB0}" srcOrd="8" destOrd="0" presId="urn:microsoft.com/office/officeart/2018/2/layout/IconLabelList"/>
    <dgm:cxn modelId="{9CC093F5-0AA4-4A39-93B4-0652C6A88C3D}" type="presParOf" srcId="{064748C3-F908-4C65-9EF5-71BB446F7BB0}" destId="{941FBE8C-EC03-4201-9029-0618F65DDDB3}" srcOrd="0" destOrd="0" presId="urn:microsoft.com/office/officeart/2018/2/layout/IconLabelList"/>
    <dgm:cxn modelId="{BF48E712-EBCE-4625-8229-B77C3D6DF394}" type="presParOf" srcId="{064748C3-F908-4C65-9EF5-71BB446F7BB0}" destId="{CBB42323-DDF9-40CA-92C9-1F817A8A9FC1}" srcOrd="1" destOrd="0" presId="urn:microsoft.com/office/officeart/2018/2/layout/IconLabelList"/>
    <dgm:cxn modelId="{D1412954-A83A-4625-98F8-E4BDC4325F50}" type="presParOf" srcId="{064748C3-F908-4C65-9EF5-71BB446F7BB0}" destId="{741DCB4D-379F-4429-B70F-F92505A63E2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890F36-E03A-47BE-A3D5-56970054D0B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328CBD79-83C0-4B5C-A91C-614865E5F754}">
      <dgm:prSet/>
      <dgm:spPr/>
      <dgm:t>
        <a:bodyPr/>
        <a:lstStyle/>
        <a:p>
          <a:r>
            <a:rPr lang="en-US"/>
            <a:t>Before you begin</a:t>
          </a:r>
        </a:p>
      </dgm:t>
    </dgm:pt>
    <dgm:pt modelId="{3FC724B5-8DAE-4EA3-9D6C-F450944E6C28}" type="parTrans" cxnId="{38C742AC-6DC1-4993-AC24-B8BB0A890E68}">
      <dgm:prSet/>
      <dgm:spPr/>
      <dgm:t>
        <a:bodyPr/>
        <a:lstStyle/>
        <a:p>
          <a:endParaRPr lang="en-US"/>
        </a:p>
      </dgm:t>
    </dgm:pt>
    <dgm:pt modelId="{608DD21B-80E2-4EDD-B018-D8721DB260BB}" type="sibTrans" cxnId="{38C742AC-6DC1-4993-AC24-B8BB0A890E68}">
      <dgm:prSet/>
      <dgm:spPr/>
      <dgm:t>
        <a:bodyPr/>
        <a:lstStyle/>
        <a:p>
          <a:endParaRPr lang="en-US"/>
        </a:p>
      </dgm:t>
    </dgm:pt>
    <dgm:pt modelId="{FF54630B-4BCE-4AB6-846E-DC9336F0A6B3}">
      <dgm:prSet/>
      <dgm:spPr/>
      <dgm:t>
        <a:bodyPr/>
        <a:lstStyle/>
        <a:p>
          <a:r>
            <a:rPr lang="en-US"/>
            <a:t>Define your scope</a:t>
          </a:r>
        </a:p>
      </dgm:t>
    </dgm:pt>
    <dgm:pt modelId="{763665B3-BB34-456B-BFBC-E7074E1620D5}" type="parTrans" cxnId="{64444FF9-1C8E-408C-AE05-3EBFF59AFA3B}">
      <dgm:prSet/>
      <dgm:spPr/>
      <dgm:t>
        <a:bodyPr/>
        <a:lstStyle/>
        <a:p>
          <a:endParaRPr lang="en-US"/>
        </a:p>
      </dgm:t>
    </dgm:pt>
    <dgm:pt modelId="{C6162991-93D6-44B0-BE1F-E3DF33FBA487}" type="sibTrans" cxnId="{64444FF9-1C8E-408C-AE05-3EBFF59AFA3B}">
      <dgm:prSet/>
      <dgm:spPr/>
      <dgm:t>
        <a:bodyPr/>
        <a:lstStyle/>
        <a:p>
          <a:endParaRPr lang="en-US"/>
        </a:p>
      </dgm:t>
    </dgm:pt>
    <dgm:pt modelId="{D3186A7B-7CC3-49AF-B5C7-B27915EF1449}">
      <dgm:prSet/>
      <dgm:spPr/>
      <dgm:t>
        <a:bodyPr/>
        <a:lstStyle/>
        <a:p>
          <a:r>
            <a:rPr lang="en-US"/>
            <a:t>Identify your goals</a:t>
          </a:r>
        </a:p>
      </dgm:t>
    </dgm:pt>
    <dgm:pt modelId="{EFE076EA-3CAF-488A-B59A-97AC4A80129D}" type="parTrans" cxnId="{31358928-AB1C-4F43-9A22-F8F2181DB147}">
      <dgm:prSet/>
      <dgm:spPr/>
      <dgm:t>
        <a:bodyPr/>
        <a:lstStyle/>
        <a:p>
          <a:endParaRPr lang="en-US"/>
        </a:p>
      </dgm:t>
    </dgm:pt>
    <dgm:pt modelId="{0E21DE5B-E66C-47D4-BD2E-17F1C071C4CA}" type="sibTrans" cxnId="{31358928-AB1C-4F43-9A22-F8F2181DB147}">
      <dgm:prSet/>
      <dgm:spPr/>
      <dgm:t>
        <a:bodyPr/>
        <a:lstStyle/>
        <a:p>
          <a:endParaRPr lang="en-US"/>
        </a:p>
      </dgm:t>
    </dgm:pt>
    <dgm:pt modelId="{3BB2934C-5919-4507-9115-B092A6C20626}">
      <dgm:prSet/>
      <dgm:spPr/>
      <dgm:t>
        <a:bodyPr/>
        <a:lstStyle/>
        <a:p>
          <a:r>
            <a:rPr lang="en-US"/>
            <a:t>Put your plan into action (Crawl – Walk - Run)</a:t>
          </a:r>
        </a:p>
      </dgm:t>
    </dgm:pt>
    <dgm:pt modelId="{011FE306-FB0D-4945-8AE7-17CB119B5BF0}" type="parTrans" cxnId="{A190D484-D05B-4A75-84DE-1FF0DAADF8F8}">
      <dgm:prSet/>
      <dgm:spPr/>
      <dgm:t>
        <a:bodyPr/>
        <a:lstStyle/>
        <a:p>
          <a:endParaRPr lang="en-US"/>
        </a:p>
      </dgm:t>
    </dgm:pt>
    <dgm:pt modelId="{0B493F77-5F54-45A7-8908-10C008F9D6CC}" type="sibTrans" cxnId="{A190D484-D05B-4A75-84DE-1FF0DAADF8F8}">
      <dgm:prSet/>
      <dgm:spPr/>
      <dgm:t>
        <a:bodyPr/>
        <a:lstStyle/>
        <a:p>
          <a:endParaRPr lang="en-US"/>
        </a:p>
      </dgm:t>
    </dgm:pt>
    <dgm:pt modelId="{824DD978-16EC-4FED-852D-AC9F00DCF931}">
      <dgm:prSet/>
      <dgm:spPr/>
      <dgm:t>
        <a:bodyPr/>
        <a:lstStyle/>
        <a:p>
          <a:r>
            <a:rPr lang="en-US"/>
            <a:t>Review progress</a:t>
          </a:r>
        </a:p>
      </dgm:t>
    </dgm:pt>
    <dgm:pt modelId="{DDB1311F-C102-41FA-930E-946748F41FBE}" type="parTrans" cxnId="{EB0382C9-91DB-4F28-A25D-69B4B26B0B54}">
      <dgm:prSet/>
      <dgm:spPr/>
      <dgm:t>
        <a:bodyPr/>
        <a:lstStyle/>
        <a:p>
          <a:endParaRPr lang="en-US"/>
        </a:p>
      </dgm:t>
    </dgm:pt>
    <dgm:pt modelId="{4E30FABA-7435-4374-9B19-2746826C8EE8}" type="sibTrans" cxnId="{EB0382C9-91DB-4F28-A25D-69B4B26B0B54}">
      <dgm:prSet/>
      <dgm:spPr/>
      <dgm:t>
        <a:bodyPr/>
        <a:lstStyle/>
        <a:p>
          <a:endParaRPr lang="en-US"/>
        </a:p>
      </dgm:t>
    </dgm:pt>
    <dgm:pt modelId="{8066C252-B0D4-4082-A3F1-C91CABD10979}" type="pres">
      <dgm:prSet presAssocID="{10890F36-E03A-47BE-A3D5-56970054D0B8}" presName="outerComposite" presStyleCnt="0">
        <dgm:presLayoutVars>
          <dgm:chMax val="5"/>
          <dgm:dir/>
          <dgm:resizeHandles val="exact"/>
        </dgm:presLayoutVars>
      </dgm:prSet>
      <dgm:spPr/>
    </dgm:pt>
    <dgm:pt modelId="{384293FA-87DE-4FE2-9893-21068781C208}" type="pres">
      <dgm:prSet presAssocID="{10890F36-E03A-47BE-A3D5-56970054D0B8}" presName="dummyMaxCanvas" presStyleCnt="0">
        <dgm:presLayoutVars/>
      </dgm:prSet>
      <dgm:spPr/>
    </dgm:pt>
    <dgm:pt modelId="{7B5BC10E-B94D-493B-99C4-16CB83AB9265}" type="pres">
      <dgm:prSet presAssocID="{10890F36-E03A-47BE-A3D5-56970054D0B8}" presName="FiveNodes_1" presStyleLbl="node1" presStyleIdx="0" presStyleCnt="5">
        <dgm:presLayoutVars>
          <dgm:bulletEnabled val="1"/>
        </dgm:presLayoutVars>
      </dgm:prSet>
      <dgm:spPr/>
    </dgm:pt>
    <dgm:pt modelId="{5919FC6C-86C8-4218-BAC4-029FFC697795}" type="pres">
      <dgm:prSet presAssocID="{10890F36-E03A-47BE-A3D5-56970054D0B8}" presName="FiveNodes_2" presStyleLbl="node1" presStyleIdx="1" presStyleCnt="5">
        <dgm:presLayoutVars>
          <dgm:bulletEnabled val="1"/>
        </dgm:presLayoutVars>
      </dgm:prSet>
      <dgm:spPr/>
    </dgm:pt>
    <dgm:pt modelId="{5C244C4E-9804-4621-ABED-EB891C393582}" type="pres">
      <dgm:prSet presAssocID="{10890F36-E03A-47BE-A3D5-56970054D0B8}" presName="FiveNodes_3" presStyleLbl="node1" presStyleIdx="2" presStyleCnt="5">
        <dgm:presLayoutVars>
          <dgm:bulletEnabled val="1"/>
        </dgm:presLayoutVars>
      </dgm:prSet>
      <dgm:spPr/>
    </dgm:pt>
    <dgm:pt modelId="{A157165B-7AE4-4106-AC7C-4252E40B37EC}" type="pres">
      <dgm:prSet presAssocID="{10890F36-E03A-47BE-A3D5-56970054D0B8}" presName="FiveNodes_4" presStyleLbl="node1" presStyleIdx="3" presStyleCnt="5">
        <dgm:presLayoutVars>
          <dgm:bulletEnabled val="1"/>
        </dgm:presLayoutVars>
      </dgm:prSet>
      <dgm:spPr/>
    </dgm:pt>
    <dgm:pt modelId="{E20749FB-EB06-4D71-8ED4-3E5A4C5E35F4}" type="pres">
      <dgm:prSet presAssocID="{10890F36-E03A-47BE-A3D5-56970054D0B8}" presName="FiveNodes_5" presStyleLbl="node1" presStyleIdx="4" presStyleCnt="5">
        <dgm:presLayoutVars>
          <dgm:bulletEnabled val="1"/>
        </dgm:presLayoutVars>
      </dgm:prSet>
      <dgm:spPr/>
    </dgm:pt>
    <dgm:pt modelId="{0CE40D1C-8978-4F59-96B8-C6F58FD12265}" type="pres">
      <dgm:prSet presAssocID="{10890F36-E03A-47BE-A3D5-56970054D0B8}" presName="FiveConn_1-2" presStyleLbl="fgAccFollowNode1" presStyleIdx="0" presStyleCnt="4">
        <dgm:presLayoutVars>
          <dgm:bulletEnabled val="1"/>
        </dgm:presLayoutVars>
      </dgm:prSet>
      <dgm:spPr/>
    </dgm:pt>
    <dgm:pt modelId="{BAA1C753-22D3-49E4-B061-4BAEADAC52F9}" type="pres">
      <dgm:prSet presAssocID="{10890F36-E03A-47BE-A3D5-56970054D0B8}" presName="FiveConn_2-3" presStyleLbl="fgAccFollowNode1" presStyleIdx="1" presStyleCnt="4">
        <dgm:presLayoutVars>
          <dgm:bulletEnabled val="1"/>
        </dgm:presLayoutVars>
      </dgm:prSet>
      <dgm:spPr/>
    </dgm:pt>
    <dgm:pt modelId="{A7875D18-8A6E-48C3-B772-43B67A647B19}" type="pres">
      <dgm:prSet presAssocID="{10890F36-E03A-47BE-A3D5-56970054D0B8}" presName="FiveConn_3-4" presStyleLbl="fgAccFollowNode1" presStyleIdx="2" presStyleCnt="4">
        <dgm:presLayoutVars>
          <dgm:bulletEnabled val="1"/>
        </dgm:presLayoutVars>
      </dgm:prSet>
      <dgm:spPr/>
    </dgm:pt>
    <dgm:pt modelId="{5E6DDA3D-7B92-440F-876E-37147F2B062A}" type="pres">
      <dgm:prSet presAssocID="{10890F36-E03A-47BE-A3D5-56970054D0B8}" presName="FiveConn_4-5" presStyleLbl="fgAccFollowNode1" presStyleIdx="3" presStyleCnt="4">
        <dgm:presLayoutVars>
          <dgm:bulletEnabled val="1"/>
        </dgm:presLayoutVars>
      </dgm:prSet>
      <dgm:spPr/>
    </dgm:pt>
    <dgm:pt modelId="{D49C890E-BA37-48B7-9D20-D6D58DA98DFA}" type="pres">
      <dgm:prSet presAssocID="{10890F36-E03A-47BE-A3D5-56970054D0B8}" presName="FiveNodes_1_text" presStyleLbl="node1" presStyleIdx="4" presStyleCnt="5">
        <dgm:presLayoutVars>
          <dgm:bulletEnabled val="1"/>
        </dgm:presLayoutVars>
      </dgm:prSet>
      <dgm:spPr/>
    </dgm:pt>
    <dgm:pt modelId="{31C4E94A-BCEC-4E66-BCC2-45DFF39FE56F}" type="pres">
      <dgm:prSet presAssocID="{10890F36-E03A-47BE-A3D5-56970054D0B8}" presName="FiveNodes_2_text" presStyleLbl="node1" presStyleIdx="4" presStyleCnt="5">
        <dgm:presLayoutVars>
          <dgm:bulletEnabled val="1"/>
        </dgm:presLayoutVars>
      </dgm:prSet>
      <dgm:spPr/>
    </dgm:pt>
    <dgm:pt modelId="{1448E425-7FFF-426A-A089-77617A434178}" type="pres">
      <dgm:prSet presAssocID="{10890F36-E03A-47BE-A3D5-56970054D0B8}" presName="FiveNodes_3_text" presStyleLbl="node1" presStyleIdx="4" presStyleCnt="5">
        <dgm:presLayoutVars>
          <dgm:bulletEnabled val="1"/>
        </dgm:presLayoutVars>
      </dgm:prSet>
      <dgm:spPr/>
    </dgm:pt>
    <dgm:pt modelId="{BD65FC85-9FBB-409E-A57D-3EAAB6A5FF84}" type="pres">
      <dgm:prSet presAssocID="{10890F36-E03A-47BE-A3D5-56970054D0B8}" presName="FiveNodes_4_text" presStyleLbl="node1" presStyleIdx="4" presStyleCnt="5">
        <dgm:presLayoutVars>
          <dgm:bulletEnabled val="1"/>
        </dgm:presLayoutVars>
      </dgm:prSet>
      <dgm:spPr/>
    </dgm:pt>
    <dgm:pt modelId="{955D9D55-1AEB-4D78-B0F5-B6057C94C63A}" type="pres">
      <dgm:prSet presAssocID="{10890F36-E03A-47BE-A3D5-56970054D0B8}" presName="FiveNodes_5_text" presStyleLbl="node1" presStyleIdx="4" presStyleCnt="5">
        <dgm:presLayoutVars>
          <dgm:bulletEnabled val="1"/>
        </dgm:presLayoutVars>
      </dgm:prSet>
      <dgm:spPr/>
    </dgm:pt>
  </dgm:ptLst>
  <dgm:cxnLst>
    <dgm:cxn modelId="{355DE614-456B-4D1D-A06A-436DB5B55AAC}" type="presOf" srcId="{328CBD79-83C0-4B5C-A91C-614865E5F754}" destId="{7B5BC10E-B94D-493B-99C4-16CB83AB9265}" srcOrd="0" destOrd="0" presId="urn:microsoft.com/office/officeart/2005/8/layout/vProcess5"/>
    <dgm:cxn modelId="{31358928-AB1C-4F43-9A22-F8F2181DB147}" srcId="{10890F36-E03A-47BE-A3D5-56970054D0B8}" destId="{D3186A7B-7CC3-49AF-B5C7-B27915EF1449}" srcOrd="2" destOrd="0" parTransId="{EFE076EA-3CAF-488A-B59A-97AC4A80129D}" sibTransId="{0E21DE5B-E66C-47D4-BD2E-17F1C071C4CA}"/>
    <dgm:cxn modelId="{F78F3A39-2ECF-433E-8D88-FAC7ACE03789}" type="presOf" srcId="{328CBD79-83C0-4B5C-A91C-614865E5F754}" destId="{D49C890E-BA37-48B7-9D20-D6D58DA98DFA}" srcOrd="1" destOrd="0" presId="urn:microsoft.com/office/officeart/2005/8/layout/vProcess5"/>
    <dgm:cxn modelId="{4BA14065-9642-49FD-B285-33A8B0A70161}" type="presOf" srcId="{D3186A7B-7CC3-49AF-B5C7-B27915EF1449}" destId="{5C244C4E-9804-4621-ABED-EB891C393582}" srcOrd="0" destOrd="0" presId="urn:microsoft.com/office/officeart/2005/8/layout/vProcess5"/>
    <dgm:cxn modelId="{B41B6365-DAB0-487A-8FCD-F643DC305AD7}" type="presOf" srcId="{FF54630B-4BCE-4AB6-846E-DC9336F0A6B3}" destId="{5919FC6C-86C8-4218-BAC4-029FFC697795}" srcOrd="0" destOrd="0" presId="urn:microsoft.com/office/officeart/2005/8/layout/vProcess5"/>
    <dgm:cxn modelId="{35C1204B-1C94-4D92-89E2-D170CEE3A4AA}" type="presOf" srcId="{10890F36-E03A-47BE-A3D5-56970054D0B8}" destId="{8066C252-B0D4-4082-A3F1-C91CABD10979}" srcOrd="0" destOrd="0" presId="urn:microsoft.com/office/officeart/2005/8/layout/vProcess5"/>
    <dgm:cxn modelId="{9588294F-F915-456A-8FF7-267928275357}" type="presOf" srcId="{C6162991-93D6-44B0-BE1F-E3DF33FBA487}" destId="{BAA1C753-22D3-49E4-B061-4BAEADAC52F9}" srcOrd="0" destOrd="0" presId="urn:microsoft.com/office/officeart/2005/8/layout/vProcess5"/>
    <dgm:cxn modelId="{AD7B4671-DFF6-46D3-8460-8D887A0B1064}" type="presOf" srcId="{608DD21B-80E2-4EDD-B018-D8721DB260BB}" destId="{0CE40D1C-8978-4F59-96B8-C6F58FD12265}" srcOrd="0" destOrd="0" presId="urn:microsoft.com/office/officeart/2005/8/layout/vProcess5"/>
    <dgm:cxn modelId="{61D03D56-07FB-49AC-B3AA-69DB1C230458}" type="presOf" srcId="{824DD978-16EC-4FED-852D-AC9F00DCF931}" destId="{E20749FB-EB06-4D71-8ED4-3E5A4C5E35F4}" srcOrd="0" destOrd="0" presId="urn:microsoft.com/office/officeart/2005/8/layout/vProcess5"/>
    <dgm:cxn modelId="{A190D484-D05B-4A75-84DE-1FF0DAADF8F8}" srcId="{10890F36-E03A-47BE-A3D5-56970054D0B8}" destId="{3BB2934C-5919-4507-9115-B092A6C20626}" srcOrd="3" destOrd="0" parTransId="{011FE306-FB0D-4945-8AE7-17CB119B5BF0}" sibTransId="{0B493F77-5F54-45A7-8908-10C008F9D6CC}"/>
    <dgm:cxn modelId="{286ED2AB-2787-4E81-BF99-5C8575C90B0B}" type="presOf" srcId="{FF54630B-4BCE-4AB6-846E-DC9336F0A6B3}" destId="{31C4E94A-BCEC-4E66-BCC2-45DFF39FE56F}" srcOrd="1" destOrd="0" presId="urn:microsoft.com/office/officeart/2005/8/layout/vProcess5"/>
    <dgm:cxn modelId="{38C742AC-6DC1-4993-AC24-B8BB0A890E68}" srcId="{10890F36-E03A-47BE-A3D5-56970054D0B8}" destId="{328CBD79-83C0-4B5C-A91C-614865E5F754}" srcOrd="0" destOrd="0" parTransId="{3FC724B5-8DAE-4EA3-9D6C-F450944E6C28}" sibTransId="{608DD21B-80E2-4EDD-B018-D8721DB260BB}"/>
    <dgm:cxn modelId="{948964AF-953E-4474-A711-CE2234F3F2F9}" type="presOf" srcId="{D3186A7B-7CC3-49AF-B5C7-B27915EF1449}" destId="{1448E425-7FFF-426A-A089-77617A434178}" srcOrd="1" destOrd="0" presId="urn:microsoft.com/office/officeart/2005/8/layout/vProcess5"/>
    <dgm:cxn modelId="{EB0382C9-91DB-4F28-A25D-69B4B26B0B54}" srcId="{10890F36-E03A-47BE-A3D5-56970054D0B8}" destId="{824DD978-16EC-4FED-852D-AC9F00DCF931}" srcOrd="4" destOrd="0" parTransId="{DDB1311F-C102-41FA-930E-946748F41FBE}" sibTransId="{4E30FABA-7435-4374-9B19-2746826C8EE8}"/>
    <dgm:cxn modelId="{D27793C9-9136-4221-981D-EFC1A975FBDF}" type="presOf" srcId="{3BB2934C-5919-4507-9115-B092A6C20626}" destId="{A157165B-7AE4-4106-AC7C-4252E40B37EC}" srcOrd="0" destOrd="0" presId="urn:microsoft.com/office/officeart/2005/8/layout/vProcess5"/>
    <dgm:cxn modelId="{C8040AD8-5158-4D21-8CA6-6827B918AB38}" type="presOf" srcId="{0E21DE5B-E66C-47D4-BD2E-17F1C071C4CA}" destId="{A7875D18-8A6E-48C3-B772-43B67A647B19}" srcOrd="0" destOrd="0" presId="urn:microsoft.com/office/officeart/2005/8/layout/vProcess5"/>
    <dgm:cxn modelId="{894331DB-B37E-4D5D-B0CD-E18B12D475CA}" type="presOf" srcId="{0B493F77-5F54-45A7-8908-10C008F9D6CC}" destId="{5E6DDA3D-7B92-440F-876E-37147F2B062A}" srcOrd="0" destOrd="0" presId="urn:microsoft.com/office/officeart/2005/8/layout/vProcess5"/>
    <dgm:cxn modelId="{392A96E7-A9CF-4A1E-BF23-A390293BBBF8}" type="presOf" srcId="{3BB2934C-5919-4507-9115-B092A6C20626}" destId="{BD65FC85-9FBB-409E-A57D-3EAAB6A5FF84}" srcOrd="1" destOrd="0" presId="urn:microsoft.com/office/officeart/2005/8/layout/vProcess5"/>
    <dgm:cxn modelId="{E1D1FEF8-D08A-4C10-ACA5-8B8E8FA4F0F8}" type="presOf" srcId="{824DD978-16EC-4FED-852D-AC9F00DCF931}" destId="{955D9D55-1AEB-4D78-B0F5-B6057C94C63A}" srcOrd="1" destOrd="0" presId="urn:microsoft.com/office/officeart/2005/8/layout/vProcess5"/>
    <dgm:cxn modelId="{64444FF9-1C8E-408C-AE05-3EBFF59AFA3B}" srcId="{10890F36-E03A-47BE-A3D5-56970054D0B8}" destId="{FF54630B-4BCE-4AB6-846E-DC9336F0A6B3}" srcOrd="1" destOrd="0" parTransId="{763665B3-BB34-456B-BFBC-E7074E1620D5}" sibTransId="{C6162991-93D6-44B0-BE1F-E3DF33FBA487}"/>
    <dgm:cxn modelId="{66F3E8D1-3274-4067-B880-5E33530AE698}" type="presParOf" srcId="{8066C252-B0D4-4082-A3F1-C91CABD10979}" destId="{384293FA-87DE-4FE2-9893-21068781C208}" srcOrd="0" destOrd="0" presId="urn:microsoft.com/office/officeart/2005/8/layout/vProcess5"/>
    <dgm:cxn modelId="{CE203532-8D9F-407B-9F56-82C9603ABE0C}" type="presParOf" srcId="{8066C252-B0D4-4082-A3F1-C91CABD10979}" destId="{7B5BC10E-B94D-493B-99C4-16CB83AB9265}" srcOrd="1" destOrd="0" presId="urn:microsoft.com/office/officeart/2005/8/layout/vProcess5"/>
    <dgm:cxn modelId="{E353CF9B-05B8-4487-A3F9-1AB794255DDF}" type="presParOf" srcId="{8066C252-B0D4-4082-A3F1-C91CABD10979}" destId="{5919FC6C-86C8-4218-BAC4-029FFC697795}" srcOrd="2" destOrd="0" presId="urn:microsoft.com/office/officeart/2005/8/layout/vProcess5"/>
    <dgm:cxn modelId="{4E45335F-D227-45B8-8E00-B1047DD44DC2}" type="presParOf" srcId="{8066C252-B0D4-4082-A3F1-C91CABD10979}" destId="{5C244C4E-9804-4621-ABED-EB891C393582}" srcOrd="3" destOrd="0" presId="urn:microsoft.com/office/officeart/2005/8/layout/vProcess5"/>
    <dgm:cxn modelId="{C4A5058F-063E-4203-84A4-B4C7E28B26B3}" type="presParOf" srcId="{8066C252-B0D4-4082-A3F1-C91CABD10979}" destId="{A157165B-7AE4-4106-AC7C-4252E40B37EC}" srcOrd="4" destOrd="0" presId="urn:microsoft.com/office/officeart/2005/8/layout/vProcess5"/>
    <dgm:cxn modelId="{739E8A54-8DBC-43AC-A69E-D47E09E00B10}" type="presParOf" srcId="{8066C252-B0D4-4082-A3F1-C91CABD10979}" destId="{E20749FB-EB06-4D71-8ED4-3E5A4C5E35F4}" srcOrd="5" destOrd="0" presId="urn:microsoft.com/office/officeart/2005/8/layout/vProcess5"/>
    <dgm:cxn modelId="{5886E26E-4436-4F06-95A1-94136E3EFAC1}" type="presParOf" srcId="{8066C252-B0D4-4082-A3F1-C91CABD10979}" destId="{0CE40D1C-8978-4F59-96B8-C6F58FD12265}" srcOrd="6" destOrd="0" presId="urn:microsoft.com/office/officeart/2005/8/layout/vProcess5"/>
    <dgm:cxn modelId="{4B13D0EC-FAFA-4DD6-982E-E08426041F46}" type="presParOf" srcId="{8066C252-B0D4-4082-A3F1-C91CABD10979}" destId="{BAA1C753-22D3-49E4-B061-4BAEADAC52F9}" srcOrd="7" destOrd="0" presId="urn:microsoft.com/office/officeart/2005/8/layout/vProcess5"/>
    <dgm:cxn modelId="{599F7FF3-CD5B-4F9D-A08A-DCFA3262051B}" type="presParOf" srcId="{8066C252-B0D4-4082-A3F1-C91CABD10979}" destId="{A7875D18-8A6E-48C3-B772-43B67A647B19}" srcOrd="8" destOrd="0" presId="urn:microsoft.com/office/officeart/2005/8/layout/vProcess5"/>
    <dgm:cxn modelId="{059653EC-7FF3-485E-A9FE-9C9BF8EBB926}" type="presParOf" srcId="{8066C252-B0D4-4082-A3F1-C91CABD10979}" destId="{5E6DDA3D-7B92-440F-876E-37147F2B062A}" srcOrd="9" destOrd="0" presId="urn:microsoft.com/office/officeart/2005/8/layout/vProcess5"/>
    <dgm:cxn modelId="{53820601-8947-497C-A43F-B3D4F7FBF895}" type="presParOf" srcId="{8066C252-B0D4-4082-A3F1-C91CABD10979}" destId="{D49C890E-BA37-48B7-9D20-D6D58DA98DFA}" srcOrd="10" destOrd="0" presId="urn:microsoft.com/office/officeart/2005/8/layout/vProcess5"/>
    <dgm:cxn modelId="{235A388E-60FE-415A-81C1-A8B3A005E70F}" type="presParOf" srcId="{8066C252-B0D4-4082-A3F1-C91CABD10979}" destId="{31C4E94A-BCEC-4E66-BCC2-45DFF39FE56F}" srcOrd="11" destOrd="0" presId="urn:microsoft.com/office/officeart/2005/8/layout/vProcess5"/>
    <dgm:cxn modelId="{5B1C7083-9E9B-4DD7-AAC8-5119B8E0DD6E}" type="presParOf" srcId="{8066C252-B0D4-4082-A3F1-C91CABD10979}" destId="{1448E425-7FFF-426A-A089-77617A434178}" srcOrd="12" destOrd="0" presId="urn:microsoft.com/office/officeart/2005/8/layout/vProcess5"/>
    <dgm:cxn modelId="{9CD0E3E6-5C3D-46AB-BF58-CD1EA0C8D02B}" type="presParOf" srcId="{8066C252-B0D4-4082-A3F1-C91CABD10979}" destId="{BD65FC85-9FBB-409E-A57D-3EAAB6A5FF84}" srcOrd="13" destOrd="0" presId="urn:microsoft.com/office/officeart/2005/8/layout/vProcess5"/>
    <dgm:cxn modelId="{CC1EC36E-5491-4337-9283-A06CD228E68C}" type="presParOf" srcId="{8066C252-B0D4-4082-A3F1-C91CABD10979}" destId="{955D9D55-1AEB-4D78-B0F5-B6057C94C63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F065E-5A82-4E80-8315-9EC2F08C9611}">
      <dsp:nvSpPr>
        <dsp:cNvPr id="0" name=""/>
        <dsp:cNvSpPr/>
      </dsp:nvSpPr>
      <dsp:spPr>
        <a:xfrm>
          <a:off x="430991" y="816247"/>
          <a:ext cx="703212" cy="7032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FFE0E3-368E-4F7C-9CA9-9EC515128B82}">
      <dsp:nvSpPr>
        <dsp:cNvPr id="0" name=""/>
        <dsp:cNvSpPr/>
      </dsp:nvSpPr>
      <dsp:spPr>
        <a:xfrm>
          <a:off x="1250" y="1874869"/>
          <a:ext cx="1562695" cy="1309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Teams need to collaborate</a:t>
          </a:r>
          <a:r>
            <a:rPr lang="en-US" sz="1100" b="0" i="0" kern="1200"/>
            <a:t> – Build a common focus on cost efficiency, processes and cost decisions across teams that might not typically work closely together.</a:t>
          </a:r>
          <a:endParaRPr lang="en-US" sz="1100" kern="1200"/>
        </a:p>
      </dsp:txBody>
      <dsp:txXfrm>
        <a:off x="1250" y="1874869"/>
        <a:ext cx="1562695" cy="1309978"/>
      </dsp:txXfrm>
    </dsp:sp>
    <dsp:sp modelId="{EC22199A-7FAC-476E-B0AF-F31ECED3E62C}">
      <dsp:nvSpPr>
        <dsp:cNvPr id="0" name=""/>
        <dsp:cNvSpPr/>
      </dsp:nvSpPr>
      <dsp:spPr>
        <a:xfrm>
          <a:off x="2267158" y="816247"/>
          <a:ext cx="703212" cy="7032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AE03CE-08D3-4B97-9E91-336CE4F3681D}">
      <dsp:nvSpPr>
        <dsp:cNvPr id="0" name=""/>
        <dsp:cNvSpPr/>
      </dsp:nvSpPr>
      <dsp:spPr>
        <a:xfrm>
          <a:off x="1837417" y="1874869"/>
          <a:ext cx="1562695" cy="1309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Everyone takes ownership</a:t>
          </a:r>
          <a:r>
            <a:rPr lang="en-US" sz="1100" b="0" i="0" kern="1200"/>
            <a:t> – Decentralize decisions about cloud resource usage and optimization, and drive technical teams to consider cost as well as uptime and performance.</a:t>
          </a:r>
          <a:endParaRPr lang="en-US" sz="1100" kern="1200"/>
        </a:p>
      </dsp:txBody>
      <dsp:txXfrm>
        <a:off x="1837417" y="1874869"/>
        <a:ext cx="1562695" cy="1309978"/>
      </dsp:txXfrm>
    </dsp:sp>
    <dsp:sp modelId="{2D4345B1-375E-47F6-A2F6-50696D684E15}">
      <dsp:nvSpPr>
        <dsp:cNvPr id="0" name=""/>
        <dsp:cNvSpPr/>
      </dsp:nvSpPr>
      <dsp:spPr>
        <a:xfrm>
          <a:off x="4103325" y="816247"/>
          <a:ext cx="703212" cy="7032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BB26E1-B5B6-4C50-8D04-B54ECE7D84C0}">
      <dsp:nvSpPr>
        <dsp:cNvPr id="0" name=""/>
        <dsp:cNvSpPr/>
      </dsp:nvSpPr>
      <dsp:spPr>
        <a:xfrm>
          <a:off x="3673584" y="1874869"/>
          <a:ext cx="1562695" cy="1309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A centralized team drives FinOps</a:t>
          </a:r>
          <a:r>
            <a:rPr lang="en-US" sz="1100" b="0" i="0" kern="1200"/>
            <a:t> – Centralize management of FinOps practices for consistency, automation, and rate negotiations.</a:t>
          </a:r>
          <a:endParaRPr lang="en-US" sz="1100" kern="1200"/>
        </a:p>
      </dsp:txBody>
      <dsp:txXfrm>
        <a:off x="3673584" y="1874869"/>
        <a:ext cx="1562695" cy="1309978"/>
      </dsp:txXfrm>
    </dsp:sp>
    <dsp:sp modelId="{7B2DEBB6-BE48-4BDE-AF3A-C21A7445642E}">
      <dsp:nvSpPr>
        <dsp:cNvPr id="0" name=""/>
        <dsp:cNvSpPr/>
      </dsp:nvSpPr>
      <dsp:spPr>
        <a:xfrm>
          <a:off x="5939492" y="816247"/>
          <a:ext cx="703212" cy="7032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1CDC4-C87E-4D1A-B309-8631A1933D19}">
      <dsp:nvSpPr>
        <dsp:cNvPr id="0" name=""/>
        <dsp:cNvSpPr/>
      </dsp:nvSpPr>
      <dsp:spPr>
        <a:xfrm>
          <a:off x="5509751" y="1874869"/>
          <a:ext cx="1562695" cy="1309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FinOps reports should be accessible and timely</a:t>
          </a:r>
          <a:r>
            <a:rPr lang="en-US" sz="1100" b="0" i="0" kern="1200"/>
            <a:t> – Provide clear usage and cost data quickly, to the right people, to enable prompt decisions and forecasting.</a:t>
          </a:r>
          <a:endParaRPr lang="en-US" sz="1100" kern="1200"/>
        </a:p>
      </dsp:txBody>
      <dsp:txXfrm>
        <a:off x="5509751" y="1874869"/>
        <a:ext cx="1562695" cy="1309978"/>
      </dsp:txXfrm>
    </dsp:sp>
    <dsp:sp modelId="{3D3FAE0C-CC25-47FE-B995-47E5206EA446}">
      <dsp:nvSpPr>
        <dsp:cNvPr id="0" name=""/>
        <dsp:cNvSpPr/>
      </dsp:nvSpPr>
      <dsp:spPr>
        <a:xfrm>
          <a:off x="7775659" y="816247"/>
          <a:ext cx="703212" cy="7032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8E9473-A6C6-43D5-A101-AAB475863320}">
      <dsp:nvSpPr>
        <dsp:cNvPr id="0" name=""/>
        <dsp:cNvSpPr/>
      </dsp:nvSpPr>
      <dsp:spPr>
        <a:xfrm>
          <a:off x="7345918" y="1874869"/>
          <a:ext cx="1562695" cy="1309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Decisions are driven by the business value of cloud</a:t>
          </a:r>
          <a:r>
            <a:rPr lang="en-US" sz="1100" b="0" i="0" kern="1200"/>
            <a:t> – Balance cost decisions with business benefits including quality, speed, and business capability.</a:t>
          </a:r>
          <a:endParaRPr lang="en-US" sz="1100" kern="1200"/>
        </a:p>
      </dsp:txBody>
      <dsp:txXfrm>
        <a:off x="7345918" y="1874869"/>
        <a:ext cx="1562695" cy="1309978"/>
      </dsp:txXfrm>
    </dsp:sp>
    <dsp:sp modelId="{070D041A-88F7-48FA-A4AD-09ED87491532}">
      <dsp:nvSpPr>
        <dsp:cNvPr id="0" name=""/>
        <dsp:cNvSpPr/>
      </dsp:nvSpPr>
      <dsp:spPr>
        <a:xfrm>
          <a:off x="9611826" y="816247"/>
          <a:ext cx="703212" cy="7032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EC818-65E8-4AC2-A231-C8CF6DE24321}">
      <dsp:nvSpPr>
        <dsp:cNvPr id="0" name=""/>
        <dsp:cNvSpPr/>
      </dsp:nvSpPr>
      <dsp:spPr>
        <a:xfrm>
          <a:off x="9182085" y="1874869"/>
          <a:ext cx="1562695" cy="1309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Take advantage of the variable cost model of the cloud</a:t>
          </a:r>
          <a:r>
            <a:rPr lang="en-US" sz="1100" b="0" i="0" kern="1200"/>
            <a:t> – Make continuous small adjustments in cloud usage and optimization.</a:t>
          </a:r>
          <a:endParaRPr lang="en-US" sz="1100" kern="1200"/>
        </a:p>
      </dsp:txBody>
      <dsp:txXfrm>
        <a:off x="9182085" y="1874869"/>
        <a:ext cx="1562695" cy="1309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FB140-BC0D-4155-9A52-9D23783025D0}">
      <dsp:nvSpPr>
        <dsp:cNvPr id="0" name=""/>
        <dsp:cNvSpPr/>
      </dsp:nvSpPr>
      <dsp:spPr>
        <a:xfrm>
          <a:off x="959899" y="133561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032534-9249-42CA-99E2-55B7AB33E0C0}">
      <dsp:nvSpPr>
        <dsp:cNvPr id="0" name=""/>
        <dsp:cNvSpPr/>
      </dsp:nvSpPr>
      <dsp:spPr>
        <a:xfrm>
          <a:off x="464899" y="2423700"/>
          <a:ext cx="180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Finance</a:t>
          </a:r>
          <a:r>
            <a:rPr lang="en-US" sz="1100" b="0" i="0" kern="1200"/>
            <a:t> – Accurately budget, forecast, and report on cloud costs.</a:t>
          </a:r>
          <a:endParaRPr lang="en-US" sz="1100" kern="1200"/>
        </a:p>
      </dsp:txBody>
      <dsp:txXfrm>
        <a:off x="464899" y="2423700"/>
        <a:ext cx="1800000" cy="765000"/>
      </dsp:txXfrm>
    </dsp:sp>
    <dsp:sp modelId="{F71E3790-3EDC-403F-A9C3-BED67E720BC1}">
      <dsp:nvSpPr>
        <dsp:cNvPr id="0" name=""/>
        <dsp:cNvSpPr/>
      </dsp:nvSpPr>
      <dsp:spPr>
        <a:xfrm>
          <a:off x="3074899" y="133561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029DA-F7EA-46D3-98FB-36F9AE16939E}">
      <dsp:nvSpPr>
        <dsp:cNvPr id="0" name=""/>
        <dsp:cNvSpPr/>
      </dsp:nvSpPr>
      <dsp:spPr>
        <a:xfrm>
          <a:off x="2579899" y="2423700"/>
          <a:ext cx="180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Leadership</a:t>
          </a:r>
          <a:r>
            <a:rPr lang="en-US" sz="1100" b="0" i="0" kern="1200"/>
            <a:t> – Apply the strengths of the cloud to maximize business value.</a:t>
          </a:r>
          <a:endParaRPr lang="en-US" sz="1100" kern="1200"/>
        </a:p>
      </dsp:txBody>
      <dsp:txXfrm>
        <a:off x="2579899" y="2423700"/>
        <a:ext cx="1800000" cy="765000"/>
      </dsp:txXfrm>
    </dsp:sp>
    <dsp:sp modelId="{B84320CD-8E93-4DA0-8197-F3023CB90D18}">
      <dsp:nvSpPr>
        <dsp:cNvPr id="0" name=""/>
        <dsp:cNvSpPr/>
      </dsp:nvSpPr>
      <dsp:spPr>
        <a:xfrm>
          <a:off x="5189899" y="133561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CF4C9A-B137-4039-B2B0-C14301B46562}">
      <dsp:nvSpPr>
        <dsp:cNvPr id="0" name=""/>
        <dsp:cNvSpPr/>
      </dsp:nvSpPr>
      <dsp:spPr>
        <a:xfrm>
          <a:off x="4694899" y="2423700"/>
          <a:ext cx="180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Product owners</a:t>
          </a:r>
          <a:r>
            <a:rPr lang="en-US" sz="1100" b="0" i="0" kern="1200"/>
            <a:t> – Launch new offerings at the right price.</a:t>
          </a:r>
          <a:endParaRPr lang="en-US" sz="1100" kern="1200"/>
        </a:p>
      </dsp:txBody>
      <dsp:txXfrm>
        <a:off x="4694899" y="2423700"/>
        <a:ext cx="1800000" cy="765000"/>
      </dsp:txXfrm>
    </dsp:sp>
    <dsp:sp modelId="{8D888166-8133-4F29-AEE7-313BED5D695B}">
      <dsp:nvSpPr>
        <dsp:cNvPr id="0" name=""/>
        <dsp:cNvSpPr/>
      </dsp:nvSpPr>
      <dsp:spPr>
        <a:xfrm>
          <a:off x="7304899" y="133561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886B65-18BD-4B98-B7B5-EE4A28A525F4}">
      <dsp:nvSpPr>
        <dsp:cNvPr id="0" name=""/>
        <dsp:cNvSpPr/>
      </dsp:nvSpPr>
      <dsp:spPr>
        <a:xfrm>
          <a:off x="6809899" y="2423700"/>
          <a:ext cx="180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Engineering teams</a:t>
          </a:r>
          <a:r>
            <a:rPr lang="en-US" sz="1100" b="0" i="0" kern="1200"/>
            <a:t> – Deliver high quality, cost-effective services.</a:t>
          </a:r>
          <a:endParaRPr lang="en-US" sz="1100" kern="1200"/>
        </a:p>
      </dsp:txBody>
      <dsp:txXfrm>
        <a:off x="6809899" y="2423700"/>
        <a:ext cx="1800000" cy="765000"/>
      </dsp:txXfrm>
    </dsp:sp>
    <dsp:sp modelId="{4709EC1E-462C-44E4-870B-4E0D5EC44423}">
      <dsp:nvSpPr>
        <dsp:cNvPr id="0" name=""/>
        <dsp:cNvSpPr/>
      </dsp:nvSpPr>
      <dsp:spPr>
        <a:xfrm>
          <a:off x="9419899" y="133561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51194A-9E16-4205-83AC-E40E06B41994}">
      <dsp:nvSpPr>
        <dsp:cNvPr id="0" name=""/>
        <dsp:cNvSpPr/>
      </dsp:nvSpPr>
      <dsp:spPr>
        <a:xfrm>
          <a:off x="8924899" y="2423700"/>
          <a:ext cx="180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FinOps practitioners</a:t>
          </a:r>
          <a:r>
            <a:rPr lang="en-US" sz="1100" b="0" i="0" kern="1200"/>
            <a:t> – Educate, standardize, and promote FinOps best practices.</a:t>
          </a:r>
          <a:endParaRPr lang="en-US" sz="1100" kern="1200"/>
        </a:p>
      </dsp:txBody>
      <dsp:txXfrm>
        <a:off x="8924899" y="2423700"/>
        <a:ext cx="1800000" cy="76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E246E-0C50-49F0-A90C-4A4F41CB87ED}">
      <dsp:nvSpPr>
        <dsp:cNvPr id="0" name=""/>
        <dsp:cNvSpPr/>
      </dsp:nvSpPr>
      <dsp:spPr>
        <a:xfrm>
          <a:off x="263333" y="1969271"/>
          <a:ext cx="918462" cy="9184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42F49B-AC8A-4737-8731-694017B81A11}">
      <dsp:nvSpPr>
        <dsp:cNvPr id="0" name=""/>
        <dsp:cNvSpPr/>
      </dsp:nvSpPr>
      <dsp:spPr>
        <a:xfrm>
          <a:off x="456211" y="2162148"/>
          <a:ext cx="532708" cy="532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C7D6ED-5F9D-4B06-BE44-99BB9074565E}">
      <dsp:nvSpPr>
        <dsp:cNvPr id="0" name=""/>
        <dsp:cNvSpPr/>
      </dsp:nvSpPr>
      <dsp:spPr>
        <a:xfrm>
          <a:off x="1378610" y="1969271"/>
          <a:ext cx="2164947" cy="91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a:t>Inform</a:t>
          </a:r>
          <a:r>
            <a:rPr lang="en-US" sz="1100" b="0" i="0" kern="1200"/>
            <a:t> – Deliver cost visibility and create shared accountability through allocation, benchmarking, budgeting, and forecasting.</a:t>
          </a:r>
          <a:endParaRPr lang="en-US" sz="1100" kern="1200"/>
        </a:p>
      </dsp:txBody>
      <dsp:txXfrm>
        <a:off x="1378610" y="1969271"/>
        <a:ext cx="2164947" cy="918462"/>
      </dsp:txXfrm>
    </dsp:sp>
    <dsp:sp modelId="{77FB5EC3-AA54-4CDB-B61B-3C0E648A5C33}">
      <dsp:nvSpPr>
        <dsp:cNvPr id="0" name=""/>
        <dsp:cNvSpPr/>
      </dsp:nvSpPr>
      <dsp:spPr>
        <a:xfrm>
          <a:off x="3920783" y="1969271"/>
          <a:ext cx="918462" cy="9184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C6EAE-B829-47A0-99EB-32ED0FC2AA32}">
      <dsp:nvSpPr>
        <dsp:cNvPr id="0" name=""/>
        <dsp:cNvSpPr/>
      </dsp:nvSpPr>
      <dsp:spPr>
        <a:xfrm>
          <a:off x="4113660" y="2162148"/>
          <a:ext cx="532708" cy="532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AB0B04-41EB-40BC-9ABD-CCA8BA5BB960}">
      <dsp:nvSpPr>
        <dsp:cNvPr id="0" name=""/>
        <dsp:cNvSpPr/>
      </dsp:nvSpPr>
      <dsp:spPr>
        <a:xfrm>
          <a:off x="5036059" y="1969271"/>
          <a:ext cx="2164947" cy="91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a:t>Optimize</a:t>
          </a:r>
          <a:r>
            <a:rPr lang="en-US" sz="1100" b="0" i="0" kern="1200"/>
            <a:t> – Reduce cloud waste and improve cloud efficiency by implementing various optimization strategies.</a:t>
          </a:r>
          <a:endParaRPr lang="en-US" sz="1100" kern="1200"/>
        </a:p>
      </dsp:txBody>
      <dsp:txXfrm>
        <a:off x="5036059" y="1969271"/>
        <a:ext cx="2164947" cy="918462"/>
      </dsp:txXfrm>
    </dsp:sp>
    <dsp:sp modelId="{6B0E9AA5-289A-478E-9A88-A174E9BECB9E}">
      <dsp:nvSpPr>
        <dsp:cNvPr id="0" name=""/>
        <dsp:cNvSpPr/>
      </dsp:nvSpPr>
      <dsp:spPr>
        <a:xfrm>
          <a:off x="7578233" y="1969271"/>
          <a:ext cx="918462" cy="9184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F51A97-2732-4872-B022-6E45DCA937C1}">
      <dsp:nvSpPr>
        <dsp:cNvPr id="0" name=""/>
        <dsp:cNvSpPr/>
      </dsp:nvSpPr>
      <dsp:spPr>
        <a:xfrm>
          <a:off x="7771110" y="2162148"/>
          <a:ext cx="532708" cy="532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2DA3E4-9152-4943-B20C-A48421848BCC}">
      <dsp:nvSpPr>
        <dsp:cNvPr id="0" name=""/>
        <dsp:cNvSpPr/>
      </dsp:nvSpPr>
      <dsp:spPr>
        <a:xfrm>
          <a:off x="8693509" y="1969271"/>
          <a:ext cx="2164947" cy="91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a:t>Operate</a:t>
          </a:r>
          <a:r>
            <a:rPr lang="en-US" sz="1100" b="0" i="0" kern="1200"/>
            <a:t> – Define, track, and monitor key performance indicators and governance policies that align cloud and business objectives.</a:t>
          </a:r>
          <a:endParaRPr lang="en-US" sz="1100" kern="1200"/>
        </a:p>
      </dsp:txBody>
      <dsp:txXfrm>
        <a:off x="8693509" y="1969271"/>
        <a:ext cx="2164947" cy="9184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DE8DD-DAD7-4B37-874B-7921B8B71110}">
      <dsp:nvSpPr>
        <dsp:cNvPr id="0" name=""/>
        <dsp:cNvSpPr/>
      </dsp:nvSpPr>
      <dsp:spPr>
        <a:xfrm>
          <a:off x="6043" y="541002"/>
          <a:ext cx="572167" cy="57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6F2001-1E03-44F6-B710-C42019A70644}">
      <dsp:nvSpPr>
        <dsp:cNvPr id="0" name=""/>
        <dsp:cNvSpPr/>
      </dsp:nvSpPr>
      <dsp:spPr>
        <a:xfrm>
          <a:off x="6043" y="1270154"/>
          <a:ext cx="1634765" cy="72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Understanding cloud usage and cost</a:t>
          </a:r>
          <a:endParaRPr lang="en-US" sz="1400" kern="1200"/>
        </a:p>
      </dsp:txBody>
      <dsp:txXfrm>
        <a:off x="6043" y="1270154"/>
        <a:ext cx="1634765" cy="720318"/>
      </dsp:txXfrm>
    </dsp:sp>
    <dsp:sp modelId="{0E038EDB-CA94-4516-8FA3-E333169CA15B}">
      <dsp:nvSpPr>
        <dsp:cNvPr id="0" name=""/>
        <dsp:cNvSpPr/>
      </dsp:nvSpPr>
      <dsp:spPr>
        <a:xfrm>
          <a:off x="6043" y="2063488"/>
          <a:ext cx="1634765" cy="2128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Cost allocation</a:t>
          </a:r>
          <a:endParaRPr lang="en-US" sz="1100" kern="1200"/>
        </a:p>
        <a:p>
          <a:pPr marL="0" lvl="0" indent="0" algn="l" defTabSz="488950">
            <a:lnSpc>
              <a:spcPct val="100000"/>
            </a:lnSpc>
            <a:spcBef>
              <a:spcPct val="0"/>
            </a:spcBef>
            <a:spcAft>
              <a:spcPct val="35000"/>
            </a:spcAft>
            <a:buNone/>
          </a:pPr>
          <a:r>
            <a:rPr lang="en-US" sz="1100" b="0" i="0" kern="1200"/>
            <a:t>Data analysis and showback</a:t>
          </a:r>
          <a:endParaRPr lang="en-US" sz="1100" kern="1200"/>
        </a:p>
        <a:p>
          <a:pPr marL="0" lvl="0" indent="0" algn="l" defTabSz="488950">
            <a:lnSpc>
              <a:spcPct val="100000"/>
            </a:lnSpc>
            <a:spcBef>
              <a:spcPct val="0"/>
            </a:spcBef>
            <a:spcAft>
              <a:spcPct val="35000"/>
            </a:spcAft>
            <a:buNone/>
          </a:pPr>
          <a:r>
            <a:rPr lang="en-US" sz="1100" b="0" i="0" kern="1200"/>
            <a:t>Managing shared cost</a:t>
          </a:r>
          <a:endParaRPr lang="en-US" sz="1100" kern="1200"/>
        </a:p>
        <a:p>
          <a:pPr marL="0" lvl="0" indent="0" algn="l" defTabSz="488950">
            <a:lnSpc>
              <a:spcPct val="100000"/>
            </a:lnSpc>
            <a:spcBef>
              <a:spcPct val="0"/>
            </a:spcBef>
            <a:spcAft>
              <a:spcPct val="35000"/>
            </a:spcAft>
            <a:buNone/>
          </a:pPr>
          <a:r>
            <a:rPr lang="en-US" sz="1100" b="0" i="0" kern="1200"/>
            <a:t>Data ingestion and normalization</a:t>
          </a:r>
          <a:endParaRPr lang="en-US" sz="1100" kern="1200"/>
        </a:p>
      </dsp:txBody>
      <dsp:txXfrm>
        <a:off x="6043" y="2063488"/>
        <a:ext cx="1634765" cy="2128303"/>
      </dsp:txXfrm>
    </dsp:sp>
    <dsp:sp modelId="{D2D220A3-7B1A-4827-A10D-1E920C592F67}">
      <dsp:nvSpPr>
        <dsp:cNvPr id="0" name=""/>
        <dsp:cNvSpPr/>
      </dsp:nvSpPr>
      <dsp:spPr>
        <a:xfrm>
          <a:off x="1926893" y="541002"/>
          <a:ext cx="572167" cy="57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D7FFEA-59AF-4B1B-A49F-003FB80E0B4A}">
      <dsp:nvSpPr>
        <dsp:cNvPr id="0" name=""/>
        <dsp:cNvSpPr/>
      </dsp:nvSpPr>
      <dsp:spPr>
        <a:xfrm>
          <a:off x="1926893" y="1270154"/>
          <a:ext cx="1634765" cy="72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Performance tracking and benchmarking</a:t>
          </a:r>
          <a:endParaRPr lang="en-US" sz="1400" kern="1200"/>
        </a:p>
      </dsp:txBody>
      <dsp:txXfrm>
        <a:off x="1926893" y="1270154"/>
        <a:ext cx="1634765" cy="720318"/>
      </dsp:txXfrm>
    </dsp:sp>
    <dsp:sp modelId="{AD0C26B4-48B9-4051-83AE-8EB3EAF9B279}">
      <dsp:nvSpPr>
        <dsp:cNvPr id="0" name=""/>
        <dsp:cNvSpPr/>
      </dsp:nvSpPr>
      <dsp:spPr>
        <a:xfrm>
          <a:off x="1926893" y="2063488"/>
          <a:ext cx="1634765" cy="2128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Measuring unit costs</a:t>
          </a:r>
          <a:endParaRPr lang="en-US" sz="1100" kern="1200"/>
        </a:p>
        <a:p>
          <a:pPr marL="0" lvl="0" indent="0" algn="l" defTabSz="488950">
            <a:lnSpc>
              <a:spcPct val="100000"/>
            </a:lnSpc>
            <a:spcBef>
              <a:spcPct val="0"/>
            </a:spcBef>
            <a:spcAft>
              <a:spcPct val="35000"/>
            </a:spcAft>
            <a:buNone/>
          </a:pPr>
          <a:r>
            <a:rPr lang="en-US" sz="1100" b="0" i="0" kern="1200"/>
            <a:t>Forecasting</a:t>
          </a:r>
          <a:endParaRPr lang="en-US" sz="1100" kern="1200"/>
        </a:p>
        <a:p>
          <a:pPr marL="0" lvl="0" indent="0" algn="l" defTabSz="488950">
            <a:lnSpc>
              <a:spcPct val="100000"/>
            </a:lnSpc>
            <a:spcBef>
              <a:spcPct val="0"/>
            </a:spcBef>
            <a:spcAft>
              <a:spcPct val="35000"/>
            </a:spcAft>
            <a:buNone/>
          </a:pPr>
          <a:r>
            <a:rPr lang="en-US" sz="1100" b="0" i="0" kern="1200"/>
            <a:t>Budget management</a:t>
          </a:r>
          <a:endParaRPr lang="en-US" sz="1100" kern="1200"/>
        </a:p>
      </dsp:txBody>
      <dsp:txXfrm>
        <a:off x="1926893" y="2063488"/>
        <a:ext cx="1634765" cy="2128303"/>
      </dsp:txXfrm>
    </dsp:sp>
    <dsp:sp modelId="{C73C53B6-92C5-4D14-B8B4-BA3370B865C4}">
      <dsp:nvSpPr>
        <dsp:cNvPr id="0" name=""/>
        <dsp:cNvSpPr/>
      </dsp:nvSpPr>
      <dsp:spPr>
        <a:xfrm>
          <a:off x="3847742" y="541002"/>
          <a:ext cx="572167" cy="57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309DAA-DEC4-4883-B7A0-34CEEA544FFE}">
      <dsp:nvSpPr>
        <dsp:cNvPr id="0" name=""/>
        <dsp:cNvSpPr/>
      </dsp:nvSpPr>
      <dsp:spPr>
        <a:xfrm>
          <a:off x="3847742" y="1270154"/>
          <a:ext cx="1634765" cy="72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Real-time decision making</a:t>
          </a:r>
          <a:endParaRPr lang="en-US" sz="1400" kern="1200"/>
        </a:p>
      </dsp:txBody>
      <dsp:txXfrm>
        <a:off x="3847742" y="1270154"/>
        <a:ext cx="1634765" cy="720318"/>
      </dsp:txXfrm>
    </dsp:sp>
    <dsp:sp modelId="{C097C2DD-B8AC-43DE-8A35-2B57EA022F23}">
      <dsp:nvSpPr>
        <dsp:cNvPr id="0" name=""/>
        <dsp:cNvSpPr/>
      </dsp:nvSpPr>
      <dsp:spPr>
        <a:xfrm>
          <a:off x="3847742" y="2063488"/>
          <a:ext cx="1634765" cy="2128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Managing anomalies</a:t>
          </a:r>
          <a:endParaRPr lang="en-US" sz="1100" kern="1200"/>
        </a:p>
        <a:p>
          <a:pPr marL="0" lvl="0" indent="0" algn="l" defTabSz="488950">
            <a:lnSpc>
              <a:spcPct val="100000"/>
            </a:lnSpc>
            <a:spcBef>
              <a:spcPct val="0"/>
            </a:spcBef>
            <a:spcAft>
              <a:spcPct val="35000"/>
            </a:spcAft>
            <a:buNone/>
          </a:pPr>
          <a:r>
            <a:rPr lang="en-US" sz="1100" b="0" i="0" kern="1200"/>
            <a:t>Establishing a FinOps decision and accountability structure</a:t>
          </a:r>
          <a:endParaRPr lang="en-US" sz="1100" kern="1200"/>
        </a:p>
      </dsp:txBody>
      <dsp:txXfrm>
        <a:off x="3847742" y="2063488"/>
        <a:ext cx="1634765" cy="2128303"/>
      </dsp:txXfrm>
    </dsp:sp>
    <dsp:sp modelId="{B2342193-4C78-4FFF-A7E7-264B346B75C6}">
      <dsp:nvSpPr>
        <dsp:cNvPr id="0" name=""/>
        <dsp:cNvSpPr/>
      </dsp:nvSpPr>
      <dsp:spPr>
        <a:xfrm>
          <a:off x="5768592" y="541002"/>
          <a:ext cx="572167" cy="57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237FC-DB82-42A7-B985-73FEB5067B9D}">
      <dsp:nvSpPr>
        <dsp:cNvPr id="0" name=""/>
        <dsp:cNvSpPr/>
      </dsp:nvSpPr>
      <dsp:spPr>
        <a:xfrm>
          <a:off x="5768592" y="1270154"/>
          <a:ext cx="1634765" cy="72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Cloud rate optimization</a:t>
          </a:r>
          <a:endParaRPr lang="en-US" sz="1400" kern="1200"/>
        </a:p>
      </dsp:txBody>
      <dsp:txXfrm>
        <a:off x="5768592" y="1270154"/>
        <a:ext cx="1634765" cy="720318"/>
      </dsp:txXfrm>
    </dsp:sp>
    <dsp:sp modelId="{295469CE-C7B9-49E2-8DB6-CE94078F8BD3}">
      <dsp:nvSpPr>
        <dsp:cNvPr id="0" name=""/>
        <dsp:cNvSpPr/>
      </dsp:nvSpPr>
      <dsp:spPr>
        <a:xfrm>
          <a:off x="5768592" y="2063488"/>
          <a:ext cx="1634765" cy="2128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Managing commitment-based discounts</a:t>
          </a:r>
          <a:endParaRPr lang="en-US" sz="1100" kern="1200"/>
        </a:p>
      </dsp:txBody>
      <dsp:txXfrm>
        <a:off x="5768592" y="2063488"/>
        <a:ext cx="1634765" cy="2128303"/>
      </dsp:txXfrm>
    </dsp:sp>
    <dsp:sp modelId="{8598C4A8-5836-4DA3-A699-7FB5FB6A055D}">
      <dsp:nvSpPr>
        <dsp:cNvPr id="0" name=""/>
        <dsp:cNvSpPr/>
      </dsp:nvSpPr>
      <dsp:spPr>
        <a:xfrm>
          <a:off x="7689442" y="541002"/>
          <a:ext cx="572167" cy="57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8E0756-FBD2-4835-9087-0038E3AAE75F}">
      <dsp:nvSpPr>
        <dsp:cNvPr id="0" name=""/>
        <dsp:cNvSpPr/>
      </dsp:nvSpPr>
      <dsp:spPr>
        <a:xfrm>
          <a:off x="7689442" y="1270154"/>
          <a:ext cx="1634765" cy="72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Cloud usage optimization</a:t>
          </a:r>
          <a:endParaRPr lang="en-US" sz="1400" kern="1200"/>
        </a:p>
      </dsp:txBody>
      <dsp:txXfrm>
        <a:off x="7689442" y="1270154"/>
        <a:ext cx="1634765" cy="720318"/>
      </dsp:txXfrm>
    </dsp:sp>
    <dsp:sp modelId="{AA3FA611-D435-4FD5-AA5A-0B95D76A8916}">
      <dsp:nvSpPr>
        <dsp:cNvPr id="0" name=""/>
        <dsp:cNvSpPr/>
      </dsp:nvSpPr>
      <dsp:spPr>
        <a:xfrm>
          <a:off x="7689442" y="2063488"/>
          <a:ext cx="1634765" cy="2128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Onboarding workloads</a:t>
          </a:r>
          <a:endParaRPr lang="en-US" sz="1100" kern="1200"/>
        </a:p>
        <a:p>
          <a:pPr marL="0" lvl="0" indent="0" algn="l" defTabSz="488950">
            <a:lnSpc>
              <a:spcPct val="100000"/>
            </a:lnSpc>
            <a:spcBef>
              <a:spcPct val="0"/>
            </a:spcBef>
            <a:spcAft>
              <a:spcPct val="35000"/>
            </a:spcAft>
            <a:buNone/>
          </a:pPr>
          <a:r>
            <a:rPr lang="en-US" sz="1100" b="0" i="0" kern="1200"/>
            <a:t>Resource utilization and efficiency</a:t>
          </a:r>
          <a:endParaRPr lang="en-US" sz="1100" kern="1200"/>
        </a:p>
        <a:p>
          <a:pPr marL="0" lvl="0" indent="0" algn="l" defTabSz="488950">
            <a:lnSpc>
              <a:spcPct val="100000"/>
            </a:lnSpc>
            <a:spcBef>
              <a:spcPct val="0"/>
            </a:spcBef>
            <a:spcAft>
              <a:spcPct val="35000"/>
            </a:spcAft>
            <a:buNone/>
          </a:pPr>
          <a:r>
            <a:rPr lang="en-US" sz="1100" b="0" i="0" kern="1200"/>
            <a:t>Workload management and automation</a:t>
          </a:r>
          <a:endParaRPr lang="en-US" sz="1100" kern="1200"/>
        </a:p>
      </dsp:txBody>
      <dsp:txXfrm>
        <a:off x="7689442" y="2063488"/>
        <a:ext cx="1634765" cy="2128303"/>
      </dsp:txXfrm>
    </dsp:sp>
    <dsp:sp modelId="{817BC9DC-DD85-4C06-9782-76CAAE606016}">
      <dsp:nvSpPr>
        <dsp:cNvPr id="0" name=""/>
        <dsp:cNvSpPr/>
      </dsp:nvSpPr>
      <dsp:spPr>
        <a:xfrm>
          <a:off x="9610291" y="541002"/>
          <a:ext cx="572167" cy="5721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0805F1-4D69-42FE-B0EC-5AF9E2052F67}">
      <dsp:nvSpPr>
        <dsp:cNvPr id="0" name=""/>
        <dsp:cNvSpPr/>
      </dsp:nvSpPr>
      <dsp:spPr>
        <a:xfrm>
          <a:off x="9610291" y="1270154"/>
          <a:ext cx="1634765" cy="72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Organizational alignment</a:t>
          </a:r>
          <a:endParaRPr lang="en-US" sz="1400" kern="1200"/>
        </a:p>
      </dsp:txBody>
      <dsp:txXfrm>
        <a:off x="9610291" y="1270154"/>
        <a:ext cx="1634765" cy="720318"/>
      </dsp:txXfrm>
    </dsp:sp>
    <dsp:sp modelId="{051BBE3B-CA41-43DA-BFAF-67D2A0CC232C}">
      <dsp:nvSpPr>
        <dsp:cNvPr id="0" name=""/>
        <dsp:cNvSpPr/>
      </dsp:nvSpPr>
      <dsp:spPr>
        <a:xfrm>
          <a:off x="9610291" y="2063488"/>
          <a:ext cx="1634765" cy="2128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Establishing a FinOps culture</a:t>
          </a:r>
          <a:endParaRPr lang="en-US" sz="1100" kern="1200"/>
        </a:p>
        <a:p>
          <a:pPr marL="0" lvl="0" indent="0" algn="l" defTabSz="488950">
            <a:lnSpc>
              <a:spcPct val="100000"/>
            </a:lnSpc>
            <a:spcBef>
              <a:spcPct val="0"/>
            </a:spcBef>
            <a:spcAft>
              <a:spcPct val="35000"/>
            </a:spcAft>
            <a:buNone/>
          </a:pPr>
          <a:r>
            <a:rPr lang="en-US" sz="1100" b="0" i="0" kern="1200"/>
            <a:t>Chargeback and finance integration</a:t>
          </a:r>
          <a:endParaRPr lang="en-US" sz="1100" kern="1200"/>
        </a:p>
        <a:p>
          <a:pPr marL="0" lvl="0" indent="0" algn="l" defTabSz="488950">
            <a:lnSpc>
              <a:spcPct val="100000"/>
            </a:lnSpc>
            <a:spcBef>
              <a:spcPct val="0"/>
            </a:spcBef>
            <a:spcAft>
              <a:spcPct val="35000"/>
            </a:spcAft>
            <a:buNone/>
          </a:pPr>
          <a:r>
            <a:rPr lang="en-US" sz="1100" b="0" i="0" kern="1200"/>
            <a:t>FinOps education and enablement</a:t>
          </a:r>
          <a:endParaRPr lang="en-US" sz="1100" kern="1200"/>
        </a:p>
        <a:p>
          <a:pPr marL="0" lvl="0" indent="0" algn="l" defTabSz="488950">
            <a:lnSpc>
              <a:spcPct val="100000"/>
            </a:lnSpc>
            <a:spcBef>
              <a:spcPct val="0"/>
            </a:spcBef>
            <a:spcAft>
              <a:spcPct val="35000"/>
            </a:spcAft>
            <a:buNone/>
          </a:pPr>
          <a:r>
            <a:rPr lang="en-US" sz="1100" b="0" i="0" kern="1200"/>
            <a:t>Cloud policy and governance</a:t>
          </a:r>
          <a:endParaRPr lang="en-US" sz="1100" kern="1200"/>
        </a:p>
        <a:p>
          <a:pPr marL="0" lvl="0" indent="0" algn="l" defTabSz="488950">
            <a:lnSpc>
              <a:spcPct val="100000"/>
            </a:lnSpc>
            <a:spcBef>
              <a:spcPct val="0"/>
            </a:spcBef>
            <a:spcAft>
              <a:spcPct val="35000"/>
            </a:spcAft>
            <a:buNone/>
          </a:pPr>
          <a:r>
            <a:rPr lang="en-US" sz="1100" b="0" i="0" kern="1200"/>
            <a:t>FinOps and intersecting frameworks</a:t>
          </a:r>
          <a:endParaRPr lang="en-US" sz="1100" kern="1200"/>
        </a:p>
      </dsp:txBody>
      <dsp:txXfrm>
        <a:off x="9610291" y="2063488"/>
        <a:ext cx="1634765" cy="21283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64E9DD-2DD1-4F9F-9EE3-DB74F56CBB90}">
      <dsp:nvSpPr>
        <dsp:cNvPr id="0" name=""/>
        <dsp:cNvSpPr/>
      </dsp:nvSpPr>
      <dsp:spPr>
        <a:xfrm>
          <a:off x="838867" y="64840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B95E3-2D83-4A52-A3E2-62F608AD8F46}">
      <dsp:nvSpPr>
        <dsp:cNvPr id="0" name=""/>
        <dsp:cNvSpPr/>
      </dsp:nvSpPr>
      <dsp:spPr>
        <a:xfrm>
          <a:off x="343867" y="1832246"/>
          <a:ext cx="180000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Identify the most critical capabilities for your business.</a:t>
          </a:r>
          <a:endParaRPr lang="en-US" sz="1100" kern="1200"/>
        </a:p>
      </dsp:txBody>
      <dsp:txXfrm>
        <a:off x="343867" y="1832246"/>
        <a:ext cx="1800000" cy="1305000"/>
      </dsp:txXfrm>
    </dsp:sp>
    <dsp:sp modelId="{8DDB5FE6-F1B2-4C4A-BBE3-C79AF7074801}">
      <dsp:nvSpPr>
        <dsp:cNvPr id="0" name=""/>
        <dsp:cNvSpPr/>
      </dsp:nvSpPr>
      <dsp:spPr>
        <a:xfrm>
          <a:off x="2953867" y="64840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311DBC-A6ED-4476-8034-D6D56337E7AE}">
      <dsp:nvSpPr>
        <dsp:cNvPr id="0" name=""/>
        <dsp:cNvSpPr/>
      </dsp:nvSpPr>
      <dsp:spPr>
        <a:xfrm>
          <a:off x="2458867" y="1832246"/>
          <a:ext cx="180000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Define how important it is that each team has knowledge, process, success metrics, organizational alignment, and automation for each of the identified capabilities.</a:t>
          </a:r>
          <a:endParaRPr lang="en-US" sz="1100" kern="1200"/>
        </a:p>
      </dsp:txBody>
      <dsp:txXfrm>
        <a:off x="2458867" y="1832246"/>
        <a:ext cx="1800000" cy="1305000"/>
      </dsp:txXfrm>
    </dsp:sp>
    <dsp:sp modelId="{A471A3CE-07EB-44B1-ACD3-86B2E8596287}">
      <dsp:nvSpPr>
        <dsp:cNvPr id="0" name=""/>
        <dsp:cNvSpPr/>
      </dsp:nvSpPr>
      <dsp:spPr>
        <a:xfrm>
          <a:off x="5068867" y="64840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9F00D6-EB79-4FF4-A17E-677A7AF3F30C}">
      <dsp:nvSpPr>
        <dsp:cNvPr id="0" name=""/>
        <dsp:cNvSpPr/>
      </dsp:nvSpPr>
      <dsp:spPr>
        <a:xfrm>
          <a:off x="4573867" y="1832246"/>
          <a:ext cx="180000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Evaluate each team's current knowledge, process, success metrics, organizational alignment, and level of automation based on the defined targets.</a:t>
          </a:r>
          <a:endParaRPr lang="en-US" sz="1100" kern="1200"/>
        </a:p>
      </dsp:txBody>
      <dsp:txXfrm>
        <a:off x="4573867" y="1832246"/>
        <a:ext cx="1800000" cy="1305000"/>
      </dsp:txXfrm>
    </dsp:sp>
    <dsp:sp modelId="{F88A550C-B7FD-4BED-AE07-2A8143A1FB73}">
      <dsp:nvSpPr>
        <dsp:cNvPr id="0" name=""/>
        <dsp:cNvSpPr/>
      </dsp:nvSpPr>
      <dsp:spPr>
        <a:xfrm>
          <a:off x="7183867" y="648405"/>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E9D235-3FAE-4CA1-927F-FAB11ECFBE81}">
      <dsp:nvSpPr>
        <dsp:cNvPr id="0" name=""/>
        <dsp:cNvSpPr/>
      </dsp:nvSpPr>
      <dsp:spPr>
        <a:xfrm>
          <a:off x="6688867" y="1832246"/>
          <a:ext cx="180000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Identify steps that each team could take to improve maturity for each capability.</a:t>
          </a:r>
          <a:endParaRPr lang="en-US" sz="1100" kern="1200"/>
        </a:p>
      </dsp:txBody>
      <dsp:txXfrm>
        <a:off x="6688867" y="1832246"/>
        <a:ext cx="1800000" cy="1305000"/>
      </dsp:txXfrm>
    </dsp:sp>
    <dsp:sp modelId="{941FBE8C-EC03-4201-9029-0618F65DDDB3}">
      <dsp:nvSpPr>
        <dsp:cNvPr id="0" name=""/>
        <dsp:cNvSpPr/>
      </dsp:nvSpPr>
      <dsp:spPr>
        <a:xfrm>
          <a:off x="9298867" y="64840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1DCB4D-379F-4429-B70F-F92505A63E27}">
      <dsp:nvSpPr>
        <dsp:cNvPr id="0" name=""/>
        <dsp:cNvSpPr/>
      </dsp:nvSpPr>
      <dsp:spPr>
        <a:xfrm>
          <a:off x="8803867" y="1832246"/>
          <a:ext cx="180000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Set up regular check-ins to monitor progress and reevaluate the maturity assessment every 3-6 months.</a:t>
          </a:r>
          <a:endParaRPr lang="en-US" sz="1100" kern="1200"/>
        </a:p>
      </dsp:txBody>
      <dsp:txXfrm>
        <a:off x="8803867" y="1832246"/>
        <a:ext cx="1800000" cy="130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BC10E-B94D-493B-99C4-16CB83AB9265}">
      <dsp:nvSpPr>
        <dsp:cNvPr id="0" name=""/>
        <dsp:cNvSpPr/>
      </dsp:nvSpPr>
      <dsp:spPr>
        <a:xfrm>
          <a:off x="0" y="0"/>
          <a:ext cx="7881683" cy="60939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Before you begin</a:t>
          </a:r>
        </a:p>
      </dsp:txBody>
      <dsp:txXfrm>
        <a:off x="17849" y="17849"/>
        <a:ext cx="7152796" cy="573699"/>
      </dsp:txXfrm>
    </dsp:sp>
    <dsp:sp modelId="{5919FC6C-86C8-4218-BAC4-029FFC697795}">
      <dsp:nvSpPr>
        <dsp:cNvPr id="0" name=""/>
        <dsp:cNvSpPr/>
      </dsp:nvSpPr>
      <dsp:spPr>
        <a:xfrm>
          <a:off x="588567" y="694036"/>
          <a:ext cx="7881683" cy="60939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Define your scope</a:t>
          </a:r>
        </a:p>
      </dsp:txBody>
      <dsp:txXfrm>
        <a:off x="606416" y="711885"/>
        <a:ext cx="6861310" cy="573699"/>
      </dsp:txXfrm>
    </dsp:sp>
    <dsp:sp modelId="{5C244C4E-9804-4621-ABED-EB891C393582}">
      <dsp:nvSpPr>
        <dsp:cNvPr id="0" name=""/>
        <dsp:cNvSpPr/>
      </dsp:nvSpPr>
      <dsp:spPr>
        <a:xfrm>
          <a:off x="1177134" y="1388072"/>
          <a:ext cx="7881683" cy="60939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Identify your goals</a:t>
          </a:r>
        </a:p>
      </dsp:txBody>
      <dsp:txXfrm>
        <a:off x="1194983" y="1405921"/>
        <a:ext cx="6861310" cy="573699"/>
      </dsp:txXfrm>
    </dsp:sp>
    <dsp:sp modelId="{A157165B-7AE4-4106-AC7C-4252E40B37EC}">
      <dsp:nvSpPr>
        <dsp:cNvPr id="0" name=""/>
        <dsp:cNvSpPr/>
      </dsp:nvSpPr>
      <dsp:spPr>
        <a:xfrm>
          <a:off x="1765701" y="2082108"/>
          <a:ext cx="7881683" cy="60939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Put your plan into action (Crawl – Walk - Run)</a:t>
          </a:r>
        </a:p>
      </dsp:txBody>
      <dsp:txXfrm>
        <a:off x="1783550" y="2099957"/>
        <a:ext cx="6861310" cy="573699"/>
      </dsp:txXfrm>
    </dsp:sp>
    <dsp:sp modelId="{E20749FB-EB06-4D71-8ED4-3E5A4C5E35F4}">
      <dsp:nvSpPr>
        <dsp:cNvPr id="0" name=""/>
        <dsp:cNvSpPr/>
      </dsp:nvSpPr>
      <dsp:spPr>
        <a:xfrm>
          <a:off x="2354269" y="2776144"/>
          <a:ext cx="7881683" cy="60939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Review progress</a:t>
          </a:r>
        </a:p>
      </dsp:txBody>
      <dsp:txXfrm>
        <a:off x="2372118" y="2793993"/>
        <a:ext cx="6861310" cy="573699"/>
      </dsp:txXfrm>
    </dsp:sp>
    <dsp:sp modelId="{0CE40D1C-8978-4F59-96B8-C6F58FD12265}">
      <dsp:nvSpPr>
        <dsp:cNvPr id="0" name=""/>
        <dsp:cNvSpPr/>
      </dsp:nvSpPr>
      <dsp:spPr>
        <a:xfrm>
          <a:off x="7485575" y="445198"/>
          <a:ext cx="396108" cy="396108"/>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574699" y="445198"/>
        <a:ext cx="217860" cy="298071"/>
      </dsp:txXfrm>
    </dsp:sp>
    <dsp:sp modelId="{BAA1C753-22D3-49E4-B061-4BAEADAC52F9}">
      <dsp:nvSpPr>
        <dsp:cNvPr id="0" name=""/>
        <dsp:cNvSpPr/>
      </dsp:nvSpPr>
      <dsp:spPr>
        <a:xfrm>
          <a:off x="8074142" y="1139234"/>
          <a:ext cx="396108" cy="396108"/>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163266" y="1139234"/>
        <a:ext cx="217860" cy="298071"/>
      </dsp:txXfrm>
    </dsp:sp>
    <dsp:sp modelId="{A7875D18-8A6E-48C3-B772-43B67A647B19}">
      <dsp:nvSpPr>
        <dsp:cNvPr id="0" name=""/>
        <dsp:cNvSpPr/>
      </dsp:nvSpPr>
      <dsp:spPr>
        <a:xfrm>
          <a:off x="8662709" y="1823114"/>
          <a:ext cx="396108" cy="396108"/>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751833" y="1823114"/>
        <a:ext cx="217860" cy="298071"/>
      </dsp:txXfrm>
    </dsp:sp>
    <dsp:sp modelId="{5E6DDA3D-7B92-440F-876E-37147F2B062A}">
      <dsp:nvSpPr>
        <dsp:cNvPr id="0" name=""/>
        <dsp:cNvSpPr/>
      </dsp:nvSpPr>
      <dsp:spPr>
        <a:xfrm>
          <a:off x="9251277" y="2523921"/>
          <a:ext cx="396108" cy="396108"/>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340401" y="2523921"/>
        <a:ext cx="217860" cy="29807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ADF01-73FF-4299-BB24-9DC60237508E}"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67107-53D3-4CCF-8756-27475A9ECA68}" type="slidenum">
              <a:rPr lang="en-US" smtClean="0"/>
              <a:t>‹#›</a:t>
            </a:fld>
            <a:endParaRPr lang="en-US"/>
          </a:p>
        </p:txBody>
      </p:sp>
    </p:spTree>
    <p:extLst>
      <p:ext uri="{BB962C8B-B14F-4D97-AF65-F5344CB8AC3E}">
        <p14:creationId xmlns:p14="http://schemas.microsoft.com/office/powerpoint/2010/main" val="199698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pricing#product-pricing" TargetMode="External"/><Relationship Id="rId7" Type="http://schemas.openxmlformats.org/officeDocument/2006/relationships/hyperlink" Target="https://learn.microsoft.com/zh-cn/azure/governance/resource-graph/overview"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learn.microsoft.com/zh-cn/azure/azure-monitor/overview" TargetMode="External"/><Relationship Id="rId5" Type="http://schemas.openxmlformats.org/officeDocument/2006/relationships/hyperlink" Target="https://learn.microsoft.com/zh-cn/power-bi/connect-data/desktop-connect-azure-cost-management" TargetMode="External"/><Relationship Id="rId4" Type="http://schemas.openxmlformats.org/officeDocument/2006/relationships/hyperlink" Target="https://learn.microsoft.com/zh-cn/azure/cost-management-billing/costs/understand-cost-mgt-data"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zh-cn/azure/azure-monitor/essentials/data-platform-metr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zh-cn/azure/cost-management-billing/automate/usage-details-best-practices"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learn.microsoft.com/zh-cn/azure/architecture/data-guide/technology-choices/analytical-data-stores" TargetMode="External"/><Relationship Id="rId4" Type="http://schemas.openxmlformats.org/officeDocument/2006/relationships/hyperlink" Target="https://learn.microsoft.com/zh-cn/azure/architecture/data-guide/technology-choices/pipeline-orchestration-data-movement"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zh-cn/azure/cost-management-billing/costs/cost-analysis-common-uses#view-forecast-cost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learn.microsoft.com/zh-cn/azure/machine-learning/how-to-auto-train-forecas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zh-cn/azure/cost-management-billing/costs/tutorial-acm-create-budgets"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learn.microsoft.com/zh-cn/azure/cost-management-billing/manage/cost-management-budget-scenario" TargetMode="External"/><Relationship Id="rId4" Type="http://schemas.openxmlformats.org/officeDocument/2006/relationships/hyperlink" Target="https://learn.microsoft.com/zh-cn/azure/cost-management-billing/automate/automate-budget-creatio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inops.org/framework/capabilities/decision-accountability-structur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learn.microsoft.com/zh-cn/azure/cloud-adoption-framework/organize"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learn.microsoft.com/zh-cn/azure/cloud-adoption-framework/govern/cost-management/best-practices" TargetMode="External"/><Relationship Id="rId13" Type="http://schemas.openxmlformats.org/officeDocument/2006/relationships/hyperlink" Target="https://learn.microsoft.com/zh-cn/azure/well-architected/cost/optimize-vm#spot-vms" TargetMode="External"/><Relationship Id="rId3" Type="http://schemas.openxmlformats.org/officeDocument/2006/relationships/hyperlink" Target="https://learn.microsoft.com/zh-cn/azure/advisor/advisor-reference-cost-recommendations" TargetMode="External"/><Relationship Id="rId7" Type="http://schemas.openxmlformats.org/officeDocument/2006/relationships/hyperlink" Target="https://learn.microsoft.com/zh-cn/azure/azure-sql/azure-hybrid-benefit" TargetMode="External"/><Relationship Id="rId12" Type="http://schemas.openxmlformats.org/officeDocument/2006/relationships/hyperlink" Target="https://azure.microsoft.com/pricing/calculator"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learn.microsoft.com/zh-cn/azure/virtual-machines/linux/azure-hybrid-benefit-linux" TargetMode="External"/><Relationship Id="rId11" Type="http://schemas.openxmlformats.org/officeDocument/2006/relationships/hyperlink" Target="https://azure.microsoft.com/pricing" TargetMode="External"/><Relationship Id="rId5" Type="http://schemas.openxmlformats.org/officeDocument/2006/relationships/hyperlink" Target="https://learn.microsoft.com/zh-cn/windows-server/get-started/azure-hybrid-benefit" TargetMode="External"/><Relationship Id="rId15" Type="http://schemas.openxmlformats.org/officeDocument/2006/relationships/hyperlink" Target="https://learn.microsoft.com/zh-cn/azure/cost-management-billing/finops/cost-optimization-workbook" TargetMode="External"/><Relationship Id="rId10" Type="http://schemas.openxmlformats.org/officeDocument/2006/relationships/hyperlink" Target="https://learn.microsoft.com/zh-cn/azure/cost-management-billing/costs/cost-analysis-built-in-views#break-down-product-and-service-costs" TargetMode="External"/><Relationship Id="rId4" Type="http://schemas.openxmlformats.org/officeDocument/2006/relationships/hyperlink" Target="https://learn.microsoft.com/zh-cn/azure/advisor/advisor-alerts-portal" TargetMode="External"/><Relationship Id="rId9" Type="http://schemas.openxmlformats.org/officeDocument/2006/relationships/hyperlink" Target="https://learn.microsoft.com/zh-cn/azure/well-architected/cost/overview" TargetMode="External"/><Relationship Id="rId14" Type="http://schemas.openxmlformats.org/officeDocument/2006/relationships/hyperlink" Target="https://learn.microsoft.com/zh-cn/azure/well-architected/cost/design-regions#traffic-across-billing-zones-and-regions" TargetMode="Externa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learn.microsoft.com/zh-cn/azure/dev-box/how-to-configure-stop-schedule" TargetMode="External"/><Relationship Id="rId13" Type="http://schemas.openxmlformats.org/officeDocument/2006/relationships/hyperlink" Target="https://learn.microsoft.com/zh-cn/azure/logic-apps/logic-apps-overview" TargetMode="External"/><Relationship Id="rId3" Type="http://schemas.openxmlformats.org/officeDocument/2006/relationships/hyperlink" Target="https://learn.microsoft.com/zh-cn/azure/azure-sql/database/serverless-tier-overview" TargetMode="External"/><Relationship Id="rId7" Type="http://schemas.openxmlformats.org/officeDocument/2006/relationships/hyperlink" Target="https://learn.microsoft.com/zh-cn/azure/databricks/serverless-compute/" TargetMode="External"/><Relationship Id="rId12" Type="http://schemas.openxmlformats.org/officeDocument/2006/relationships/hyperlink" Target="https://learn.microsoft.com/zh-cn/power-automate/getting-started" TargetMode="External"/><Relationship Id="rId2" Type="http://schemas.openxmlformats.org/officeDocument/2006/relationships/slide" Target="../slides/slide28.xml"/><Relationship Id="rId16" Type="http://schemas.openxmlformats.org/officeDocument/2006/relationships/hyperlink" Target="https://learn.microsoft.com/zh-cn/azure/governance/policy/how-to/get-compliance-data" TargetMode="External"/><Relationship Id="rId1" Type="http://schemas.openxmlformats.org/officeDocument/2006/relationships/notesMaster" Target="../notesMasters/notesMaster1.xml"/><Relationship Id="rId6" Type="http://schemas.openxmlformats.org/officeDocument/2006/relationships/hyperlink" Target="https://learn.microsoft.com/zh-cn/azure/synapse-analytics/sql/on-demand-workspace-overview" TargetMode="External"/><Relationship Id="rId11" Type="http://schemas.openxmlformats.org/officeDocument/2006/relationships/hyperlink" Target="https://learn.microsoft.com/zh-cn/azure/load-testing/how-to-define-test-criteria#auto-stop-configuration" TargetMode="External"/><Relationship Id="rId5" Type="http://schemas.openxmlformats.org/officeDocument/2006/relationships/hyperlink" Target="https://learn.microsoft.com/zh-cn/azure/cosmos-db/serverless" TargetMode="External"/><Relationship Id="rId15" Type="http://schemas.openxmlformats.org/officeDocument/2006/relationships/hyperlink" Target="https://learn.microsoft.com/zh-cn/azure/governance/resource-graph/first-query-portal" TargetMode="External"/><Relationship Id="rId10" Type="http://schemas.openxmlformats.org/officeDocument/2006/relationships/hyperlink" Target="https://learn.microsoft.com/zh-cn/azure/lab-services/how-to-configure-auto-shutdown-lab-plans" TargetMode="External"/><Relationship Id="rId4" Type="http://schemas.openxmlformats.org/officeDocument/2006/relationships/hyperlink" Target="https://learn.microsoft.com/zh-cn/azure/azure-signalr/concept-service-mode" TargetMode="External"/><Relationship Id="rId9" Type="http://schemas.openxmlformats.org/officeDocument/2006/relationships/hyperlink" Target="https://learn.microsoft.com/zh-cn/azure/devtest-labs/devtest-lab-auto-shutdown" TargetMode="External"/><Relationship Id="rId14" Type="http://schemas.openxmlformats.org/officeDocument/2006/relationships/hyperlink" Target="https://learn.microsoft.com/zh-cn/azure/architecture/best-practices/auto-scaling"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learn.microsoft.com/zh-cn/azure/cost-management-billing/costs/reservation-utilization-alerts" TargetMode="External"/><Relationship Id="rId3" Type="http://schemas.openxmlformats.org/officeDocument/2006/relationships/hyperlink" Target="https://learn.microsoft.com/zh-cn/azure/cost-management-billing/reservations/save-compute-costs-reservations" TargetMode="External"/><Relationship Id="rId7" Type="http://schemas.openxmlformats.org/officeDocument/2006/relationships/hyperlink" Target="https://learn.microsoft.com/zh-cn/azure/cost-management-billing/reservations/determine-reservation-purchase#analyze-usage-data"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learn.microsoft.com/zh-cn/power-bi/connect-data/desktop-connect-azure-cost-management" TargetMode="External"/><Relationship Id="rId5" Type="http://schemas.openxmlformats.org/officeDocument/2006/relationships/hyperlink" Target="https://learn.microsoft.com/zh-cn/azure/advisor/advisor-reference-cost-recommendations" TargetMode="External"/><Relationship Id="rId10" Type="http://schemas.openxmlformats.org/officeDocument/2006/relationships/hyperlink" Target="https://learn.microsoft.com/zh-cn/azure/cost-management-billing/savings-plan/charge-back-costs" TargetMode="External"/><Relationship Id="rId4" Type="http://schemas.openxmlformats.org/officeDocument/2006/relationships/hyperlink" Target="https://learn.microsoft.com/zh-cn/azure/cost-management-billing/savings-plan/savings-plan-compute-overview" TargetMode="External"/><Relationship Id="rId9" Type="http://schemas.openxmlformats.org/officeDocument/2006/relationships/hyperlink" Target="https://learn.microsoft.com/zh-cn/azure/cost-management-billing/reservations/charge-back-usage"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zh-cn/azure/governance/policy/overview"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earn.microsoft.com/zh-cn/azure/cost-management-billing/finops/capabilities-alloca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各位专家好，我叫</a:t>
            </a:r>
            <a:r>
              <a:rPr lang="en-US" altLang="zh-CN"/>
              <a:t>Deon</a:t>
            </a:r>
            <a:r>
              <a:rPr lang="zh-CN" altLang="en-US"/>
              <a:t>，是微软的</a:t>
            </a:r>
            <a:r>
              <a:rPr lang="en-US" altLang="zh-CN"/>
              <a:t>CSA</a:t>
            </a:r>
            <a:r>
              <a:rPr lang="zh-CN" altLang="en-US"/>
              <a:t>，今天也是想通过这</a:t>
            </a:r>
            <a:r>
              <a:rPr lang="en-US" altLang="zh-CN"/>
              <a:t>1</a:t>
            </a:r>
            <a:r>
              <a:rPr lang="zh-CN" altLang="en-US"/>
              <a:t>小时时间和大家沟通</a:t>
            </a:r>
            <a:r>
              <a:rPr lang="en-US" altLang="zh-CN" err="1"/>
              <a:t>finops</a:t>
            </a:r>
            <a:r>
              <a:rPr lang="zh-CN" altLang="en-US"/>
              <a:t>这样一个话题，首先我相信各位都是云的老玩家了，对于成本管理这件事是有长期实践经验的，对于像</a:t>
            </a:r>
            <a:r>
              <a:rPr lang="en-US" altLang="zh-CN"/>
              <a:t>azure cost management</a:t>
            </a:r>
            <a:r>
              <a:rPr lang="zh-CN" altLang="en-US"/>
              <a:t>、</a:t>
            </a:r>
            <a:r>
              <a:rPr lang="en-US" altLang="zh-CN"/>
              <a:t>azure advisor</a:t>
            </a:r>
            <a:r>
              <a:rPr lang="zh-CN" altLang="en-US"/>
              <a:t>等等服务是什么、怎么用也绝不陌生，所以我在做内容准备的时候，删了又删，留下了几个比较核心的</a:t>
            </a:r>
            <a:r>
              <a:rPr lang="en-US" altLang="zh-CN"/>
              <a:t>topic</a:t>
            </a:r>
            <a:r>
              <a:rPr lang="zh-CN" altLang="en-US"/>
              <a:t>，尽可能把这套方法论在</a:t>
            </a:r>
            <a:r>
              <a:rPr lang="en-US" altLang="zh-CN"/>
              <a:t>azure</a:t>
            </a:r>
            <a:r>
              <a:rPr lang="zh-CN" altLang="en-US"/>
              <a:t>上的实践、以及能够带来的切实的好处给大家分享一下，中间如果大家有什么内容觉得没营养，请大家随时打断我，我们可以跳过，对于任何内容有疑问，也请随时打断我，我们可以朝着您的问题和感兴趣的方向</a:t>
            </a:r>
            <a:r>
              <a:rPr lang="en-US" altLang="zh-CN"/>
              <a:t>deep dive</a:t>
            </a:r>
            <a:r>
              <a:rPr lang="zh-CN" altLang="en-US"/>
              <a:t>进去，我也比较喜欢自由讨论的方式，这样推进问题的解决也相对更快。</a:t>
            </a:r>
          </a:p>
        </p:txBody>
      </p:sp>
      <p:sp>
        <p:nvSpPr>
          <p:cNvPr id="4" name="灯片编号占位符 3"/>
          <p:cNvSpPr>
            <a:spLocks noGrp="1"/>
          </p:cNvSpPr>
          <p:nvPr>
            <p:ph type="sldNum" sz="quarter" idx="5"/>
          </p:nvPr>
        </p:nvSpPr>
        <p:spPr/>
        <p:txBody>
          <a:bodyPr/>
          <a:lstStyle/>
          <a:p>
            <a:fld id="{38E67107-53D3-4CCF-8756-27475A9ECA68}" type="slidenum">
              <a:rPr lang="en-US" smtClean="0"/>
              <a:t>1</a:t>
            </a:fld>
            <a:endParaRPr lang="en-US"/>
          </a:p>
        </p:txBody>
      </p:sp>
    </p:spTree>
    <p:extLst>
      <p:ext uri="{BB962C8B-B14F-4D97-AF65-F5344CB8AC3E}">
        <p14:creationId xmlns:p14="http://schemas.microsoft.com/office/powerpoint/2010/main" val="196207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那不同的</a:t>
            </a:r>
            <a:r>
              <a:rPr lang="en-US" altLang="zh-CN"/>
              <a:t>stakeholders</a:t>
            </a:r>
            <a:r>
              <a:rPr lang="zh-CN" altLang="en-US"/>
              <a:t>在</a:t>
            </a:r>
            <a:r>
              <a:rPr lang="en-US" altLang="zh-CN" err="1"/>
              <a:t>Finops</a:t>
            </a:r>
            <a:r>
              <a:rPr lang="zh-CN" altLang="en-US"/>
              <a:t>整个</a:t>
            </a:r>
            <a:r>
              <a:rPr lang="en-US" altLang="zh-CN"/>
              <a:t>lifecycle</a:t>
            </a:r>
            <a:r>
              <a:rPr lang="zh-CN" altLang="en-US"/>
              <a:t>中，实现了</a:t>
            </a:r>
            <a:r>
              <a:rPr lang="en-US" altLang="zh-CN"/>
              <a:t>6</a:t>
            </a:r>
            <a:r>
              <a:rPr lang="zh-CN" altLang="en-US"/>
              <a:t>个大类，</a:t>
            </a:r>
            <a:r>
              <a:rPr lang="en-US" altLang="zh-CN"/>
              <a:t>18</a:t>
            </a:r>
            <a:r>
              <a:rPr lang="zh-CN" altLang="en-US"/>
              <a:t>种功能，</a:t>
            </a:r>
            <a:r>
              <a:rPr lang="zh-CN" altLang="en-US" b="0" i="0">
                <a:solidFill>
                  <a:srgbClr val="161616"/>
                </a:solidFill>
                <a:effectLst/>
                <a:highlight>
                  <a:srgbClr val="FFFFFF"/>
                </a:highlight>
                <a:latin typeface="Segoe UI" panose="020B0502040204020203" pitchFamily="34" charset="0"/>
              </a:rPr>
              <a:t>涵盖了从成本分析和监视到优化和组织一致性的所有内容，并按照相关领域进行分组。 每个功能都有一个活动的职能领域和一套辅助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实践的任务。</a:t>
            </a:r>
            <a:endParaRPr lang="en-US" altLang="zh-CN"/>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了解云用量和成本</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成本分配</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数据分析和展示</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管理共享成本</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数据引入和规范化</a:t>
            </a: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性能跟踪和基准测试</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度量单位成本</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预测</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预算管理</a:t>
            </a: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实时决策</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管理异常</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建立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决策和问责结构</a:t>
            </a: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云费率优化</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管理基于承诺的折扣</a:t>
            </a: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云用量优化</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工作负载</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资源利用率和效率</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工作负载管理和自动化</a:t>
            </a: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组织遵循情况</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建立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文化</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退款和财务集成</a:t>
            </a:r>
          </a:p>
          <a:p>
            <a:pPr marL="742950" lvl="1" indent="-285750" algn="l">
              <a:buFont typeface="Arial" panose="020B0604020202020204" pitchFamily="34" charset="0"/>
              <a:buChar char="•"/>
            </a:pP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教育</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云策略和治理</a:t>
            </a:r>
          </a:p>
          <a:p>
            <a:pPr marL="742950" lvl="1" indent="-285750" algn="l">
              <a:buFont typeface="Arial" panose="020B0604020202020204" pitchFamily="34" charset="0"/>
              <a:buChar char="•"/>
            </a:pP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和交叉框架</a:t>
            </a:r>
          </a:p>
          <a:p>
            <a:endParaRPr lang="en-US" altLang="zh-CN"/>
          </a:p>
          <a:p>
            <a:endParaRPr lang="en-US" altLang="zh-CN"/>
          </a:p>
        </p:txBody>
      </p:sp>
      <p:sp>
        <p:nvSpPr>
          <p:cNvPr id="4" name="灯片编号占位符 3"/>
          <p:cNvSpPr>
            <a:spLocks noGrp="1"/>
          </p:cNvSpPr>
          <p:nvPr>
            <p:ph type="sldNum" sz="quarter" idx="5"/>
          </p:nvPr>
        </p:nvSpPr>
        <p:spPr/>
        <p:txBody>
          <a:bodyPr/>
          <a:lstStyle/>
          <a:p>
            <a:fld id="{38E67107-53D3-4CCF-8756-27475A9ECA68}" type="slidenum">
              <a:rPr lang="en-US" smtClean="0"/>
              <a:t>13</a:t>
            </a:fld>
            <a:endParaRPr lang="en-US"/>
          </a:p>
        </p:txBody>
      </p:sp>
    </p:spTree>
    <p:extLst>
      <p:ext uri="{BB962C8B-B14F-4D97-AF65-F5344CB8AC3E}">
        <p14:creationId xmlns:p14="http://schemas.microsoft.com/office/powerpoint/2010/main" val="695908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a:t>
            </a:r>
            <a:r>
              <a:rPr lang="en-US" altLang="zh-CN"/>
              <a:t>5</a:t>
            </a:r>
            <a:r>
              <a:rPr lang="zh-CN" altLang="en-US"/>
              <a:t>种用于评估进度的成熟度标准：</a:t>
            </a:r>
            <a:endParaRPr lang="en-US" altLang="zh-CN"/>
          </a:p>
          <a:p>
            <a:pPr algn="l"/>
            <a:r>
              <a:rPr lang="zh-CN" altLang="en-US" b="0" i="0">
                <a:solidFill>
                  <a:srgbClr val="161616"/>
                </a:solidFill>
                <a:effectLst/>
                <a:highlight>
                  <a:srgbClr val="FFFFFF"/>
                </a:highlight>
                <a:latin typeface="Segoe UI" panose="020B0502040204020203" pitchFamily="34" charset="0"/>
              </a:rPr>
              <a:t>成熟度是什么概念，随着团队在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生命周期中的不断进步，他们会自然而然地学习和成长，通过每次迭代培养出更成熟的做法。 与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生命周期一样，每个团队根据其经验和重点领域有着不同的成熟度。</a:t>
            </a:r>
          </a:p>
          <a:p>
            <a:pPr algn="l"/>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框架定义了一个简单的“爬行</a:t>
            </a:r>
            <a:r>
              <a:rPr lang="en-US" altLang="zh-CN" b="0" i="0">
                <a:solidFill>
                  <a:srgbClr val="161616"/>
                </a:solidFill>
                <a:effectLst/>
                <a:highlight>
                  <a:srgbClr val="FFFFFF"/>
                </a:highlight>
                <a:latin typeface="Segoe UI" panose="020B0502040204020203" pitchFamily="34" charset="0"/>
              </a:rPr>
              <a:t>-</a:t>
            </a:r>
            <a:r>
              <a:rPr lang="zh-CN" altLang="en-US" b="0" i="0">
                <a:solidFill>
                  <a:srgbClr val="161616"/>
                </a:solidFill>
                <a:effectLst/>
                <a:highlight>
                  <a:srgbClr val="FFFFFF"/>
                </a:highlight>
                <a:latin typeface="Segoe UI" panose="020B0502040204020203" pitchFamily="34" charset="0"/>
              </a:rPr>
              <a:t>步行</a:t>
            </a:r>
            <a:r>
              <a:rPr lang="en-US" altLang="zh-CN" b="0" i="0">
                <a:solidFill>
                  <a:srgbClr val="161616"/>
                </a:solidFill>
                <a:effectLst/>
                <a:highlight>
                  <a:srgbClr val="FFFFFF"/>
                </a:highlight>
                <a:latin typeface="Segoe UI" panose="020B0502040204020203" pitchFamily="34" charset="0"/>
              </a:rPr>
              <a:t>-</a:t>
            </a:r>
            <a:r>
              <a:rPr lang="zh-CN" altLang="en-US" b="0" i="0">
                <a:solidFill>
                  <a:srgbClr val="161616"/>
                </a:solidFill>
                <a:effectLst/>
                <a:highlight>
                  <a:srgbClr val="FFFFFF"/>
                </a:highlight>
                <a:latin typeface="Segoe UI" panose="020B0502040204020203" pitchFamily="34" charset="0"/>
              </a:rPr>
              <a:t>奔跑”成熟度模型，但事实上成熟度要更为复杂和微妙。 我们认为，与其专注于全局的成熟度，不如根据每个领域的目标确定和评估进度。 概括而言，你将：</a:t>
            </a:r>
            <a:endParaRPr lang="en-US" altLang="zh-CN" b="0" i="0">
              <a:solidFill>
                <a:srgbClr val="161616"/>
              </a:solidFill>
              <a:effectLst/>
              <a:highlight>
                <a:srgbClr val="FFFFFF"/>
              </a:highlight>
              <a:latin typeface="Segoe UI" panose="020B0502040204020203" pitchFamily="34" charset="0"/>
            </a:endParaRPr>
          </a:p>
          <a:p>
            <a:pPr algn="l">
              <a:buFont typeface="+mj-lt"/>
              <a:buAutoNum type="arabicPeriod"/>
            </a:pPr>
            <a:r>
              <a:rPr lang="zh-CN" altLang="en-US" b="0" i="0">
                <a:solidFill>
                  <a:srgbClr val="161616"/>
                </a:solidFill>
                <a:effectLst/>
                <a:highlight>
                  <a:srgbClr val="FFFFFF"/>
                </a:highlight>
                <a:latin typeface="Segoe UI" panose="020B0502040204020203" pitchFamily="34" charset="0"/>
              </a:rPr>
              <a:t>确定你的业务最关键的功能。</a:t>
            </a:r>
          </a:p>
          <a:p>
            <a:pPr algn="l">
              <a:buFont typeface="+mj-lt"/>
              <a:buAutoNum type="arabicPeriod"/>
            </a:pPr>
            <a:r>
              <a:rPr lang="zh-CN" altLang="en-US" b="0" i="0">
                <a:solidFill>
                  <a:srgbClr val="161616"/>
                </a:solidFill>
                <a:effectLst/>
                <a:highlight>
                  <a:srgbClr val="FFFFFF"/>
                </a:highlight>
                <a:latin typeface="Segoe UI" panose="020B0502040204020203" pitchFamily="34" charset="0"/>
              </a:rPr>
              <a:t>定义每个团队对每个确定的功能拥有知识、流程、成功指标、组织一致性和自动化的重要性。</a:t>
            </a:r>
          </a:p>
          <a:p>
            <a:pPr algn="l">
              <a:buFont typeface="+mj-lt"/>
              <a:buAutoNum type="arabicPeriod"/>
            </a:pPr>
            <a:r>
              <a:rPr lang="zh-CN" altLang="en-US" b="0" i="0">
                <a:solidFill>
                  <a:srgbClr val="161616"/>
                </a:solidFill>
                <a:effectLst/>
                <a:highlight>
                  <a:srgbClr val="FFFFFF"/>
                </a:highlight>
                <a:latin typeface="Segoe UI" panose="020B0502040204020203" pitchFamily="34" charset="0"/>
              </a:rPr>
              <a:t>根据定义的目标评估每个团队的当前知识、流程、成功指标、组织一致性和自动化级别。</a:t>
            </a:r>
          </a:p>
          <a:p>
            <a:pPr algn="l">
              <a:buFont typeface="+mj-lt"/>
              <a:buAutoNum type="arabicPeriod"/>
            </a:pPr>
            <a:r>
              <a:rPr lang="zh-CN" altLang="en-US" b="0" i="0">
                <a:solidFill>
                  <a:srgbClr val="161616"/>
                </a:solidFill>
                <a:effectLst/>
                <a:highlight>
                  <a:srgbClr val="FFFFFF"/>
                </a:highlight>
                <a:latin typeface="Segoe UI" panose="020B0502040204020203" pitchFamily="34" charset="0"/>
              </a:rPr>
              <a:t>确定每个团队可以采取哪些步骤来提高每项功能的成熟度。</a:t>
            </a:r>
          </a:p>
          <a:p>
            <a:pPr algn="l">
              <a:buFont typeface="+mj-lt"/>
              <a:buAutoNum type="arabicPeriod"/>
            </a:pPr>
            <a:r>
              <a:rPr lang="zh-CN" altLang="en-US" b="0" i="0">
                <a:solidFill>
                  <a:srgbClr val="161616"/>
                </a:solidFill>
                <a:effectLst/>
                <a:highlight>
                  <a:srgbClr val="FFFFFF"/>
                </a:highlight>
                <a:latin typeface="Segoe UI" panose="020B0502040204020203" pitchFamily="34" charset="0"/>
              </a:rPr>
              <a:t>设置定期检查，以监控进度，每 </a:t>
            </a:r>
            <a:r>
              <a:rPr lang="en-US" altLang="zh-CN" b="0" i="0">
                <a:solidFill>
                  <a:srgbClr val="161616"/>
                </a:solidFill>
                <a:effectLst/>
                <a:highlight>
                  <a:srgbClr val="FFFFFF"/>
                </a:highlight>
                <a:latin typeface="Segoe UI" panose="020B0502040204020203" pitchFamily="34" charset="0"/>
              </a:rPr>
              <a:t>3-6 </a:t>
            </a:r>
            <a:r>
              <a:rPr lang="zh-CN" altLang="en-US" b="0" i="0">
                <a:solidFill>
                  <a:srgbClr val="161616"/>
                </a:solidFill>
                <a:effectLst/>
                <a:highlight>
                  <a:srgbClr val="FFFFFF"/>
                </a:highlight>
                <a:latin typeface="Segoe UI" panose="020B0502040204020203" pitchFamily="34" charset="0"/>
              </a:rPr>
              <a:t>个月重新评估一次成熟度。</a:t>
            </a:r>
          </a:p>
          <a:p>
            <a:pPr algn="l"/>
            <a:endParaRPr lang="zh-CN" altLang="en-US" b="0" i="0">
              <a:solidFill>
                <a:srgbClr val="161616"/>
              </a:solidFill>
              <a:effectLst/>
              <a:highlight>
                <a:srgbClr val="FFFFFF"/>
              </a:highlight>
              <a:latin typeface="Segoe UI" panose="020B0502040204020203" pitchFamily="34" charset="0"/>
            </a:endParaRPr>
          </a:p>
          <a:p>
            <a:endParaRPr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14</a:t>
            </a:fld>
            <a:endParaRPr lang="en-US"/>
          </a:p>
        </p:txBody>
      </p:sp>
    </p:spTree>
    <p:extLst>
      <p:ext uri="{BB962C8B-B14F-4D97-AF65-F5344CB8AC3E}">
        <p14:creationId xmlns:p14="http://schemas.microsoft.com/office/powerpoint/2010/main" val="76899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FinOps </a:t>
            </a:r>
            <a:r>
              <a:rPr lang="zh-CN" altLang="en-US"/>
              <a:t>是迭代的分层流程，需要跨业务、技术和财务团队进行跨职能协作。 考虑这 </a:t>
            </a:r>
            <a:r>
              <a:rPr lang="en-US" altLang="zh-CN"/>
              <a:t>18 </a:t>
            </a:r>
            <a:r>
              <a:rPr lang="zh-CN" altLang="en-US"/>
              <a:t>种不同的功能时，需要注意每种功能都有差异性，所以要把 </a:t>
            </a:r>
            <a:r>
              <a:rPr lang="en-US" altLang="zh-CN"/>
              <a:t>FinOps </a:t>
            </a:r>
            <a:r>
              <a:rPr lang="zh-CN" altLang="en-US"/>
              <a:t>怎么具体用起来是一个复杂的过程</a:t>
            </a:r>
            <a:endParaRPr lang="en-US" altLang="zh-CN"/>
          </a:p>
          <a:p>
            <a:endParaRPr lang="en-US" altLang="zh-CN"/>
          </a:p>
          <a:p>
            <a:pPr algn="l"/>
            <a:r>
              <a:rPr lang="zh-CN" altLang="en-US" b="1" i="0">
                <a:solidFill>
                  <a:srgbClr val="161616"/>
                </a:solidFill>
                <a:effectLst/>
                <a:highlight>
                  <a:srgbClr val="FFFFFF"/>
                </a:highlight>
                <a:latin typeface="Segoe UI" panose="020B0502040204020203" pitchFamily="34" charset="0"/>
              </a:rPr>
              <a:t>开始之前</a:t>
            </a:r>
          </a:p>
          <a:p>
            <a:pPr algn="l"/>
            <a:r>
              <a:rPr lang="zh-CN" altLang="en-US" b="0" i="0">
                <a:solidFill>
                  <a:srgbClr val="161616"/>
                </a:solidFill>
                <a:effectLst/>
                <a:highlight>
                  <a:srgbClr val="FFFFFF"/>
                </a:highlight>
                <a:latin typeface="Segoe UI" panose="020B0502040204020203" pitchFamily="34" charset="0"/>
              </a:rPr>
              <a:t>考虑</a:t>
            </a:r>
            <a:r>
              <a:rPr lang="en-US" altLang="zh-CN" b="0" i="0">
                <a:solidFill>
                  <a:srgbClr val="161616"/>
                </a:solidFill>
                <a:effectLst/>
                <a:highlight>
                  <a:srgbClr val="FFFFFF"/>
                </a:highlight>
                <a:latin typeface="Segoe UI" panose="020B0502040204020203" pitchFamily="34" charset="0"/>
              </a:rPr>
              <a:t>iteration</a:t>
            </a:r>
            <a:r>
              <a:rPr lang="zh-CN" altLang="en-US" b="0" i="0">
                <a:solidFill>
                  <a:srgbClr val="161616"/>
                </a:solidFill>
                <a:effectLst/>
                <a:highlight>
                  <a:srgbClr val="FFFFFF"/>
                </a:highlight>
                <a:latin typeface="Segoe UI" panose="020B0502040204020203" pitchFamily="34" charset="0"/>
              </a:rPr>
              <a:t>中涉及的</a:t>
            </a:r>
            <a:r>
              <a:rPr lang="en-US" altLang="zh-CN" b="0" i="0">
                <a:solidFill>
                  <a:srgbClr val="161616"/>
                </a:solidFill>
                <a:effectLst/>
                <a:highlight>
                  <a:srgbClr val="FFFFFF"/>
                </a:highlight>
                <a:latin typeface="Segoe UI" panose="020B0502040204020203" pitchFamily="34" charset="0"/>
              </a:rPr>
              <a:t>stakeholders</a:t>
            </a:r>
            <a:r>
              <a:rPr lang="zh-CN" altLang="en-US" b="0" i="0">
                <a:solidFill>
                  <a:srgbClr val="161616"/>
                </a:solidFill>
                <a:effectLst/>
                <a:highlight>
                  <a:srgbClr val="FFFFFF"/>
                </a:highlight>
                <a:latin typeface="Segoe UI" panose="020B0502040204020203" pitchFamily="34" charset="0"/>
              </a:rPr>
              <a:t>。 由于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需要跨业务、技术和财务团队进行协作，因此在评估每个步骤时要考虑到每个人。</a:t>
            </a:r>
            <a:endParaRPr lang="en-US" altLang="zh-CN" b="0" i="0">
              <a:solidFill>
                <a:srgbClr val="161616"/>
              </a:solidFill>
              <a:effectLst/>
              <a:highlight>
                <a:srgbClr val="FFFFFF"/>
              </a:highlight>
              <a:latin typeface="Segoe UI" panose="020B0502040204020203" pitchFamily="34" charset="0"/>
            </a:endParaRPr>
          </a:p>
          <a:p>
            <a:pPr algn="l"/>
            <a:endParaRPr lang="en-US" altLang="zh-CN" b="0" i="0">
              <a:solidFill>
                <a:srgbClr val="161616"/>
              </a:solidFill>
              <a:effectLst/>
              <a:highlight>
                <a:srgbClr val="FFFFFF"/>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161616"/>
                </a:solidFill>
                <a:effectLst/>
                <a:highlight>
                  <a:srgbClr val="FFFFFF"/>
                </a:highlight>
                <a:latin typeface="Segoe UI" panose="020B0502040204020203" pitchFamily="34" charset="0"/>
              </a:rPr>
              <a:t>定义</a:t>
            </a:r>
            <a:r>
              <a:rPr lang="en-US" altLang="zh-CN" b="1" i="0">
                <a:solidFill>
                  <a:srgbClr val="161616"/>
                </a:solidFill>
                <a:effectLst/>
                <a:highlight>
                  <a:srgbClr val="FFFFFF"/>
                </a:highlight>
                <a:latin typeface="Segoe UI" panose="020B0502040204020203" pitchFamily="34" charset="0"/>
              </a:rPr>
              <a:t>scope</a:t>
            </a:r>
          </a:p>
          <a:p>
            <a:pPr algn="l"/>
            <a:r>
              <a:rPr lang="zh-CN" altLang="en-US" b="0" i="0">
                <a:solidFill>
                  <a:srgbClr val="161616"/>
                </a:solidFill>
                <a:effectLst/>
                <a:highlight>
                  <a:srgbClr val="FFFFFF"/>
                </a:highlight>
                <a:latin typeface="Segoe UI" panose="020B0502040204020203" pitchFamily="34" charset="0"/>
              </a:rPr>
              <a:t>在开始</a:t>
            </a:r>
            <a:r>
              <a:rPr lang="en-US" altLang="zh-CN" b="0" i="0">
                <a:solidFill>
                  <a:srgbClr val="161616"/>
                </a:solidFill>
                <a:effectLst/>
                <a:highlight>
                  <a:srgbClr val="FFFFFF"/>
                </a:highlight>
                <a:latin typeface="Segoe UI" panose="020B0502040204020203" pitchFamily="34" charset="0"/>
              </a:rPr>
              <a:t>iteration</a:t>
            </a:r>
            <a:r>
              <a:rPr lang="zh-CN" altLang="en-US" b="0" i="0">
                <a:solidFill>
                  <a:srgbClr val="161616"/>
                </a:solidFill>
                <a:effectLst/>
                <a:highlight>
                  <a:srgbClr val="FFFFFF"/>
                </a:highlight>
                <a:latin typeface="Segoe UI" panose="020B0502040204020203" pitchFamily="34" charset="0"/>
              </a:rPr>
              <a:t>之前，必须定义要关注的边界，从而确保迭代目标可以实现。 如果这是你的第一次迭代，建议选择三到五个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功能作为起点。 如果要定义后续迭代的</a:t>
            </a:r>
            <a:r>
              <a:rPr lang="en-US" altLang="zh-CN" b="0" i="0">
                <a:solidFill>
                  <a:srgbClr val="161616"/>
                </a:solidFill>
                <a:effectLst/>
                <a:highlight>
                  <a:srgbClr val="FFFFFF"/>
                </a:highlight>
                <a:latin typeface="Segoe UI" panose="020B0502040204020203" pitchFamily="34" charset="0"/>
              </a:rPr>
              <a:t>scope</a:t>
            </a:r>
            <a:r>
              <a:rPr lang="zh-CN" altLang="en-US" b="0" i="0">
                <a:solidFill>
                  <a:srgbClr val="161616"/>
                </a:solidFill>
                <a:effectLst/>
                <a:highlight>
                  <a:srgbClr val="FFFFFF"/>
                </a:highlight>
                <a:latin typeface="Segoe UI" panose="020B0502040204020203" pitchFamily="34" charset="0"/>
              </a:rPr>
              <a:t>，可能需要保留相同的功能或新增一两个功能。所以</a:t>
            </a:r>
            <a:r>
              <a:rPr lang="en-US" altLang="zh-CN" b="0" i="0">
                <a:solidFill>
                  <a:srgbClr val="161616"/>
                </a:solidFill>
                <a:effectLst/>
                <a:highlight>
                  <a:srgbClr val="FFFFFF"/>
                </a:highlight>
                <a:latin typeface="Segoe UI" panose="020B0502040204020203" pitchFamily="34" charset="0"/>
              </a:rPr>
              <a:t>18</a:t>
            </a:r>
            <a:r>
              <a:rPr lang="zh-CN" altLang="en-US" b="0" i="0">
                <a:solidFill>
                  <a:srgbClr val="161616"/>
                </a:solidFill>
                <a:effectLst/>
                <a:highlight>
                  <a:srgbClr val="FFFFFF"/>
                </a:highlight>
                <a:latin typeface="Segoe UI" panose="020B0502040204020203" pitchFamily="34" charset="0"/>
              </a:rPr>
              <a:t>个功能虽然多，但我们就按照</a:t>
            </a:r>
            <a:r>
              <a:rPr lang="en-US" altLang="zh-CN" b="0" i="0">
                <a:solidFill>
                  <a:srgbClr val="161616"/>
                </a:solidFill>
                <a:effectLst/>
                <a:highlight>
                  <a:srgbClr val="FFFFFF"/>
                </a:highlight>
                <a:latin typeface="Segoe UI" panose="020B0502040204020203" pitchFamily="34" charset="0"/>
              </a:rPr>
              <a:t>3~5</a:t>
            </a:r>
            <a:r>
              <a:rPr lang="zh-CN" altLang="en-US" b="0" i="0">
                <a:solidFill>
                  <a:srgbClr val="161616"/>
                </a:solidFill>
                <a:effectLst/>
                <a:highlight>
                  <a:srgbClr val="FFFFFF"/>
                </a:highlight>
                <a:latin typeface="Segoe UI" panose="020B0502040204020203" pitchFamily="34" charset="0"/>
              </a:rPr>
              <a:t>个功能为目标开始做，不建议太多或者太少。</a:t>
            </a:r>
          </a:p>
          <a:p>
            <a:pPr algn="l"/>
            <a:r>
              <a:rPr lang="zh-CN" altLang="en-US" b="0" i="0">
                <a:solidFill>
                  <a:srgbClr val="161616"/>
                </a:solidFill>
                <a:effectLst/>
                <a:highlight>
                  <a:srgbClr val="FFFFFF"/>
                </a:highlight>
                <a:latin typeface="Segoe UI" panose="020B0502040204020203" pitchFamily="34" charset="0"/>
              </a:rPr>
              <a:t>那我们要怎么选择合适的功能为目标呢？要根据角色、经验和当前优先级选择合适的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功能。这些都是有</a:t>
            </a:r>
            <a:r>
              <a:rPr lang="en-US" altLang="zh-CN" b="0" i="0">
                <a:solidFill>
                  <a:srgbClr val="161616"/>
                </a:solidFill>
                <a:effectLst/>
                <a:highlight>
                  <a:srgbClr val="FFFFFF"/>
                </a:highlight>
                <a:latin typeface="Segoe UI" panose="020B0502040204020203" pitchFamily="34" charset="0"/>
              </a:rPr>
              <a:t>guidance</a:t>
            </a:r>
            <a:r>
              <a:rPr lang="zh-CN" altLang="en-US" b="0" i="0">
                <a:solidFill>
                  <a:srgbClr val="161616"/>
                </a:solidFill>
                <a:effectLst/>
                <a:highlight>
                  <a:srgbClr val="FFFFFF"/>
                </a:highlight>
                <a:latin typeface="Segoe UI" panose="020B0502040204020203" pitchFamily="34" charset="0"/>
              </a:rPr>
              <a:t>的，我们可以先到下一页看一下</a:t>
            </a:r>
            <a:r>
              <a:rPr lang="en-US" altLang="zh-CN" b="0" i="0">
                <a:solidFill>
                  <a:srgbClr val="161616"/>
                </a:solidFill>
                <a:effectLst/>
                <a:highlight>
                  <a:srgbClr val="FFFFFF"/>
                </a:highlight>
                <a:latin typeface="Segoe UI" panose="020B0502040204020203" pitchFamily="34" charset="0"/>
              </a:rPr>
              <a:t>guidance</a:t>
            </a:r>
            <a:r>
              <a:rPr lang="zh-CN" altLang="en-US" b="0" i="0">
                <a:solidFill>
                  <a:srgbClr val="161616"/>
                </a:solidFill>
                <a:effectLst/>
                <a:highlight>
                  <a:srgbClr val="FFFFFF"/>
                </a:highlight>
                <a:latin typeface="Segoe UI" panose="020B0502040204020203" pitchFamily="34" charset="0"/>
              </a:rPr>
              <a:t>。</a:t>
            </a:r>
            <a:endParaRPr lang="en-US" altLang="zh-CN" b="0" i="0">
              <a:solidFill>
                <a:srgbClr val="161616"/>
              </a:solidFill>
              <a:effectLst/>
              <a:highlight>
                <a:srgbClr val="FFFFFF"/>
              </a:highlight>
              <a:latin typeface="Segoe UI" panose="020B0502040204020203" pitchFamily="34" charset="0"/>
            </a:endParaRPr>
          </a:p>
          <a:p>
            <a:pPr algn="l"/>
            <a:endParaRPr lang="en-US" altLang="zh-CN" b="0" i="0">
              <a:solidFill>
                <a:srgbClr val="161616"/>
              </a:solidFill>
              <a:effectLst/>
              <a:highlight>
                <a:srgbClr val="FFFFFF"/>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定义好</a:t>
            </a:r>
            <a:r>
              <a:rPr lang="en-US" altLang="zh-CN"/>
              <a:t>scope</a:t>
            </a:r>
            <a:r>
              <a:rPr lang="zh-CN" altLang="en-US"/>
              <a:t>，我们要</a:t>
            </a:r>
            <a:r>
              <a:rPr lang="zh-CN" altLang="en-US" b="1" i="0">
                <a:solidFill>
                  <a:srgbClr val="161616"/>
                </a:solidFill>
                <a:effectLst/>
                <a:highlight>
                  <a:srgbClr val="FFFFFF"/>
                </a:highlight>
                <a:latin typeface="Segoe UI" panose="020B0502040204020203" pitchFamily="34" charset="0"/>
              </a:rPr>
              <a:t>确定目标</a:t>
            </a:r>
          </a:p>
          <a:p>
            <a:r>
              <a:rPr lang="zh-CN" altLang="en-US" b="0" i="0">
                <a:solidFill>
                  <a:srgbClr val="161616"/>
                </a:solidFill>
                <a:effectLst/>
                <a:highlight>
                  <a:srgbClr val="FFFFFF"/>
                </a:highlight>
                <a:latin typeface="Segoe UI" panose="020B0502040204020203" pitchFamily="34" charset="0"/>
              </a:rPr>
              <a:t>根据对所选功能的当前经验确定具体的可衡量目标。比如当前的采用率是多少，流程是否已经自动化等等。</a:t>
            </a:r>
            <a:endParaRPr lang="en-US" altLang="zh-CN" b="0" i="0">
              <a:solidFill>
                <a:srgbClr val="161616"/>
              </a:solidFill>
              <a:effectLst/>
              <a:highlight>
                <a:srgbClr val="FFFFFF"/>
              </a:highlight>
              <a:latin typeface="Segoe UI" panose="020B0502040204020203" pitchFamily="34" charset="0"/>
            </a:endParaRPr>
          </a:p>
          <a:p>
            <a:endParaRPr lang="en-US" altLang="zh-CN" b="0" i="0">
              <a:solidFill>
                <a:srgbClr val="161616"/>
              </a:solidFill>
              <a:effectLst/>
              <a:highlight>
                <a:srgbClr val="FFFFFF"/>
              </a:highlight>
              <a:latin typeface="Segoe UI" panose="020B0502040204020203" pitchFamily="34" charset="0"/>
            </a:endParaRPr>
          </a:p>
          <a:p>
            <a:r>
              <a:rPr lang="zh-CN" altLang="en-US" b="0" i="0">
                <a:solidFill>
                  <a:srgbClr val="161616"/>
                </a:solidFill>
                <a:effectLst/>
                <a:highlight>
                  <a:srgbClr val="FFFFFF"/>
                </a:highlight>
                <a:latin typeface="Segoe UI" panose="020B0502040204020203" pitchFamily="34" charset="0"/>
              </a:rPr>
              <a:t>然后是</a:t>
            </a:r>
            <a:r>
              <a:rPr lang="en-US" altLang="zh-CN" b="1" i="0">
                <a:solidFill>
                  <a:srgbClr val="161616"/>
                </a:solidFill>
                <a:effectLst/>
                <a:highlight>
                  <a:srgbClr val="FFFFFF"/>
                </a:highlight>
                <a:latin typeface="Segoe UI" panose="020B0502040204020203" pitchFamily="34" charset="0"/>
              </a:rPr>
              <a:t>Action</a:t>
            </a:r>
          </a:p>
          <a:p>
            <a:r>
              <a:rPr lang="zh-CN" altLang="en-US" b="0" i="0">
                <a:solidFill>
                  <a:srgbClr val="161616"/>
                </a:solidFill>
                <a:effectLst/>
                <a:highlight>
                  <a:srgbClr val="FFFFFF"/>
                </a:highlight>
                <a:latin typeface="Segoe UI" panose="020B0502040204020203" pitchFamily="34" charset="0"/>
              </a:rPr>
              <a:t>基本上就是推动自动化的设计，这里又是一个很大的</a:t>
            </a:r>
            <a:r>
              <a:rPr lang="en-US" altLang="zh-CN" b="0" i="0">
                <a:solidFill>
                  <a:srgbClr val="161616"/>
                </a:solidFill>
                <a:effectLst/>
                <a:highlight>
                  <a:srgbClr val="FFFFFF"/>
                </a:highlight>
                <a:latin typeface="Segoe UI" panose="020B0502040204020203" pitchFamily="34" charset="0"/>
              </a:rPr>
              <a:t>topic</a:t>
            </a:r>
            <a:r>
              <a:rPr lang="zh-CN" altLang="en-US" b="0" i="0">
                <a:solidFill>
                  <a:srgbClr val="161616"/>
                </a:solidFill>
                <a:effectLst/>
                <a:highlight>
                  <a:srgbClr val="FFFFFF"/>
                </a:highlight>
                <a:latin typeface="Segoe UI" panose="020B0502040204020203" pitchFamily="34" charset="0"/>
              </a:rPr>
              <a:t>，里面对于执行层面有爬、走、跑三个阶段的方案，需要注意的是，这里要结合具体情况具体分析，用的哪朵云、用了云上哪些资源、商务采购用的哪种方式、有没有</a:t>
            </a:r>
            <a:r>
              <a:rPr lang="en-US" altLang="zh-CN" b="0" i="0">
                <a:solidFill>
                  <a:srgbClr val="161616"/>
                </a:solidFill>
                <a:effectLst/>
                <a:highlight>
                  <a:srgbClr val="FFFFFF"/>
                </a:highlight>
                <a:latin typeface="Segoe UI" panose="020B0502040204020203" pitchFamily="34" charset="0"/>
              </a:rPr>
              <a:t>RI</a:t>
            </a:r>
            <a:r>
              <a:rPr lang="zh-CN" altLang="en-US" b="0" i="0">
                <a:solidFill>
                  <a:srgbClr val="161616"/>
                </a:solidFill>
                <a:effectLst/>
                <a:highlight>
                  <a:srgbClr val="FFFFFF"/>
                </a:highlight>
                <a:latin typeface="Segoe UI" panose="020B0502040204020203" pitchFamily="34" charset="0"/>
              </a:rPr>
              <a:t>或者</a:t>
            </a:r>
            <a:r>
              <a:rPr lang="en-US" altLang="zh-CN" b="0" i="0">
                <a:solidFill>
                  <a:srgbClr val="161616"/>
                </a:solidFill>
                <a:effectLst/>
                <a:highlight>
                  <a:srgbClr val="FFFFFF"/>
                </a:highlight>
                <a:latin typeface="Segoe UI" panose="020B0502040204020203" pitchFamily="34" charset="0"/>
              </a:rPr>
              <a:t>CPP</a:t>
            </a:r>
            <a:r>
              <a:rPr lang="zh-CN" altLang="en-US" b="0" i="0">
                <a:solidFill>
                  <a:srgbClr val="161616"/>
                </a:solidFill>
                <a:effectLst/>
                <a:highlight>
                  <a:srgbClr val="FFFFFF"/>
                </a:highlight>
                <a:latin typeface="Segoe UI" panose="020B0502040204020203" pitchFamily="34" charset="0"/>
              </a:rPr>
              <a:t>、具体用了什么工具，比如</a:t>
            </a:r>
            <a:r>
              <a:rPr lang="en-US" altLang="zh-CN" b="0" i="0" err="1">
                <a:solidFill>
                  <a:srgbClr val="161616"/>
                </a:solidFill>
                <a:effectLst/>
                <a:highlight>
                  <a:srgbClr val="FFFFFF"/>
                </a:highlight>
                <a:latin typeface="Segoe UI" panose="020B0502040204020203" pitchFamily="34" charset="0"/>
              </a:rPr>
              <a:t>powerbi</a:t>
            </a:r>
            <a:r>
              <a:rPr lang="zh-CN" altLang="en-US" b="0" i="0">
                <a:solidFill>
                  <a:srgbClr val="161616"/>
                </a:solidFill>
                <a:effectLst/>
                <a:highlight>
                  <a:srgbClr val="FFFFFF"/>
                </a:highlight>
                <a:latin typeface="Segoe UI" panose="020B0502040204020203" pitchFamily="34" charset="0"/>
              </a:rPr>
              <a:t>之类的，这些是内容都千变万化，要非常</a:t>
            </a:r>
            <a:r>
              <a:rPr lang="en-US" altLang="zh-CN" b="0" i="0">
                <a:solidFill>
                  <a:srgbClr val="161616"/>
                </a:solidFill>
                <a:effectLst/>
                <a:highlight>
                  <a:srgbClr val="FFFFFF"/>
                </a:highlight>
                <a:latin typeface="Segoe UI" panose="020B0502040204020203" pitchFamily="34" charset="0"/>
              </a:rPr>
              <a:t>hands-on</a:t>
            </a:r>
            <a:r>
              <a:rPr lang="zh-CN" altLang="en-US" b="0" i="0">
                <a:solidFill>
                  <a:srgbClr val="161616"/>
                </a:solidFill>
                <a:effectLst/>
                <a:highlight>
                  <a:srgbClr val="FFFFFF"/>
                </a:highlight>
                <a:latin typeface="Segoe UI" panose="020B0502040204020203" pitchFamily="34" charset="0"/>
              </a:rPr>
              <a:t>，落地到实际的应用层面。</a:t>
            </a:r>
            <a:endParaRPr lang="en-US" altLang="zh-CN" b="0" i="0">
              <a:solidFill>
                <a:srgbClr val="161616"/>
              </a:solidFill>
              <a:effectLst/>
              <a:highlight>
                <a:srgbClr val="FFFFFF"/>
              </a:highlight>
              <a:latin typeface="Segoe UI" panose="020B0502040204020203" pitchFamily="34" charset="0"/>
            </a:endParaRPr>
          </a:p>
          <a:p>
            <a:endParaRPr lang="en-US" altLang="zh-CN" b="1" i="0">
              <a:solidFill>
                <a:srgbClr val="161616"/>
              </a:solidFill>
              <a:effectLst/>
              <a:highlight>
                <a:srgbClr val="FFFFFF"/>
              </a:highlight>
              <a:latin typeface="Segoe UI" panose="020B0502040204020203" pitchFamily="34" charset="0"/>
            </a:endParaRPr>
          </a:p>
          <a:p>
            <a:r>
              <a:rPr lang="zh-CN" altLang="en-US" b="0" i="0">
                <a:solidFill>
                  <a:srgbClr val="161616"/>
                </a:solidFill>
                <a:effectLst/>
                <a:highlight>
                  <a:srgbClr val="FFFFFF"/>
                </a:highlight>
                <a:latin typeface="Segoe UI" panose="020B0502040204020203" pitchFamily="34" charset="0"/>
              </a:rPr>
              <a:t>最后</a:t>
            </a:r>
            <a:r>
              <a:rPr lang="en-US" altLang="zh-CN" b="1" i="0">
                <a:solidFill>
                  <a:srgbClr val="161616"/>
                </a:solidFill>
                <a:effectLst/>
                <a:highlight>
                  <a:srgbClr val="FFFFFF"/>
                </a:highlight>
                <a:latin typeface="Segoe UI" panose="020B0502040204020203" pitchFamily="34" charset="0"/>
              </a:rPr>
              <a:t>Review progress</a:t>
            </a:r>
          </a:p>
          <a:p>
            <a:r>
              <a:rPr lang="zh-CN" altLang="en-US" b="0" i="0">
                <a:solidFill>
                  <a:srgbClr val="161616"/>
                </a:solidFill>
                <a:effectLst/>
                <a:highlight>
                  <a:srgbClr val="FFFFFF"/>
                </a:highlight>
                <a:latin typeface="Segoe UI" panose="020B0502040204020203" pitchFamily="34" charset="0"/>
              </a:rPr>
              <a:t>从已确定三到五个功能、确定要针对这些功能关注的领域并浏览功能指南。 能否实现设定的目标？ 哪些进展顺利？ 哪里不顺利？ 如何改进下一次迭代？</a:t>
            </a:r>
            <a:endParaRPr lang="zh-CN" altLang="en-US" b="1"/>
          </a:p>
        </p:txBody>
      </p:sp>
      <p:sp>
        <p:nvSpPr>
          <p:cNvPr id="4" name="灯片编号占位符 3"/>
          <p:cNvSpPr>
            <a:spLocks noGrp="1"/>
          </p:cNvSpPr>
          <p:nvPr>
            <p:ph type="sldNum" sz="quarter" idx="5"/>
          </p:nvPr>
        </p:nvSpPr>
        <p:spPr/>
        <p:txBody>
          <a:bodyPr/>
          <a:lstStyle/>
          <a:p>
            <a:fld id="{38E67107-53D3-4CCF-8756-27475A9ECA68}" type="slidenum">
              <a:rPr lang="en-US" smtClean="0"/>
              <a:t>15</a:t>
            </a:fld>
            <a:endParaRPr lang="en-US"/>
          </a:p>
        </p:txBody>
      </p:sp>
    </p:spTree>
    <p:extLst>
      <p:ext uri="{BB962C8B-B14F-4D97-AF65-F5344CB8AC3E}">
        <p14:creationId xmlns:p14="http://schemas.microsoft.com/office/powerpoint/2010/main" val="219440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a:solidFill>
                  <a:srgbClr val="161616"/>
                </a:solidFill>
                <a:effectLst/>
                <a:highlight>
                  <a:srgbClr val="FFFFFF"/>
                </a:highlight>
                <a:latin typeface="Segoe UI" panose="020B0502040204020203" pitchFamily="34" charset="0"/>
              </a:rPr>
              <a:t>如果团队不熟悉 </a:t>
            </a:r>
            <a:r>
              <a:rPr lang="en-US" altLang="zh-CN" b="0" i="0">
                <a:solidFill>
                  <a:srgbClr val="161616"/>
                </a:solidFill>
                <a:effectLst/>
                <a:highlight>
                  <a:srgbClr val="FFFFFF"/>
                </a:highlight>
                <a:latin typeface="Segoe UI" panose="020B0502040204020203" pitchFamily="34" charset="0"/>
              </a:rPr>
              <a:t>FinOps</a:t>
            </a:r>
            <a:r>
              <a:rPr lang="zh-CN" altLang="en-US" b="0" i="0">
                <a:solidFill>
                  <a:srgbClr val="161616"/>
                </a:solidFill>
                <a:effectLst/>
                <a:highlight>
                  <a:srgbClr val="FFFFFF"/>
                </a:highlight>
                <a:latin typeface="Segoe UI" panose="020B0502040204020203" pitchFamily="34" charset="0"/>
              </a:rPr>
              <a:t>，在成本管理和优化方面缺乏经验或经验中等，建议从基础知识开始：</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数据分析</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预测</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预算管理</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资源利用率和效率</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管理异常</a:t>
            </a:r>
          </a:p>
          <a:p>
            <a:pPr algn="l">
              <a:buFont typeface="+mj-lt"/>
              <a:buAutoNum type="arabicPeriod"/>
            </a:pPr>
            <a:r>
              <a:rPr lang="zh-CN" altLang="en-US" b="0" i="0">
                <a:solidFill>
                  <a:srgbClr val="161616"/>
                </a:solidFill>
                <a:effectLst/>
                <a:highlight>
                  <a:srgbClr val="FFFFFF"/>
                </a:highlight>
                <a:latin typeface="Segoe UI" panose="020B0502040204020203" pitchFamily="34" charset="0"/>
              </a:rPr>
              <a:t>如果正在新建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团队或有兴趣提高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的认识度和采用率，请从以下方面开始：</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建立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决策和问责结构（指导委员会）</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加入工作负载</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建立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文化</a:t>
            </a:r>
          </a:p>
          <a:p>
            <a:pPr marL="742950" lvl="1" indent="-285750" algn="l">
              <a:buFont typeface="+mj-lt"/>
              <a:buAutoNum type="arabicPeriod"/>
            </a:pP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教育和扶持</a:t>
            </a:r>
          </a:p>
          <a:p>
            <a:pPr algn="l">
              <a:buFont typeface="+mj-lt"/>
              <a:buAutoNum type="arabicPeriod"/>
            </a:pPr>
            <a:r>
              <a:rPr lang="zh-CN" altLang="en-US" b="0" i="0">
                <a:solidFill>
                  <a:srgbClr val="161616"/>
                </a:solidFill>
                <a:effectLst/>
                <a:highlight>
                  <a:srgbClr val="FFFFFF"/>
                </a:highlight>
                <a:latin typeface="Segoe UI" panose="020B0502040204020203" pitchFamily="34" charset="0"/>
              </a:rPr>
              <a:t>如果团队对 </a:t>
            </a:r>
            <a:r>
              <a:rPr lang="en-US" altLang="zh-CN" b="0" i="0">
                <a:solidFill>
                  <a:srgbClr val="161616"/>
                </a:solidFill>
                <a:effectLst/>
                <a:highlight>
                  <a:srgbClr val="FFFFFF"/>
                </a:highlight>
                <a:latin typeface="Segoe UI" panose="020B0502040204020203" pitchFamily="34" charset="0"/>
              </a:rPr>
              <a:t>Microsoft Cloud </a:t>
            </a:r>
            <a:r>
              <a:rPr lang="zh-CN" altLang="en-US" b="0" i="0">
                <a:solidFill>
                  <a:srgbClr val="161616"/>
                </a:solidFill>
                <a:effectLst/>
                <a:highlight>
                  <a:srgbClr val="FFFFFF"/>
                </a:highlight>
                <a:latin typeface="Segoe UI" panose="020B0502040204020203" pitchFamily="34" charset="0"/>
              </a:rPr>
              <a:t>中的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工具提供的基础知识有扎实的了解，并负责跨具有分布式（有时是共享）所有权的广泛组织管理成本，请考虑：</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成本分配</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管理共享成本</a:t>
            </a:r>
          </a:p>
          <a:p>
            <a:pPr marL="742950" lvl="1" indent="-285750" algn="l">
              <a:buFont typeface="+mj-lt"/>
              <a:buAutoNum type="arabicPeriod"/>
            </a:pPr>
            <a:r>
              <a:rPr lang="en-US" altLang="zh-CN" b="0" i="0" err="1">
                <a:solidFill>
                  <a:srgbClr val="161616"/>
                </a:solidFill>
                <a:effectLst/>
                <a:highlight>
                  <a:srgbClr val="FFFFFF"/>
                </a:highlight>
                <a:latin typeface="Segoe UI" panose="020B0502040204020203" pitchFamily="34" charset="0"/>
              </a:rPr>
              <a:t>Showback</a:t>
            </a:r>
            <a:endParaRPr lang="en-US" altLang="zh-CN" b="0" i="0">
              <a:solidFill>
                <a:srgbClr val="161616"/>
              </a:solidFill>
              <a:effectLst/>
              <a:highlight>
                <a:srgbClr val="FFFFFF"/>
              </a:highlight>
              <a:latin typeface="Segoe UI" panose="020B0502040204020203" pitchFamily="34" charset="0"/>
            </a:endParaRP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回充</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基于承诺的折扣</a:t>
            </a:r>
          </a:p>
          <a:p>
            <a:pPr algn="l">
              <a:buFont typeface="+mj-lt"/>
              <a:buAutoNum type="arabicPeriod"/>
            </a:pPr>
            <a:r>
              <a:rPr lang="zh-CN" altLang="en-US" b="0" i="0">
                <a:solidFill>
                  <a:srgbClr val="161616"/>
                </a:solidFill>
                <a:effectLst/>
                <a:highlight>
                  <a:srgbClr val="FFFFFF"/>
                </a:highlight>
                <a:latin typeface="Segoe UI" panose="020B0502040204020203" pitchFamily="34" charset="0"/>
              </a:rPr>
              <a:t>如果团队需要生成更高级的报告，例如跨云管理成本或与业务数据合并，请考虑：</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数据引入和规范化</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成本分配（尤其是元数据）</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数据分析和展示</a:t>
            </a:r>
          </a:p>
          <a:p>
            <a:pPr algn="l">
              <a:buFont typeface="+mj-lt"/>
              <a:buAutoNum type="arabicPeriod"/>
            </a:pPr>
            <a:r>
              <a:rPr lang="zh-CN" altLang="en-US" b="0" i="0">
                <a:solidFill>
                  <a:srgbClr val="161616"/>
                </a:solidFill>
                <a:effectLst/>
                <a:highlight>
                  <a:srgbClr val="FFFFFF"/>
                </a:highlight>
                <a:latin typeface="Segoe UI" panose="020B0502040204020203" pitchFamily="34" charset="0"/>
              </a:rPr>
              <a:t>如果团队对基础知识有扎实的了解，并且希望通过高级自动化专注于更深入的优化，请考虑：</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资源利用率和效率</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基于承诺的折扣</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工作负载管理和自动化</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云策略和治理</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管理异常</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预算管理</a:t>
            </a:r>
          </a:p>
          <a:p>
            <a:pPr algn="l">
              <a:buFont typeface="+mj-lt"/>
              <a:buAutoNum type="arabicPeriod"/>
            </a:pPr>
            <a:r>
              <a:rPr lang="zh-CN" altLang="en-US" b="0" i="0">
                <a:solidFill>
                  <a:srgbClr val="161616"/>
                </a:solidFill>
                <a:effectLst/>
                <a:highlight>
                  <a:srgbClr val="FFFFFF"/>
                </a:highlight>
                <a:latin typeface="Segoe UI" panose="020B0502040204020203" pitchFamily="34" charset="0"/>
              </a:rPr>
              <a:t>如果团队对基础知识有扎实的了解，并且需要将云投资映射回业务价值，请考虑：</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度量单位成本</a:t>
            </a: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管理共享成本</a:t>
            </a:r>
          </a:p>
          <a:p>
            <a:pPr marL="742950" lvl="1" indent="-285750" algn="l">
              <a:buFont typeface="+mj-lt"/>
              <a:buAutoNum type="arabicPeriod"/>
            </a:pPr>
            <a:r>
              <a:rPr lang="en-US" altLang="zh-CN" b="0" i="0" err="1">
                <a:solidFill>
                  <a:srgbClr val="161616"/>
                </a:solidFill>
                <a:effectLst/>
                <a:highlight>
                  <a:srgbClr val="FFFFFF"/>
                </a:highlight>
                <a:latin typeface="Segoe UI" panose="020B0502040204020203" pitchFamily="34" charset="0"/>
              </a:rPr>
              <a:t>Showback</a:t>
            </a:r>
            <a:endParaRPr lang="en-US" altLang="zh-CN" b="0" i="0">
              <a:solidFill>
                <a:srgbClr val="161616"/>
              </a:solidFill>
              <a:effectLst/>
              <a:highlight>
                <a:srgbClr val="FFFFFF"/>
              </a:highlight>
              <a:latin typeface="Segoe UI" panose="020B0502040204020203" pitchFamily="34" charset="0"/>
            </a:endParaRPr>
          </a:p>
          <a:p>
            <a:pPr marL="742950" lvl="1" indent="-285750" algn="l">
              <a:buFont typeface="+mj-lt"/>
              <a:buAutoNum type="arabicPeriod"/>
            </a:pPr>
            <a:r>
              <a:rPr lang="zh-CN" altLang="en-US" b="0" i="0">
                <a:solidFill>
                  <a:srgbClr val="161616"/>
                </a:solidFill>
                <a:effectLst/>
                <a:highlight>
                  <a:srgbClr val="FFFFFF"/>
                </a:highlight>
                <a:latin typeface="Segoe UI" panose="020B0502040204020203" pitchFamily="34" charset="0"/>
              </a:rPr>
              <a:t>预算管理</a:t>
            </a:r>
            <a:endParaRPr lang="en-US" altLang="zh-CN" b="0" i="0">
              <a:solidFill>
                <a:srgbClr val="161616"/>
              </a:solidFill>
              <a:effectLst/>
              <a:highlight>
                <a:srgbClr val="FFFFFF"/>
              </a:highlight>
              <a:latin typeface="Segoe UI" panose="020B0502040204020203" pitchFamily="34" charset="0"/>
            </a:endParaRPr>
          </a:p>
          <a:p>
            <a:pPr marL="742950" lvl="1" indent="-285750" algn="l">
              <a:buFont typeface="+mj-lt"/>
              <a:buAutoNum type="arabicPeriod"/>
            </a:pPr>
            <a:endParaRPr lang="en-US" altLang="zh-CN" b="0" i="0">
              <a:solidFill>
                <a:srgbClr val="161616"/>
              </a:solidFill>
              <a:effectLst/>
              <a:highlight>
                <a:srgbClr val="FFFFFF"/>
              </a:highlight>
              <a:latin typeface="Segoe UI" panose="020B0502040204020203" pitchFamily="34" charset="0"/>
            </a:endParaRPr>
          </a:p>
          <a:p>
            <a:pPr marL="0" lvl="0" indent="0" algn="l">
              <a:buFont typeface="+mj-lt"/>
              <a:buNone/>
            </a:pPr>
            <a:r>
              <a:rPr lang="zh-CN" altLang="en-US" b="0" i="0">
                <a:solidFill>
                  <a:srgbClr val="161616"/>
                </a:solidFill>
                <a:effectLst/>
                <a:highlight>
                  <a:srgbClr val="FFFFFF"/>
                </a:highlight>
                <a:latin typeface="Segoe UI" panose="020B0502040204020203" pitchFamily="34" charset="0"/>
              </a:rPr>
              <a:t>我们回到上一页。</a:t>
            </a:r>
            <a:endParaRPr lang="en-US" altLang="zh-CN" b="0" i="0">
              <a:solidFill>
                <a:srgbClr val="161616"/>
              </a:solidFill>
              <a:effectLst/>
              <a:highlight>
                <a:srgbClr val="FFFFFF"/>
              </a:highlight>
              <a:latin typeface="Segoe UI" panose="020B0502040204020203" pitchFamily="34" charset="0"/>
            </a:endParaRPr>
          </a:p>
        </p:txBody>
      </p:sp>
      <p:sp>
        <p:nvSpPr>
          <p:cNvPr id="4" name="灯片编号占位符 3"/>
          <p:cNvSpPr>
            <a:spLocks noGrp="1"/>
          </p:cNvSpPr>
          <p:nvPr>
            <p:ph type="sldNum" sz="quarter" idx="5"/>
          </p:nvPr>
        </p:nvSpPr>
        <p:spPr/>
        <p:txBody>
          <a:bodyPr/>
          <a:lstStyle/>
          <a:p>
            <a:fld id="{38E67107-53D3-4CCF-8756-27475A9ECA68}" type="slidenum">
              <a:rPr lang="en-US" smtClean="0"/>
              <a:t>16</a:t>
            </a:fld>
            <a:endParaRPr lang="en-US"/>
          </a:p>
        </p:txBody>
      </p:sp>
    </p:spTree>
    <p:extLst>
      <p:ext uri="{BB962C8B-B14F-4D97-AF65-F5344CB8AC3E}">
        <p14:creationId xmlns:p14="http://schemas.microsoft.com/office/powerpoint/2010/main" val="262682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a:solidFill>
                  <a:srgbClr val="161616"/>
                </a:solidFill>
                <a:effectLst/>
                <a:highlight>
                  <a:srgbClr val="FFFFFF"/>
                </a:highlight>
                <a:latin typeface="Segoe UI" panose="020B0502040204020203" pitchFamily="34" charset="0"/>
              </a:rPr>
              <a:t>数据分析是指分析和解释与云使用情况和成本相关的数据的做法。 成本展示是指在整个组织中启用成本可见性。</a:t>
            </a:r>
            <a:endParaRPr lang="en-US" altLang="zh-CN" b="1" i="0">
              <a:solidFill>
                <a:srgbClr val="161616"/>
              </a:solidFill>
              <a:effectLst/>
              <a:highlight>
                <a:srgbClr val="FFFFFF"/>
              </a:highlight>
              <a:latin typeface="Segoe UI" panose="020B0502040204020203" pitchFamily="34" charset="0"/>
            </a:endParaRPr>
          </a:p>
          <a:p>
            <a:r>
              <a:rPr lang="zh-CN" altLang="en-US" b="0" i="0">
                <a:solidFill>
                  <a:srgbClr val="161616"/>
                </a:solidFill>
                <a:effectLst/>
                <a:highlight>
                  <a:srgbClr val="FFFFFF"/>
                </a:highlight>
                <a:latin typeface="Segoe UI" panose="020B0502040204020203" pitchFamily="34" charset="0"/>
              </a:rPr>
              <a:t>在有效地分析使用情况和成本之前，需要熟悉</a:t>
            </a:r>
            <a:r>
              <a:rPr lang="zh-CN" altLang="en-US" b="0" i="0" u="none" strike="noStrike">
                <a:effectLst/>
                <a:highlight>
                  <a:srgbClr val="FFFFFF"/>
                </a:highlight>
                <a:latin typeface="Segoe UI" panose="020B0502040204020203" pitchFamily="34" charset="0"/>
                <a:hlinkClick r:id="rId3"/>
              </a:rPr>
              <a:t>你使用的服务的收费方式</a:t>
            </a:r>
            <a:r>
              <a:rPr lang="zh-CN" altLang="en-US" b="0" i="0">
                <a:solidFill>
                  <a:srgbClr val="161616"/>
                </a:solidFill>
                <a:effectLst/>
                <a:highlight>
                  <a:srgbClr val="FFFFFF"/>
                </a:highlight>
                <a:latin typeface="Segoe UI" panose="020B0502040204020203" pitchFamily="34" charset="0"/>
              </a:rPr>
              <a:t>。 了解导致成本的因素，例如计算、存储、网络、数据传输或执行，这有助于了解最终计费的项目。 了解你的服务使用情况如何与各种定价模型保持一致，这也有助于了解计费项目。 这些模式因服务而异，如果你不完全了解收费方式以及如何停止计费，可能会导致意外费用。</a:t>
            </a:r>
            <a:endParaRPr lang="en-US" altLang="zh-CN" b="0" i="0">
              <a:solidFill>
                <a:srgbClr val="161616"/>
              </a:solidFill>
              <a:effectLst/>
              <a:highlight>
                <a:srgbClr val="FFFFFF"/>
              </a:highlight>
              <a:latin typeface="Segoe UI" panose="020B0502040204020203" pitchFamily="34" charset="0"/>
            </a:endParaRPr>
          </a:p>
          <a:p>
            <a:r>
              <a:rPr lang="zh-CN" altLang="en-US" b="0" i="0">
                <a:solidFill>
                  <a:srgbClr val="161616"/>
                </a:solidFill>
                <a:effectLst/>
                <a:highlight>
                  <a:srgbClr val="FFFFFF"/>
                </a:highlight>
                <a:latin typeface="Segoe UI" panose="020B0502040204020203" pitchFamily="34" charset="0"/>
              </a:rPr>
              <a:t>这个还挺重要的，我举个例子，大家都知道</a:t>
            </a:r>
            <a:r>
              <a:rPr lang="en-US" altLang="zh-CN" b="0" i="0">
                <a:solidFill>
                  <a:srgbClr val="161616"/>
                </a:solidFill>
                <a:effectLst/>
                <a:highlight>
                  <a:srgbClr val="FFFFFF"/>
                </a:highlight>
                <a:latin typeface="Segoe UI" panose="020B0502040204020203" pitchFamily="34" charset="0"/>
              </a:rPr>
              <a:t>azure</a:t>
            </a:r>
            <a:r>
              <a:rPr lang="zh-CN" altLang="en-US" b="0" i="0">
                <a:solidFill>
                  <a:srgbClr val="161616"/>
                </a:solidFill>
                <a:effectLst/>
                <a:highlight>
                  <a:srgbClr val="FFFFFF"/>
                </a:highlight>
                <a:latin typeface="Segoe UI" panose="020B0502040204020203" pitchFamily="34" charset="0"/>
              </a:rPr>
              <a:t>虚拟机在停止的状态下是不收费的对吧，但是停止这个状态大家知道是怎么理解的吗？如果您常用</a:t>
            </a:r>
            <a:r>
              <a:rPr lang="en-US" altLang="zh-CN" b="0" i="0" err="1">
                <a:solidFill>
                  <a:srgbClr val="161616"/>
                </a:solidFill>
                <a:effectLst/>
                <a:highlight>
                  <a:srgbClr val="FFFFFF"/>
                </a:highlight>
                <a:latin typeface="Segoe UI" panose="020B0502040204020203" pitchFamily="34" charset="0"/>
              </a:rPr>
              <a:t>powershell</a:t>
            </a:r>
            <a:r>
              <a:rPr lang="zh-CN" altLang="en-US" b="0" i="0">
                <a:solidFill>
                  <a:srgbClr val="161616"/>
                </a:solidFill>
                <a:effectLst/>
                <a:highlight>
                  <a:srgbClr val="FFFFFF"/>
                </a:highlight>
                <a:latin typeface="Segoe UI" panose="020B0502040204020203" pitchFamily="34" charset="0"/>
              </a:rPr>
              <a:t>或者</a:t>
            </a:r>
            <a:r>
              <a:rPr lang="en-US" altLang="zh-CN" b="0" i="0">
                <a:solidFill>
                  <a:srgbClr val="161616"/>
                </a:solidFill>
                <a:effectLst/>
                <a:highlight>
                  <a:srgbClr val="FFFFFF"/>
                </a:highlight>
                <a:latin typeface="Segoe UI" panose="020B0502040204020203" pitchFamily="34" charset="0"/>
              </a:rPr>
              <a:t>CLI</a:t>
            </a:r>
            <a:r>
              <a:rPr lang="zh-CN" altLang="en-US" b="0" i="0">
                <a:solidFill>
                  <a:srgbClr val="161616"/>
                </a:solidFill>
                <a:effectLst/>
                <a:highlight>
                  <a:srgbClr val="FFFFFF"/>
                </a:highlight>
                <a:latin typeface="Segoe UI" panose="020B0502040204020203" pitchFamily="34" charset="0"/>
              </a:rPr>
              <a:t>，就会发现，</a:t>
            </a:r>
            <a:r>
              <a:rPr lang="en-US" altLang="zh-CN" b="0" i="0">
                <a:solidFill>
                  <a:srgbClr val="161616"/>
                </a:solidFill>
                <a:effectLst/>
                <a:highlight>
                  <a:srgbClr val="FFFFFF"/>
                </a:highlight>
                <a:latin typeface="Segoe UI" panose="020B0502040204020203" pitchFamily="34" charset="0"/>
              </a:rPr>
              <a:t>vm</a:t>
            </a:r>
            <a:r>
              <a:rPr lang="zh-CN" altLang="en-US" b="0" i="0">
                <a:solidFill>
                  <a:srgbClr val="161616"/>
                </a:solidFill>
                <a:effectLst/>
                <a:highlight>
                  <a:srgbClr val="FFFFFF"/>
                </a:highlight>
                <a:latin typeface="Segoe UI" panose="020B0502040204020203" pitchFamily="34" charset="0"/>
              </a:rPr>
              <a:t>有</a:t>
            </a:r>
            <a:r>
              <a:rPr lang="en-US" altLang="zh-CN" b="0" i="0">
                <a:solidFill>
                  <a:srgbClr val="161616"/>
                </a:solidFill>
                <a:effectLst/>
                <a:highlight>
                  <a:srgbClr val="FFFFFF"/>
                </a:highlight>
                <a:latin typeface="Segoe UI" panose="020B0502040204020203" pitchFamily="34" charset="0"/>
              </a:rPr>
              <a:t>stop</a:t>
            </a:r>
            <a:r>
              <a:rPr lang="zh-CN" altLang="en-US" b="0" i="0">
                <a:solidFill>
                  <a:srgbClr val="161616"/>
                </a:solidFill>
                <a:effectLst/>
                <a:highlight>
                  <a:srgbClr val="FFFFFF"/>
                </a:highlight>
                <a:latin typeface="Segoe UI" panose="020B0502040204020203" pitchFamily="34" charset="0"/>
              </a:rPr>
              <a:t>和</a:t>
            </a:r>
            <a:r>
              <a:rPr lang="en-US" altLang="zh-CN" b="0" i="0">
                <a:solidFill>
                  <a:srgbClr val="161616"/>
                </a:solidFill>
                <a:effectLst/>
                <a:highlight>
                  <a:srgbClr val="FFFFFF"/>
                </a:highlight>
                <a:latin typeface="Segoe UI" panose="020B0502040204020203" pitchFamily="34" charset="0"/>
              </a:rPr>
              <a:t>deallocated</a:t>
            </a:r>
            <a:r>
              <a:rPr lang="zh-CN" altLang="en-US" b="0" i="0">
                <a:solidFill>
                  <a:srgbClr val="161616"/>
                </a:solidFill>
                <a:effectLst/>
                <a:highlight>
                  <a:srgbClr val="FFFFFF"/>
                </a:highlight>
                <a:latin typeface="Segoe UI" panose="020B0502040204020203" pitchFamily="34" charset="0"/>
              </a:rPr>
              <a:t>两种字面意义上的停止，</a:t>
            </a:r>
            <a:r>
              <a:rPr lang="en-US" altLang="zh-CN" b="0" i="0">
                <a:solidFill>
                  <a:srgbClr val="161616"/>
                </a:solidFill>
                <a:effectLst/>
                <a:highlight>
                  <a:srgbClr val="FFFFFF"/>
                </a:highlight>
                <a:latin typeface="Segoe UI" panose="020B0502040204020203" pitchFamily="34" charset="0"/>
              </a:rPr>
              <a:t>stop</a:t>
            </a:r>
            <a:r>
              <a:rPr lang="zh-CN" altLang="en-US" b="0" i="0">
                <a:solidFill>
                  <a:srgbClr val="161616"/>
                </a:solidFill>
                <a:effectLst/>
                <a:highlight>
                  <a:srgbClr val="FFFFFF"/>
                </a:highlight>
                <a:latin typeface="Segoe UI" panose="020B0502040204020203" pitchFamily="34" charset="0"/>
              </a:rPr>
              <a:t>的状态是依然收费的，只有</a:t>
            </a:r>
            <a:r>
              <a:rPr lang="en-US" altLang="zh-CN" b="0" i="0">
                <a:solidFill>
                  <a:srgbClr val="161616"/>
                </a:solidFill>
                <a:effectLst/>
                <a:highlight>
                  <a:srgbClr val="FFFFFF"/>
                </a:highlight>
                <a:latin typeface="Segoe UI" panose="020B0502040204020203" pitchFamily="34" charset="0"/>
              </a:rPr>
              <a:t>deallocate</a:t>
            </a:r>
            <a:r>
              <a:rPr lang="zh-CN" altLang="en-US" b="0" i="0">
                <a:solidFill>
                  <a:srgbClr val="161616"/>
                </a:solidFill>
                <a:effectLst/>
                <a:highlight>
                  <a:srgbClr val="FFFFFF"/>
                </a:highlight>
                <a:latin typeface="Segoe UI" panose="020B0502040204020203" pitchFamily="34" charset="0"/>
              </a:rPr>
              <a:t>我们的虚拟机才是不收费的。</a:t>
            </a:r>
            <a:endParaRPr lang="en-US" altLang="zh-CN" b="0" i="0">
              <a:solidFill>
                <a:srgbClr val="161616"/>
              </a:solidFill>
              <a:effectLst/>
              <a:highlight>
                <a:srgbClr val="FFFFFF"/>
              </a:highlight>
              <a:latin typeface="Segoe UI" panose="020B0502040204020203" pitchFamily="34" charset="0"/>
            </a:endParaRPr>
          </a:p>
          <a:p>
            <a:endParaRPr lang="en-US" altLang="zh-CN" b="0" i="0">
              <a:solidFill>
                <a:srgbClr val="161616"/>
              </a:solidFill>
              <a:effectLst/>
              <a:highlight>
                <a:srgbClr val="FFFFFF"/>
              </a:highlight>
              <a:latin typeface="Segoe UI" panose="020B0502040204020203" pitchFamily="34" charset="0"/>
            </a:endParaRPr>
          </a:p>
          <a:p>
            <a:r>
              <a:rPr lang="zh-CN" altLang="en-US" b="0" i="0">
                <a:solidFill>
                  <a:srgbClr val="161616"/>
                </a:solidFill>
                <a:effectLst/>
                <a:highlight>
                  <a:srgbClr val="FFFFFF"/>
                </a:highlight>
                <a:latin typeface="Segoe UI" panose="020B0502040204020203" pitchFamily="34" charset="0"/>
              </a:rPr>
              <a:t>再比如，除了</a:t>
            </a:r>
            <a:r>
              <a:rPr lang="en-US" altLang="zh-CN" b="0" i="0">
                <a:solidFill>
                  <a:srgbClr val="161616"/>
                </a:solidFill>
                <a:effectLst/>
                <a:highlight>
                  <a:srgbClr val="FFFFFF"/>
                </a:highlight>
                <a:latin typeface="Segoe UI" panose="020B0502040204020203" pitchFamily="34" charset="0"/>
              </a:rPr>
              <a:t>vm</a:t>
            </a:r>
            <a:r>
              <a:rPr lang="zh-CN" altLang="en-US" b="0" i="0">
                <a:solidFill>
                  <a:srgbClr val="161616"/>
                </a:solidFill>
                <a:effectLst/>
                <a:highlight>
                  <a:srgbClr val="FFFFFF"/>
                </a:highlight>
                <a:latin typeface="Segoe UI" panose="020B0502040204020203" pitchFamily="34" charset="0"/>
              </a:rPr>
              <a:t>本身的费用，如果您删除</a:t>
            </a:r>
            <a:r>
              <a:rPr lang="en-US" altLang="zh-CN" b="0" i="0">
                <a:solidFill>
                  <a:srgbClr val="161616"/>
                </a:solidFill>
                <a:effectLst/>
                <a:highlight>
                  <a:srgbClr val="FFFFFF"/>
                </a:highlight>
                <a:latin typeface="Segoe UI" panose="020B0502040204020203" pitchFamily="34" charset="0"/>
              </a:rPr>
              <a:t>vm</a:t>
            </a:r>
            <a:r>
              <a:rPr lang="zh-CN" altLang="en-US" b="0" i="0">
                <a:solidFill>
                  <a:srgbClr val="161616"/>
                </a:solidFill>
                <a:effectLst/>
                <a:highlight>
                  <a:srgbClr val="FFFFFF"/>
                </a:highlight>
                <a:latin typeface="Segoe UI" panose="020B0502040204020203" pitchFamily="34" charset="0"/>
              </a:rPr>
              <a:t>的时候没有删除相关联的</a:t>
            </a:r>
            <a:r>
              <a:rPr lang="en-US" altLang="zh-CN" b="0" i="0">
                <a:solidFill>
                  <a:srgbClr val="161616"/>
                </a:solidFill>
                <a:effectLst/>
                <a:highlight>
                  <a:srgbClr val="FFFFFF"/>
                </a:highlight>
                <a:latin typeface="Segoe UI" panose="020B0502040204020203" pitchFamily="34" charset="0"/>
              </a:rPr>
              <a:t>disk</a:t>
            </a:r>
            <a:r>
              <a:rPr lang="zh-CN" altLang="en-US" b="0" i="0">
                <a:solidFill>
                  <a:srgbClr val="161616"/>
                </a:solidFill>
                <a:effectLst/>
                <a:highlight>
                  <a:srgbClr val="FFFFFF"/>
                </a:highlight>
                <a:latin typeface="Segoe UI" panose="020B0502040204020203" pitchFamily="34" charset="0"/>
              </a:rPr>
              <a:t>，它也是收费的，而且很有可能在相当长的一段时间内，您都很难注意到这有一块没用上的磁盘。</a:t>
            </a:r>
            <a:endParaRPr lang="en-US" altLang="zh-CN" b="0" i="0">
              <a:solidFill>
                <a:srgbClr val="161616"/>
              </a:solidFill>
              <a:effectLst/>
              <a:highlight>
                <a:srgbClr val="FFFFFF"/>
              </a:highlight>
              <a:latin typeface="Segoe UI" panose="020B0502040204020203" pitchFamily="34" charset="0"/>
            </a:endParaRPr>
          </a:p>
          <a:p>
            <a:endParaRPr lang="en-US" altLang="zh-CN" b="0" i="0">
              <a:solidFill>
                <a:srgbClr val="161616"/>
              </a:solidFill>
              <a:effectLst/>
              <a:highlight>
                <a:srgbClr val="FFFFFF"/>
              </a:highlight>
              <a:latin typeface="Segoe UI" panose="020B0502040204020203" pitchFamily="34" charset="0"/>
            </a:endParaRPr>
          </a:p>
          <a:p>
            <a:r>
              <a:rPr lang="zh-CN" altLang="en-US" b="0" i="0">
                <a:solidFill>
                  <a:srgbClr val="161616"/>
                </a:solidFill>
                <a:effectLst/>
                <a:highlight>
                  <a:srgbClr val="FFFFFF"/>
                </a:highlight>
                <a:latin typeface="Segoe UI" panose="020B0502040204020203" pitchFamily="34" charset="0"/>
              </a:rPr>
              <a:t>类似这样的内容，就是</a:t>
            </a:r>
            <a:r>
              <a:rPr lang="en-US" altLang="zh-CN" b="0" i="0" err="1">
                <a:solidFill>
                  <a:srgbClr val="161616"/>
                </a:solidFill>
                <a:effectLst/>
                <a:highlight>
                  <a:srgbClr val="FFFFFF"/>
                </a:highlight>
                <a:latin typeface="Segoe UI" panose="020B0502040204020203" pitchFamily="34" charset="0"/>
              </a:rPr>
              <a:t>finops</a:t>
            </a:r>
            <a:r>
              <a:rPr lang="zh-CN" altLang="en-US" b="0" i="0">
                <a:solidFill>
                  <a:srgbClr val="161616"/>
                </a:solidFill>
                <a:effectLst/>
                <a:highlight>
                  <a:srgbClr val="FFFFFF"/>
                </a:highlight>
                <a:latin typeface="Segoe UI" panose="020B0502040204020203" pitchFamily="34" charset="0"/>
              </a:rPr>
              <a:t>里强调的</a:t>
            </a:r>
            <a:r>
              <a:rPr lang="en-US" altLang="zh-CN" b="0" i="0">
                <a:solidFill>
                  <a:srgbClr val="161616"/>
                </a:solidFill>
                <a:effectLst/>
                <a:highlight>
                  <a:srgbClr val="FFFFFF"/>
                </a:highlight>
                <a:latin typeface="Segoe UI" panose="020B0502040204020203" pitchFamily="34" charset="0"/>
              </a:rPr>
              <a:t>educating</a:t>
            </a:r>
            <a:r>
              <a:rPr lang="zh-CN" altLang="en-US" b="0" i="0">
                <a:solidFill>
                  <a:srgbClr val="161616"/>
                </a:solidFill>
                <a:effectLst/>
                <a:highlight>
                  <a:srgbClr val="FFFFFF"/>
                </a:highlight>
                <a:latin typeface="Segoe UI" panose="020B0502040204020203" pitchFamily="34" charset="0"/>
              </a:rPr>
              <a:t>，我们的</a:t>
            </a:r>
            <a:r>
              <a:rPr lang="en-US" altLang="zh-CN" b="0" i="0">
                <a:solidFill>
                  <a:srgbClr val="161616"/>
                </a:solidFill>
                <a:effectLst/>
                <a:highlight>
                  <a:srgbClr val="FFFFFF"/>
                </a:highlight>
                <a:latin typeface="Segoe UI" panose="020B0502040204020203" pitchFamily="34" charset="0"/>
              </a:rPr>
              <a:t>long-term</a:t>
            </a:r>
            <a:r>
              <a:rPr lang="zh-CN" altLang="en-US" b="0" i="0">
                <a:solidFill>
                  <a:srgbClr val="161616"/>
                </a:solidFill>
                <a:effectLst/>
                <a:highlight>
                  <a:srgbClr val="FFFFFF"/>
                </a:highlight>
                <a:latin typeface="Segoe UI" panose="020B0502040204020203" pitchFamily="34" charset="0"/>
              </a:rPr>
              <a:t>的</a:t>
            </a:r>
            <a:r>
              <a:rPr lang="en-US" altLang="zh-CN" b="0" i="0">
                <a:solidFill>
                  <a:srgbClr val="161616"/>
                </a:solidFill>
                <a:effectLst/>
                <a:highlight>
                  <a:srgbClr val="FFFFFF"/>
                </a:highlight>
                <a:latin typeface="Segoe UI" panose="020B0502040204020203" pitchFamily="34" charset="0"/>
              </a:rPr>
              <a:t>stakeholder</a:t>
            </a:r>
            <a:r>
              <a:rPr lang="zh-CN" altLang="en-US" b="0" i="0">
                <a:solidFill>
                  <a:srgbClr val="161616"/>
                </a:solidFill>
                <a:effectLst/>
                <a:highlight>
                  <a:srgbClr val="FFFFFF"/>
                </a:highlight>
                <a:latin typeface="Segoe UI" panose="020B0502040204020203" pitchFamily="34" charset="0"/>
              </a:rPr>
              <a:t>们，要不断去</a:t>
            </a:r>
            <a:r>
              <a:rPr lang="en-US" altLang="zh-CN" b="0" i="0">
                <a:solidFill>
                  <a:srgbClr val="161616"/>
                </a:solidFill>
                <a:effectLst/>
                <a:highlight>
                  <a:srgbClr val="FFFFFF"/>
                </a:highlight>
                <a:latin typeface="Segoe UI" panose="020B0502040204020203" pitchFamily="34" charset="0"/>
              </a:rPr>
              <a:t>educate</a:t>
            </a:r>
            <a:r>
              <a:rPr lang="zh-CN" altLang="en-US" b="0" i="0">
                <a:solidFill>
                  <a:srgbClr val="161616"/>
                </a:solidFill>
                <a:effectLst/>
                <a:highlight>
                  <a:srgbClr val="FFFFFF"/>
                </a:highlight>
                <a:latin typeface="Segoe UI" panose="020B0502040204020203" pitchFamily="34" charset="0"/>
              </a:rPr>
              <a:t>我们工程师团队，给大家做这样的培训，告诉大家这些知识，这是</a:t>
            </a:r>
            <a:r>
              <a:rPr lang="en-US" altLang="zh-CN" b="0" i="0" err="1">
                <a:solidFill>
                  <a:srgbClr val="161616"/>
                </a:solidFill>
                <a:effectLst/>
                <a:highlight>
                  <a:srgbClr val="FFFFFF"/>
                </a:highlight>
                <a:latin typeface="Segoe UI" panose="020B0502040204020203" pitchFamily="34" charset="0"/>
              </a:rPr>
              <a:t>finops</a:t>
            </a:r>
            <a:r>
              <a:rPr lang="zh-CN" altLang="en-US" b="0" i="0">
                <a:solidFill>
                  <a:srgbClr val="161616"/>
                </a:solidFill>
                <a:effectLst/>
                <a:highlight>
                  <a:srgbClr val="FFFFFF"/>
                </a:highlight>
                <a:latin typeface="Segoe UI" panose="020B0502040204020203" pitchFamily="34" charset="0"/>
              </a:rPr>
              <a:t>里典型的一个案例。</a:t>
            </a:r>
            <a:endParaRPr lang="en-US" altLang="zh-CN" b="0" i="0">
              <a:solidFill>
                <a:srgbClr val="161616"/>
              </a:solidFill>
              <a:effectLst/>
              <a:highlight>
                <a:srgbClr val="FFFFFF"/>
              </a:highlight>
              <a:latin typeface="Segoe UI" panose="020B0502040204020203" pitchFamily="34" charset="0"/>
            </a:endParaRPr>
          </a:p>
          <a:p>
            <a:endParaRPr lang="en-US" altLang="zh-CN" b="0" i="0">
              <a:solidFill>
                <a:srgbClr val="161616"/>
              </a:solidFill>
              <a:effectLst/>
              <a:highlight>
                <a:srgbClr val="FFFFFF"/>
              </a:highlight>
              <a:latin typeface="Segoe UI" panose="020B0502040204020203" pitchFamily="34" charset="0"/>
            </a:endParaRPr>
          </a:p>
          <a:p>
            <a:pPr algn="l"/>
            <a:r>
              <a:rPr lang="zh-CN" altLang="en-US" b="0" i="0">
                <a:solidFill>
                  <a:srgbClr val="161616"/>
                </a:solidFill>
                <a:effectLst/>
                <a:highlight>
                  <a:srgbClr val="FFFFFF"/>
                </a:highlight>
                <a:latin typeface="Segoe UI" panose="020B0502040204020203" pitchFamily="34" charset="0"/>
              </a:rPr>
              <a:t>我们还建议了解如何</a:t>
            </a:r>
            <a:r>
              <a:rPr lang="zh-CN" altLang="en-US" b="0" i="0" u="none" strike="noStrike">
                <a:solidFill>
                  <a:srgbClr val="161616"/>
                </a:solidFill>
                <a:effectLst/>
                <a:highlight>
                  <a:srgbClr val="FFFFFF"/>
                </a:highlight>
                <a:latin typeface="Segoe UI" panose="020B0502040204020203" pitchFamily="34" charset="0"/>
                <a:hlinkClick r:id="rId4"/>
              </a:rPr>
              <a:t>在 </a:t>
            </a:r>
            <a:r>
              <a:rPr lang="en-US" altLang="zh-CN" b="0" i="0" u="none" strike="noStrike">
                <a:solidFill>
                  <a:srgbClr val="161616"/>
                </a:solidFill>
                <a:effectLst/>
                <a:highlight>
                  <a:srgbClr val="FFFFFF"/>
                </a:highlight>
                <a:latin typeface="Segoe UI" panose="020B0502040204020203" pitchFamily="34" charset="0"/>
                <a:hlinkClick r:id="rId4"/>
              </a:rPr>
              <a:t>Microsoft </a:t>
            </a:r>
            <a:r>
              <a:rPr lang="en-US" altLang="zh-CN" b="0" i="0">
                <a:solidFill>
                  <a:srgbClr val="161616"/>
                </a:solidFill>
                <a:effectLst/>
                <a:highlight>
                  <a:srgbClr val="FFFFFF"/>
                </a:highlight>
                <a:latin typeface="Segoe UI" panose="020B0502040204020203" pitchFamily="34" charset="0"/>
              </a:rPr>
              <a:t>cost management</a:t>
            </a:r>
            <a:r>
              <a:rPr lang="zh-CN" altLang="en-US" b="0" i="0" u="none" strike="noStrike">
                <a:solidFill>
                  <a:srgbClr val="161616"/>
                </a:solidFill>
                <a:effectLst/>
                <a:highlight>
                  <a:srgbClr val="FFFFFF"/>
                </a:highlight>
                <a:latin typeface="Segoe UI" panose="020B0502040204020203" pitchFamily="34" charset="0"/>
                <a:hlinkClick r:id="rId4"/>
              </a:rPr>
              <a:t>中，成本数据是怎样被跟踪、存储和刷新的</a:t>
            </a:r>
            <a:r>
              <a:rPr lang="zh-CN" altLang="en-US" b="0" i="0">
                <a:solidFill>
                  <a:srgbClr val="161616"/>
                </a:solidFill>
                <a:effectLst/>
                <a:highlight>
                  <a:srgbClr val="FFFFFF"/>
                </a:highlight>
                <a:latin typeface="Segoe UI" panose="020B0502040204020203" pitchFamily="34" charset="0"/>
              </a:rPr>
              <a:t>。 举个例子：</a:t>
            </a: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支持哪些订阅的类型。 例如，</a:t>
            </a:r>
            <a:r>
              <a:rPr lang="en-US" altLang="zh-CN" b="0" i="0">
                <a:solidFill>
                  <a:srgbClr val="161616"/>
                </a:solidFill>
                <a:effectLst/>
                <a:highlight>
                  <a:srgbClr val="FFFFFF"/>
                </a:highlight>
                <a:latin typeface="Segoe UI" panose="020B0502040204020203" pitchFamily="34" charset="0"/>
              </a:rPr>
              <a:t>classic CSP </a:t>
            </a:r>
            <a:r>
              <a:rPr lang="zh-CN" altLang="en-US" b="0" i="0">
                <a:solidFill>
                  <a:srgbClr val="161616"/>
                </a:solidFill>
                <a:effectLst/>
                <a:highlight>
                  <a:srgbClr val="FFFFFF"/>
                </a:highlight>
                <a:latin typeface="Segoe UI" panose="020B0502040204020203" pitchFamily="34" charset="0"/>
              </a:rPr>
              <a:t>和</a:t>
            </a:r>
            <a:r>
              <a:rPr lang="en-US" altLang="zh-CN" b="0" i="0">
                <a:solidFill>
                  <a:srgbClr val="161616"/>
                </a:solidFill>
                <a:effectLst/>
                <a:highlight>
                  <a:srgbClr val="FFFFFF"/>
                </a:highlight>
                <a:latin typeface="Segoe UI" panose="020B0502040204020203" pitchFamily="34" charset="0"/>
              </a:rPr>
              <a:t>sponsorship </a:t>
            </a:r>
            <a:r>
              <a:rPr lang="zh-CN" altLang="en-US" b="0" i="0">
                <a:solidFill>
                  <a:srgbClr val="161616"/>
                </a:solidFill>
                <a:effectLst/>
                <a:highlight>
                  <a:srgbClr val="FFFFFF"/>
                </a:highlight>
                <a:latin typeface="Segoe UI" panose="020B0502040204020203" pitchFamily="34" charset="0"/>
              </a:rPr>
              <a:t>订阅的数据在</a:t>
            </a:r>
            <a:r>
              <a:rPr lang="en-US" altLang="zh-CN" b="0" i="0">
                <a:solidFill>
                  <a:srgbClr val="161616"/>
                </a:solidFill>
                <a:effectLst/>
                <a:highlight>
                  <a:srgbClr val="FFFFFF"/>
                </a:highlight>
                <a:latin typeface="Segoe UI" panose="020B0502040204020203" pitchFamily="34" charset="0"/>
              </a:rPr>
              <a:t>cost management</a:t>
            </a:r>
            <a:r>
              <a:rPr lang="zh-CN" altLang="en-US" b="0" i="0">
                <a:solidFill>
                  <a:srgbClr val="161616"/>
                </a:solidFill>
                <a:effectLst/>
                <a:highlight>
                  <a:srgbClr val="FFFFFF"/>
                </a:highlight>
                <a:latin typeface="Segoe UI" panose="020B0502040204020203" pitchFamily="34" charset="0"/>
              </a:rPr>
              <a:t>这个服务中不可用，必须从其他数据源获取。</a:t>
            </a: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包含账单上的费用有哪些。 例如，</a:t>
            </a:r>
            <a:r>
              <a:rPr lang="en-US" altLang="zh-CN" b="0" i="0">
                <a:solidFill>
                  <a:srgbClr val="161616"/>
                </a:solidFill>
                <a:effectLst/>
                <a:highlight>
                  <a:srgbClr val="FFFFFF"/>
                </a:highlight>
                <a:latin typeface="Segoe UI" panose="020B0502040204020203" pitchFamily="34" charset="0"/>
              </a:rPr>
              <a:t>tax</a:t>
            </a:r>
            <a:r>
              <a:rPr lang="zh-CN" altLang="en-US" b="0" i="0">
                <a:solidFill>
                  <a:srgbClr val="161616"/>
                </a:solidFill>
                <a:effectLst/>
                <a:highlight>
                  <a:srgbClr val="FFFFFF"/>
                </a:highlight>
                <a:latin typeface="Segoe UI" panose="020B0502040204020203" pitchFamily="34" charset="0"/>
              </a:rPr>
              <a:t>是不在账单上的。</a:t>
            </a:r>
          </a:p>
          <a:p>
            <a:pPr algn="l">
              <a:buFont typeface="Arial" panose="020B0604020202020204" pitchFamily="34" charset="0"/>
              <a:buChar char="•"/>
            </a:pPr>
            <a:r>
              <a:rPr lang="en-US" altLang="zh-CN" b="0" i="0">
                <a:solidFill>
                  <a:srgbClr val="161616"/>
                </a:solidFill>
                <a:effectLst/>
                <a:highlight>
                  <a:srgbClr val="FFFFFF"/>
                </a:highlight>
                <a:latin typeface="Segoe UI" panose="020B0502040204020203" pitchFamily="34" charset="0"/>
              </a:rPr>
              <a:t>tag</a:t>
            </a:r>
            <a:r>
              <a:rPr lang="zh-CN" altLang="en-US" b="0" i="0">
                <a:solidFill>
                  <a:srgbClr val="161616"/>
                </a:solidFill>
                <a:effectLst/>
                <a:highlight>
                  <a:srgbClr val="FFFFFF"/>
                </a:highlight>
                <a:latin typeface="Segoe UI" panose="020B0502040204020203" pitchFamily="34" charset="0"/>
              </a:rPr>
              <a:t>的使用方式。 有些企业拆账单是按照</a:t>
            </a:r>
            <a:r>
              <a:rPr lang="en-US" altLang="zh-CN" b="0" i="0">
                <a:solidFill>
                  <a:srgbClr val="161616"/>
                </a:solidFill>
                <a:effectLst/>
                <a:highlight>
                  <a:srgbClr val="FFFFFF"/>
                </a:highlight>
                <a:latin typeface="Segoe UI" panose="020B0502040204020203" pitchFamily="34" charset="0"/>
              </a:rPr>
              <a:t>tag</a:t>
            </a:r>
            <a:r>
              <a:rPr lang="zh-CN" altLang="en-US" b="0" i="0">
                <a:solidFill>
                  <a:srgbClr val="161616"/>
                </a:solidFill>
                <a:effectLst/>
                <a:highlight>
                  <a:srgbClr val="FFFFFF"/>
                </a:highlight>
                <a:latin typeface="Segoe UI" panose="020B0502040204020203" pitchFamily="34" charset="0"/>
              </a:rPr>
              <a:t>来拆的，但是有一些云的资源不支持</a:t>
            </a:r>
            <a:r>
              <a:rPr lang="en-US" altLang="zh-CN" b="0" i="0">
                <a:solidFill>
                  <a:srgbClr val="161616"/>
                </a:solidFill>
                <a:effectLst/>
                <a:highlight>
                  <a:srgbClr val="FFFFFF"/>
                </a:highlight>
                <a:latin typeface="Segoe UI" panose="020B0502040204020203" pitchFamily="34" charset="0"/>
              </a:rPr>
              <a:t>tag</a:t>
            </a:r>
            <a:r>
              <a:rPr lang="zh-CN" altLang="en-US" b="0" i="0">
                <a:solidFill>
                  <a:srgbClr val="161616"/>
                </a:solidFill>
                <a:effectLst/>
                <a:highlight>
                  <a:srgbClr val="FFFFFF"/>
                </a:highlight>
                <a:latin typeface="Segoe UI" panose="020B0502040204020203" pitchFamily="34" charset="0"/>
              </a:rPr>
              <a:t>，这种情况又要怎么处理。</a:t>
            </a: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何时使用“实际”和“摊销”成本。</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“实际”成本按原样或按发票上显示的情况显示费用。 在发票对帐时使用实际成本。</a:t>
            </a:r>
          </a:p>
          <a:p>
            <a:pPr marL="742950" lvl="1"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“摊销”成本显示使用了基于承诺的折扣（预留或节省计划）的资源的有效成本。 使用摊销成本进行成本分配，以“分摊”可能类似于使用量高峰的大额采购，以及许多基于承诺的折扣方案。</a:t>
            </a:r>
            <a:endParaRPr lang="en-US" altLang="zh-CN" b="0" i="0">
              <a:solidFill>
                <a:srgbClr val="161616"/>
              </a:solidFill>
              <a:effectLst/>
              <a:highlight>
                <a:srgbClr val="FFFFFF"/>
              </a:highlight>
              <a:latin typeface="Segoe UI" panose="020B0502040204020203" pitchFamily="34" charset="0"/>
            </a:endParaRPr>
          </a:p>
          <a:p>
            <a:pPr marL="285750" lvl="0"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总之，对于</a:t>
            </a:r>
            <a:r>
              <a:rPr lang="en-US" altLang="zh-CN" b="0" i="0" err="1">
                <a:solidFill>
                  <a:srgbClr val="161616"/>
                </a:solidFill>
                <a:effectLst/>
                <a:highlight>
                  <a:srgbClr val="FFFFFF"/>
                </a:highlight>
                <a:latin typeface="Segoe UI" panose="020B0502040204020203" pitchFamily="34" charset="0"/>
              </a:rPr>
              <a:t>finops</a:t>
            </a:r>
            <a:r>
              <a:rPr lang="zh-CN" altLang="en-US" b="0" i="0">
                <a:solidFill>
                  <a:srgbClr val="161616"/>
                </a:solidFill>
                <a:effectLst/>
                <a:highlight>
                  <a:srgbClr val="FFFFFF"/>
                </a:highlight>
                <a:latin typeface="Segoe UI" panose="020B0502040204020203" pitchFamily="34" charset="0"/>
              </a:rPr>
              <a:t>来讲，这些都属于必要的</a:t>
            </a:r>
            <a:r>
              <a:rPr lang="en-US" altLang="zh-CN" b="0" i="0">
                <a:solidFill>
                  <a:srgbClr val="161616"/>
                </a:solidFill>
                <a:effectLst/>
                <a:highlight>
                  <a:srgbClr val="FFFFFF"/>
                </a:highlight>
                <a:latin typeface="Segoe UI" panose="020B0502040204020203" pitchFamily="34" charset="0"/>
              </a:rPr>
              <a:t>knowledge</a:t>
            </a:r>
            <a:r>
              <a:rPr lang="zh-CN" altLang="en-US" b="0" i="0">
                <a:solidFill>
                  <a:srgbClr val="161616"/>
                </a:solidFill>
                <a:effectLst/>
                <a:highlight>
                  <a:srgbClr val="FFFFFF"/>
                </a:highlight>
                <a:latin typeface="Segoe UI" panose="020B0502040204020203" pitchFamily="34" charset="0"/>
              </a:rPr>
              <a:t>和</a:t>
            </a:r>
            <a:r>
              <a:rPr lang="en-US" altLang="zh-CN" b="0" i="0">
                <a:solidFill>
                  <a:srgbClr val="161616"/>
                </a:solidFill>
                <a:effectLst/>
                <a:highlight>
                  <a:srgbClr val="FFFFFF"/>
                </a:highlight>
                <a:latin typeface="Segoe UI" panose="020B0502040204020203" pitchFamily="34" charset="0"/>
              </a:rPr>
              <a:t>educating</a:t>
            </a:r>
            <a:r>
              <a:rPr lang="zh-CN" altLang="en-US" b="0" i="0">
                <a:solidFill>
                  <a:srgbClr val="161616"/>
                </a:solidFill>
                <a:effectLst/>
                <a:highlight>
                  <a:srgbClr val="FFFFFF"/>
                </a:highlight>
                <a:latin typeface="Segoe UI" panose="020B0502040204020203" pitchFamily="34" charset="0"/>
              </a:rPr>
              <a:t>。</a:t>
            </a:r>
            <a:endParaRPr lang="en-US" altLang="zh-CN" b="0" i="0">
              <a:solidFill>
                <a:srgbClr val="161616"/>
              </a:solidFill>
              <a:effectLst/>
              <a:highlight>
                <a:srgbClr val="FFFFFF"/>
              </a:highlight>
              <a:latin typeface="Segoe UI" panose="020B0502040204020203" pitchFamily="34" charset="0"/>
            </a:endParaRPr>
          </a:p>
          <a:p>
            <a:pPr marL="285750" lvl="0" indent="-285750" algn="l">
              <a:buFont typeface="Arial" panose="020B0604020202020204" pitchFamily="34" charset="0"/>
              <a:buChar char="•"/>
            </a:pPr>
            <a:endParaRPr lang="en-US" altLang="zh-CN" b="0" i="0">
              <a:solidFill>
                <a:srgbClr val="161616"/>
              </a:solidFill>
              <a:effectLst/>
              <a:highlight>
                <a:srgbClr val="FFFFFF"/>
              </a:highlight>
              <a:latin typeface="Segoe UI" panose="020B0502040204020203" pitchFamily="34" charset="0"/>
            </a:endParaRPr>
          </a:p>
          <a:p>
            <a:pPr marL="285750" lvl="0" indent="-285750"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然后，在我们全都理解了这些知识之后，要使用</a:t>
            </a:r>
            <a:r>
              <a:rPr lang="en-US" altLang="zh-CN" b="0" i="0">
                <a:solidFill>
                  <a:srgbClr val="161616"/>
                </a:solidFill>
                <a:effectLst/>
                <a:highlight>
                  <a:srgbClr val="FFFFFF"/>
                </a:highlight>
                <a:latin typeface="Segoe UI" panose="020B0502040204020203" pitchFamily="34" charset="0"/>
              </a:rPr>
              <a:t>native</a:t>
            </a:r>
            <a:r>
              <a:rPr lang="zh-CN" altLang="en-US" b="0" i="0">
                <a:solidFill>
                  <a:srgbClr val="161616"/>
                </a:solidFill>
                <a:effectLst/>
                <a:highlight>
                  <a:srgbClr val="FFFFFF"/>
                </a:highlight>
                <a:latin typeface="Segoe UI" panose="020B0502040204020203" pitchFamily="34" charset="0"/>
              </a:rPr>
              <a:t>的一些工具来实现数据的分析和</a:t>
            </a:r>
            <a:r>
              <a:rPr lang="en-US" altLang="zh-CN" b="0" i="0" err="1">
                <a:solidFill>
                  <a:srgbClr val="161616"/>
                </a:solidFill>
                <a:effectLst/>
                <a:highlight>
                  <a:srgbClr val="FFFFFF"/>
                </a:highlight>
                <a:latin typeface="Segoe UI" panose="020B0502040204020203" pitchFamily="34" charset="0"/>
              </a:rPr>
              <a:t>showback</a:t>
            </a:r>
            <a:r>
              <a:rPr lang="zh-CN" altLang="en-US" b="0" i="0">
                <a:solidFill>
                  <a:srgbClr val="161616"/>
                </a:solidFill>
                <a:effectLst/>
                <a:highlight>
                  <a:srgbClr val="FFFFFF"/>
                </a:highlight>
                <a:latin typeface="Segoe UI" panose="020B0502040204020203" pitchFamily="34" charset="0"/>
              </a:rPr>
              <a:t>，这里有我们建议的工具</a:t>
            </a:r>
            <a:r>
              <a:rPr lang="en-US" altLang="zh-CN" b="0" i="0">
                <a:solidFill>
                  <a:srgbClr val="161616"/>
                </a:solidFill>
                <a:effectLst/>
                <a:highlight>
                  <a:srgbClr val="FFFFFF"/>
                </a:highlight>
                <a:latin typeface="Segoe UI" panose="020B0502040204020203" pitchFamily="34" charset="0"/>
              </a:rPr>
              <a:t>list</a:t>
            </a:r>
            <a:r>
              <a:rPr lang="zh-CN" altLang="en-US" b="0" i="0">
                <a:solidFill>
                  <a:srgbClr val="161616"/>
                </a:solidFill>
                <a:effectLst/>
                <a:highlight>
                  <a:srgbClr val="FFFFFF"/>
                </a:highlight>
                <a:latin typeface="Segoe UI" panose="020B0502040204020203" pitchFamily="34" charset="0"/>
              </a:rPr>
              <a:t>。</a:t>
            </a:r>
            <a:endParaRPr lang="en-US" altLang="zh-CN"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altLang="zh-CN" b="0" i="0" u="none" strike="noStrike">
                <a:solidFill>
                  <a:srgbClr val="161616"/>
                </a:solidFill>
                <a:effectLst/>
                <a:highlight>
                  <a:srgbClr val="FFFFFF"/>
                </a:highlight>
                <a:latin typeface="Segoe UI" panose="020B0502040204020203" pitchFamily="34" charset="0"/>
              </a:rPr>
              <a:t>Cost analysis</a:t>
            </a:r>
            <a:r>
              <a:rPr lang="zh-CN" altLang="en-US" b="0" i="0">
                <a:solidFill>
                  <a:srgbClr val="161616"/>
                </a:solidFill>
                <a:effectLst/>
                <a:highlight>
                  <a:srgbClr val="FFFFFF"/>
                </a:highlight>
                <a:latin typeface="Segoe UI" panose="020B0502040204020203" pitchFamily="34" charset="0"/>
              </a:rPr>
              <a:t>帮助你浏览成本并快速获得关于成本的信息</a:t>
            </a:r>
            <a:endParaRPr lang="en-US" altLang="zh-CN"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altLang="zh-CN" b="0" i="0" u="none" strike="noStrike">
                <a:solidFill>
                  <a:srgbClr val="161616"/>
                </a:solidFill>
                <a:effectLst/>
                <a:highlight>
                  <a:srgbClr val="FFFFFF"/>
                </a:highlight>
                <a:latin typeface="Segoe UI" panose="020B0502040204020203" pitchFamily="34" charset="0"/>
                <a:hlinkClick r:id="rId5"/>
              </a:rPr>
              <a:t>Power BI</a:t>
            </a:r>
            <a:r>
              <a:rPr lang="zh-CN" altLang="en-US" b="0" i="0">
                <a:solidFill>
                  <a:srgbClr val="161616"/>
                </a:solidFill>
                <a:effectLst/>
                <a:highlight>
                  <a:srgbClr val="FFFFFF"/>
                </a:highlight>
                <a:latin typeface="Segoe UI" panose="020B0502040204020203" pitchFamily="34" charset="0"/>
              </a:rPr>
              <a:t> 帮助你生成合并不同业务数据、甚至是不同云的数据源的数据，然后制作高级报表。</a:t>
            </a:r>
          </a:p>
          <a:p>
            <a:pPr algn="l">
              <a:buFont typeface="Arial" panose="020B0604020202020204" pitchFamily="34" charset="0"/>
              <a:buChar char="•"/>
            </a:pPr>
            <a:r>
              <a:rPr lang="en-US" altLang="zh-CN" b="0" i="0" u="none" strike="noStrike">
                <a:solidFill>
                  <a:srgbClr val="161616"/>
                </a:solidFill>
                <a:effectLst/>
                <a:highlight>
                  <a:srgbClr val="FFFFFF"/>
                </a:highlight>
                <a:latin typeface="Segoe UI" panose="020B0502040204020203" pitchFamily="34" charset="0"/>
              </a:rPr>
              <a:t>Billing</a:t>
            </a:r>
            <a:r>
              <a:rPr lang="zh-CN" altLang="en-US" b="0" i="0">
                <a:solidFill>
                  <a:srgbClr val="161616"/>
                </a:solidFill>
                <a:effectLst/>
                <a:highlight>
                  <a:srgbClr val="FFFFFF"/>
                </a:highlight>
                <a:latin typeface="Segoe UI" panose="020B0502040204020203" pitchFamily="34" charset="0"/>
              </a:rPr>
              <a:t>帮助你查看发票和管理额度。</a:t>
            </a:r>
          </a:p>
          <a:p>
            <a:pPr algn="l">
              <a:buFont typeface="Arial" panose="020B0604020202020204" pitchFamily="34" charset="0"/>
              <a:buChar char="•"/>
            </a:pPr>
            <a:r>
              <a:rPr lang="en-US" altLang="zh-CN" b="0" i="0" u="none" strike="noStrike">
                <a:solidFill>
                  <a:srgbClr val="161616"/>
                </a:solidFill>
                <a:effectLst/>
                <a:highlight>
                  <a:srgbClr val="FFFFFF"/>
                </a:highlight>
                <a:latin typeface="Segoe UI" panose="020B0502040204020203" pitchFamily="34" charset="0"/>
                <a:hlinkClick r:id="rId6"/>
              </a:rPr>
              <a:t>Azure Monitor</a:t>
            </a:r>
            <a:r>
              <a:rPr lang="zh-CN" altLang="en-US" b="0" i="0">
                <a:solidFill>
                  <a:srgbClr val="161616"/>
                </a:solidFill>
                <a:effectLst/>
                <a:highlight>
                  <a:srgbClr val="FFFFFF"/>
                </a:highlight>
                <a:latin typeface="Segoe UI" panose="020B0502040204020203" pitchFamily="34" charset="0"/>
              </a:rPr>
              <a:t> 帮助你分析资源使用情况指标、日志和跟踪。</a:t>
            </a:r>
          </a:p>
          <a:p>
            <a:pPr algn="l">
              <a:buFont typeface="Arial" panose="020B0604020202020204" pitchFamily="34" charset="0"/>
              <a:buChar char="•"/>
            </a:pPr>
            <a:r>
              <a:rPr lang="en-US" altLang="zh-CN" b="0" i="0" u="none" strike="noStrike">
                <a:solidFill>
                  <a:srgbClr val="161616"/>
                </a:solidFill>
                <a:effectLst/>
                <a:highlight>
                  <a:srgbClr val="FFFFFF"/>
                </a:highlight>
                <a:latin typeface="Segoe UI" panose="020B0502040204020203" pitchFamily="34" charset="0"/>
                <a:hlinkClick r:id="rId7"/>
              </a:rPr>
              <a:t>Azure Resource Graph</a:t>
            </a:r>
            <a:r>
              <a:rPr lang="zh-CN" altLang="en-US" b="0" i="0">
                <a:solidFill>
                  <a:srgbClr val="161616"/>
                </a:solidFill>
                <a:effectLst/>
                <a:highlight>
                  <a:srgbClr val="FFFFFF"/>
                </a:highlight>
                <a:latin typeface="Segoe UI" panose="020B0502040204020203" pitchFamily="34" charset="0"/>
              </a:rPr>
              <a:t> 帮助你浏览资源配置、更改和关系。</a:t>
            </a:r>
            <a:endParaRPr lang="en-US" altLang="zh-CN"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endParaRPr lang="en-US" altLang="zh-CN"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在这些具体的工具下面，我们又有非常详细的</a:t>
            </a:r>
            <a:r>
              <a:rPr lang="en-US" altLang="zh-CN" b="0" i="0">
                <a:solidFill>
                  <a:srgbClr val="161616"/>
                </a:solidFill>
                <a:effectLst/>
                <a:highlight>
                  <a:srgbClr val="FFFFFF"/>
                </a:highlight>
                <a:latin typeface="Segoe UI" panose="020B0502040204020203" pitchFamily="34" charset="0"/>
              </a:rPr>
              <a:t>guidance</a:t>
            </a:r>
            <a:r>
              <a:rPr lang="zh-CN" altLang="en-US" b="0" i="0">
                <a:solidFill>
                  <a:srgbClr val="161616"/>
                </a:solidFill>
                <a:effectLst/>
                <a:highlight>
                  <a:srgbClr val="FFFFFF"/>
                </a:highlight>
                <a:latin typeface="Segoe UI" panose="020B0502040204020203" pitchFamily="34" charset="0"/>
              </a:rPr>
              <a:t>或者说是</a:t>
            </a:r>
            <a:r>
              <a:rPr lang="en-US" altLang="zh-CN" b="0" i="0">
                <a:solidFill>
                  <a:srgbClr val="161616"/>
                </a:solidFill>
                <a:effectLst/>
                <a:highlight>
                  <a:srgbClr val="FFFFFF"/>
                </a:highlight>
                <a:latin typeface="Segoe UI" panose="020B0502040204020203" pitchFamily="34" charset="0"/>
              </a:rPr>
              <a:t>best practice</a:t>
            </a:r>
            <a:r>
              <a:rPr lang="zh-CN" altLang="en-US" b="0" i="0">
                <a:solidFill>
                  <a:srgbClr val="161616"/>
                </a:solidFill>
                <a:effectLst/>
                <a:highlight>
                  <a:srgbClr val="FFFFFF"/>
                </a:highlight>
                <a:latin typeface="Segoe UI" panose="020B0502040204020203" pitchFamily="34" charset="0"/>
              </a:rPr>
              <a:t>：</a:t>
            </a:r>
            <a:endParaRPr lang="en-US" altLang="zh-CN"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这里我也不给大家完整过一遍了，内容实在是太多了，比如搭配使用哪些视图可以用来整理哪些部门、哪些团队或者哪些项目目前产生的成本最高。比如通过哪些视图筛选成本最高的云资源，比如查看</a:t>
            </a:r>
            <a:r>
              <a:rPr lang="en-US" altLang="zh-CN" b="0" i="0">
                <a:solidFill>
                  <a:srgbClr val="161616"/>
                </a:solidFill>
                <a:effectLst/>
                <a:highlight>
                  <a:srgbClr val="FFFFFF"/>
                </a:highlight>
                <a:latin typeface="Segoe UI" panose="020B0502040204020203" pitchFamily="34" charset="0"/>
              </a:rPr>
              <a:t>RI</a:t>
            </a:r>
            <a:r>
              <a:rPr lang="zh-CN" altLang="en-US" b="0" i="0">
                <a:solidFill>
                  <a:srgbClr val="161616"/>
                </a:solidFill>
                <a:effectLst/>
                <a:highlight>
                  <a:srgbClr val="FFFFFF"/>
                </a:highlight>
                <a:latin typeface="Segoe UI" panose="020B0502040204020203" pitchFamily="34" charset="0"/>
              </a:rPr>
              <a:t>相关的使用率，等等。</a:t>
            </a:r>
            <a:endParaRPr lang="en-US" altLang="zh-CN"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endParaRPr lang="en-US" altLang="zh-CN"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然后就是工具的使用，这些视图在做成</a:t>
            </a:r>
            <a:r>
              <a:rPr lang="en-US" altLang="zh-CN" b="0" i="0">
                <a:solidFill>
                  <a:srgbClr val="161616"/>
                </a:solidFill>
                <a:effectLst/>
                <a:highlight>
                  <a:srgbClr val="FFFFFF"/>
                </a:highlight>
                <a:latin typeface="Segoe UI" panose="020B0502040204020203" pitchFamily="34" charset="0"/>
              </a:rPr>
              <a:t>dashboard</a:t>
            </a:r>
            <a:r>
              <a:rPr lang="zh-CN" altLang="en-US" b="0" i="0">
                <a:solidFill>
                  <a:srgbClr val="161616"/>
                </a:solidFill>
                <a:effectLst/>
                <a:highlight>
                  <a:srgbClr val="FFFFFF"/>
                </a:highlight>
                <a:latin typeface="Segoe UI" panose="020B0502040204020203" pitchFamily="34" charset="0"/>
              </a:rPr>
              <a:t>之后，怎么</a:t>
            </a:r>
            <a:r>
              <a:rPr lang="en-US" altLang="zh-CN" b="0" i="0" err="1">
                <a:solidFill>
                  <a:srgbClr val="161616"/>
                </a:solidFill>
                <a:effectLst/>
                <a:highlight>
                  <a:srgbClr val="FFFFFF"/>
                </a:highlight>
                <a:latin typeface="Segoe UI" panose="020B0502040204020203" pitchFamily="34" charset="0"/>
              </a:rPr>
              <a:t>showback</a:t>
            </a:r>
            <a:r>
              <a:rPr lang="zh-CN" altLang="en-US" b="0" i="0">
                <a:solidFill>
                  <a:srgbClr val="161616"/>
                </a:solidFill>
                <a:effectLst/>
                <a:highlight>
                  <a:srgbClr val="FFFFFF"/>
                </a:highlight>
                <a:latin typeface="Segoe UI" panose="020B0502040204020203" pitchFamily="34" charset="0"/>
              </a:rPr>
              <a:t>给不同的</a:t>
            </a:r>
            <a:r>
              <a:rPr lang="en-US" altLang="zh-CN" b="0" i="0">
                <a:solidFill>
                  <a:srgbClr val="161616"/>
                </a:solidFill>
                <a:effectLst/>
                <a:highlight>
                  <a:srgbClr val="FFFFFF"/>
                </a:highlight>
                <a:latin typeface="Segoe UI" panose="020B0502040204020203" pitchFamily="34" charset="0"/>
              </a:rPr>
              <a:t>stakeholders</a:t>
            </a:r>
            <a:r>
              <a:rPr lang="zh-CN" altLang="en-US" b="0" i="0">
                <a:solidFill>
                  <a:srgbClr val="161616"/>
                </a:solidFill>
                <a:effectLst/>
                <a:highlight>
                  <a:srgbClr val="FFFFFF"/>
                </a:highlight>
                <a:latin typeface="Segoe UI" panose="020B0502040204020203" pitchFamily="34" charset="0"/>
              </a:rPr>
              <a:t>，比如是下载分享、还是通过</a:t>
            </a:r>
            <a:r>
              <a:rPr lang="en-US" altLang="zh-CN" b="0" i="0">
                <a:solidFill>
                  <a:srgbClr val="161616"/>
                </a:solidFill>
                <a:effectLst/>
                <a:highlight>
                  <a:srgbClr val="FFFFFF"/>
                </a:highlight>
                <a:latin typeface="Segoe UI" panose="020B0502040204020203" pitchFamily="34" charset="0"/>
              </a:rPr>
              <a:t>azure</a:t>
            </a:r>
            <a:r>
              <a:rPr lang="zh-CN" altLang="en-US" b="0" i="0">
                <a:solidFill>
                  <a:srgbClr val="161616"/>
                </a:solidFill>
                <a:effectLst/>
                <a:highlight>
                  <a:srgbClr val="FFFFFF"/>
                </a:highlight>
                <a:latin typeface="Segoe UI" panose="020B0502040204020203" pitchFamily="34" charset="0"/>
              </a:rPr>
              <a:t>仪表盘、怎么做告警、按天、按周还是按月发邮件提醒大家</a:t>
            </a:r>
            <a:endParaRPr lang="en-US" altLang="zh-CN"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endParaRPr lang="en-US" altLang="zh-CN"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highlight>
                  <a:srgbClr val="FFFFFF"/>
                </a:highlight>
                <a:latin typeface="Segoe UI" panose="020B0502040204020203" pitchFamily="34" charset="0"/>
              </a:rPr>
              <a:t>还有更</a:t>
            </a:r>
            <a:r>
              <a:rPr lang="en-US" altLang="zh-CN" b="0" i="0">
                <a:solidFill>
                  <a:srgbClr val="161616"/>
                </a:solidFill>
                <a:effectLst/>
                <a:highlight>
                  <a:srgbClr val="FFFFFF"/>
                </a:highlight>
                <a:latin typeface="Segoe UI" panose="020B0502040204020203" pitchFamily="34" charset="0"/>
              </a:rPr>
              <a:t>deep dive</a:t>
            </a:r>
            <a:r>
              <a:rPr lang="zh-CN" altLang="en-US" b="0" i="0">
                <a:solidFill>
                  <a:srgbClr val="161616"/>
                </a:solidFill>
                <a:effectLst/>
                <a:highlight>
                  <a:srgbClr val="FFFFFF"/>
                </a:highlight>
                <a:latin typeface="Segoe UI" panose="020B0502040204020203" pitchFamily="34" charset="0"/>
              </a:rPr>
              <a:t>的，比如某个</a:t>
            </a:r>
            <a:r>
              <a:rPr lang="en-US" altLang="zh-CN" b="0" i="0" err="1">
                <a:solidFill>
                  <a:srgbClr val="161616"/>
                </a:solidFill>
                <a:effectLst/>
                <a:highlight>
                  <a:srgbClr val="FFFFFF"/>
                </a:highlight>
                <a:latin typeface="Segoe UI" panose="020B0502040204020203" pitchFamily="34" charset="0"/>
              </a:rPr>
              <a:t>paas</a:t>
            </a:r>
            <a:r>
              <a:rPr lang="zh-CN" altLang="en-US" b="0" i="0">
                <a:solidFill>
                  <a:srgbClr val="161616"/>
                </a:solidFill>
                <a:effectLst/>
                <a:highlight>
                  <a:srgbClr val="FFFFFF"/>
                </a:highlight>
                <a:latin typeface="Segoe UI" panose="020B0502040204020203" pitchFamily="34" charset="0"/>
              </a:rPr>
              <a:t>服务成本和使用情况的关联性，为进一步优化提供数据基础，还有比如多云或者和本地业务数据的合并和分析等等。</a:t>
            </a:r>
          </a:p>
          <a:p>
            <a:pPr marL="285750" lvl="0" indent="-285750" algn="l">
              <a:buFont typeface="Arial" panose="020B0604020202020204" pitchFamily="34" charset="0"/>
              <a:buChar char="•"/>
            </a:pPr>
            <a:endParaRPr lang="en-US" altLang="zh-CN" b="0" i="0">
              <a:solidFill>
                <a:srgbClr val="161616"/>
              </a:solidFill>
              <a:effectLst/>
              <a:highlight>
                <a:srgbClr val="FFFFFF"/>
              </a:highlight>
              <a:latin typeface="Segoe UI" panose="020B0502040204020203" pitchFamily="34" charset="0"/>
            </a:endParaRPr>
          </a:p>
        </p:txBody>
      </p:sp>
      <p:sp>
        <p:nvSpPr>
          <p:cNvPr id="4" name="灯片编号占位符 3"/>
          <p:cNvSpPr>
            <a:spLocks noGrp="1"/>
          </p:cNvSpPr>
          <p:nvPr>
            <p:ph type="sldNum" sz="quarter" idx="5"/>
          </p:nvPr>
        </p:nvSpPr>
        <p:spPr/>
        <p:txBody>
          <a:bodyPr/>
          <a:lstStyle/>
          <a:p>
            <a:fld id="{38E67107-53D3-4CCF-8756-27475A9ECA68}" type="slidenum">
              <a:rPr lang="en-US" smtClean="0"/>
              <a:t>17</a:t>
            </a:fld>
            <a:endParaRPr lang="en-US"/>
          </a:p>
        </p:txBody>
      </p:sp>
    </p:spTree>
    <p:extLst>
      <p:ext uri="{BB962C8B-B14F-4D97-AF65-F5344CB8AC3E}">
        <p14:creationId xmlns:p14="http://schemas.microsoft.com/office/powerpoint/2010/main" val="231299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简单看一个</a:t>
            </a:r>
            <a:r>
              <a:rPr lang="en-US" altLang="zh-CN"/>
              <a:t>sample</a:t>
            </a:r>
            <a:r>
              <a:rPr lang="zh-CN" altLang="en-US"/>
              <a:t>吧，是用于</a:t>
            </a:r>
            <a:r>
              <a:rPr lang="en-US" altLang="zh-CN" b="0" i="0"/>
              <a:t>Data analysis and </a:t>
            </a:r>
            <a:r>
              <a:rPr lang="en-US" altLang="zh-CN" b="0" i="0" err="1"/>
              <a:t>showback</a:t>
            </a:r>
            <a:r>
              <a:rPr lang="zh-CN" altLang="en-US" b="0" i="0"/>
              <a:t>的一个</a:t>
            </a:r>
            <a:r>
              <a:rPr lang="en-US" altLang="zh-CN" b="0" i="0"/>
              <a:t>demo</a:t>
            </a:r>
            <a:r>
              <a:rPr lang="zh-CN" altLang="en-US" b="0" i="0"/>
              <a:t>。</a:t>
            </a:r>
            <a:endParaRPr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18</a:t>
            </a:fld>
            <a:endParaRPr lang="en-US"/>
          </a:p>
        </p:txBody>
      </p:sp>
    </p:spTree>
    <p:extLst>
      <p:ext uri="{BB962C8B-B14F-4D97-AF65-F5344CB8AC3E}">
        <p14:creationId xmlns:p14="http://schemas.microsoft.com/office/powerpoint/2010/main" val="457964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然后是</a:t>
            </a:r>
            <a:r>
              <a:rPr lang="en-US" altLang="zh-CN"/>
              <a:t>cost allocation</a:t>
            </a:r>
            <a:r>
              <a:rPr lang="zh-CN" altLang="en-US"/>
              <a:t>，成本分配是指对成本归因并将成本分配给组织内的特定部门、团队和项目的过程。</a:t>
            </a:r>
            <a:endParaRPr lang="en-US" altLang="zh-CN"/>
          </a:p>
          <a:p>
            <a:r>
              <a:rPr lang="zh-CN" altLang="en-US"/>
              <a:t>成本分配同时也是成本问责的基础要素，有效的问责机制能使组织能够深入了解其云解决方案以及相关活动与计划的财务影响。</a:t>
            </a:r>
            <a:endParaRPr lang="en-US" altLang="zh-CN"/>
          </a:p>
          <a:p>
            <a:r>
              <a:rPr lang="zh-CN" altLang="en-US"/>
              <a:t>管理云成本这里我们建议落地的方案是，首先利用</a:t>
            </a:r>
            <a:r>
              <a:rPr lang="en-US" altLang="zh-CN"/>
              <a:t>RBAC</a:t>
            </a:r>
            <a:r>
              <a:rPr lang="zh-CN" altLang="en-US"/>
              <a:t>梳理整个组织架构的订阅和资源</a:t>
            </a:r>
            <a:r>
              <a:rPr lang="en-US" altLang="zh-CN"/>
              <a:t>,</a:t>
            </a:r>
            <a:r>
              <a:rPr lang="zh-CN" altLang="en-US"/>
              <a:t>与您的组织结构保持一致，简单来说就是管理组，订阅，资源组这个层级设计，这里不需要一步到位，我们可以先勾勒出大纲，然后逐步做小规模的实验，不断调整以实现目标。然后结合</a:t>
            </a:r>
            <a:r>
              <a:rPr lang="en-US" altLang="zh-CN"/>
              <a:t>azure</a:t>
            </a:r>
            <a:r>
              <a:rPr lang="zh-CN" altLang="en-US"/>
              <a:t> </a:t>
            </a:r>
            <a:r>
              <a:rPr lang="en-US" altLang="zh-CN"/>
              <a:t>tags</a:t>
            </a:r>
            <a:r>
              <a:rPr lang="zh-CN" altLang="en-US"/>
              <a:t>来实现部门、团队、项目或者是应用程序的治理，可使用标记对计费数据进行分组。 例如，如果针对不同组织运行多个 </a:t>
            </a:r>
            <a:r>
              <a:rPr lang="en" altLang="zh-CN"/>
              <a:t>VM</a:t>
            </a:r>
            <a:r>
              <a:rPr lang="zh-CN" altLang="en"/>
              <a:t>，</a:t>
            </a:r>
            <a:r>
              <a:rPr lang="zh-CN" altLang="en-US"/>
              <a:t>可以使用标记根据成本中心对使用情况进行分组。 还可使用标记根据运行时环境对成本进行分类，比如</a:t>
            </a:r>
            <a:r>
              <a:rPr lang="en-US" altLang="zh-CN"/>
              <a:t>UAT</a:t>
            </a:r>
            <a:r>
              <a:rPr lang="zh-CN" altLang="en-US"/>
              <a:t>或者</a:t>
            </a:r>
            <a:r>
              <a:rPr lang="en-US" altLang="zh-CN"/>
              <a:t>PRD</a:t>
            </a:r>
            <a:r>
              <a:rPr lang="zh-CN" altLang="en-US"/>
              <a:t>。</a:t>
            </a:r>
            <a:endParaRPr lang="en-US" altLang="zh-CN"/>
          </a:p>
          <a:p>
            <a:endParaRPr lang="en-US" altLang="zh-CN"/>
          </a:p>
          <a:p>
            <a:r>
              <a:rPr lang="zh-CN" altLang="en-US"/>
              <a:t>使用 </a:t>
            </a:r>
            <a:r>
              <a:rPr lang="en-US" altLang="zh-CN"/>
              <a:t>Azure Policy </a:t>
            </a:r>
            <a:r>
              <a:rPr lang="zh-CN" altLang="en-US"/>
              <a:t>强制实施标记策略，大规模自动应用标记，并跟踪合规性状态。 将合规性用作标记策略的 </a:t>
            </a:r>
            <a:r>
              <a:rPr lang="en-US" altLang="zh-CN"/>
              <a:t>KPI</a:t>
            </a:r>
            <a:r>
              <a:rPr lang="zh-CN" altLang="en-US"/>
              <a:t>。</a:t>
            </a:r>
            <a:endParaRPr lang="en-US" altLang="zh-CN"/>
          </a:p>
          <a:p>
            <a:endParaRPr lang="en-US" altLang="zh-CN"/>
          </a:p>
          <a:p>
            <a:r>
              <a:rPr lang="zh-CN" altLang="en-US"/>
              <a:t>最后还是</a:t>
            </a:r>
            <a:r>
              <a:rPr lang="en-US" altLang="zh-CN"/>
              <a:t>educating</a:t>
            </a:r>
            <a:r>
              <a:rPr lang="zh-CN" altLang="en-US"/>
              <a:t>每一个</a:t>
            </a:r>
            <a:r>
              <a:rPr lang="en-US" altLang="zh-CN"/>
              <a:t>stakeholder</a:t>
            </a:r>
            <a:r>
              <a:rPr lang="zh-CN" altLang="en-US"/>
              <a:t>按照这样的设计做，熟悉这些准则是什么。</a:t>
            </a:r>
            <a:endParaRPr lang="en-US" altLang="zh-CN"/>
          </a:p>
          <a:p>
            <a:r>
              <a:rPr lang="zh-CN" altLang="en-US"/>
              <a:t>因为</a:t>
            </a:r>
            <a:r>
              <a:rPr lang="en-US" altLang="zh-CN"/>
              <a:t>tags</a:t>
            </a:r>
            <a:r>
              <a:rPr lang="zh-CN" altLang="en-US"/>
              <a:t>也需要一段时间才能应用、查看和清理。 要让每个人都能查看成本数据，需要做好经历多轮迭代的准备。 许多人在能够查看之前都没有意识到问题的存在，这就是为什么 </a:t>
            </a:r>
            <a:r>
              <a:rPr lang="en-US" altLang="zh-CN"/>
              <a:t>FinOps </a:t>
            </a:r>
            <a:r>
              <a:rPr lang="zh-CN" altLang="en-US"/>
              <a:t>如此重要</a:t>
            </a:r>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5"/>
          </p:nvPr>
        </p:nvSpPr>
        <p:spPr/>
        <p:txBody>
          <a:bodyPr/>
          <a:lstStyle/>
          <a:p>
            <a:fld id="{38E67107-53D3-4CCF-8756-27475A9ECA68}" type="slidenum">
              <a:rPr lang="en-US" smtClean="0"/>
              <a:t>19</a:t>
            </a:fld>
            <a:endParaRPr lang="en-US"/>
          </a:p>
        </p:txBody>
      </p:sp>
    </p:spTree>
    <p:extLst>
      <p:ext uri="{BB962C8B-B14F-4D97-AF65-F5344CB8AC3E}">
        <p14:creationId xmlns:p14="http://schemas.microsoft.com/office/powerpoint/2010/main" val="3880110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a:solidFill>
                  <a:srgbClr val="161616"/>
                </a:solidFill>
                <a:effectLst/>
                <a:latin typeface="Segoe UI" panose="020B0502040204020203" pitchFamily="34" charset="0"/>
              </a:rPr>
              <a:t>管理共享成本是指将共享资源的成本重新分配给使用它们的团队和应用程序的过程。</a:t>
            </a:r>
            <a:endParaRPr lang="zh-CN" altLang="en-US" b="0" i="0">
              <a:solidFill>
                <a:srgbClr val="161616"/>
              </a:solidFill>
              <a:effectLst/>
              <a:latin typeface="Segoe UI" panose="020B0502040204020203" pitchFamily="34" charset="0"/>
            </a:endParaRPr>
          </a:p>
          <a:p>
            <a:pPr algn="l"/>
            <a:r>
              <a:rPr lang="zh-CN" altLang="en-US" b="0" i="0">
                <a:solidFill>
                  <a:srgbClr val="161616"/>
                </a:solidFill>
                <a:effectLst/>
                <a:latin typeface="Segoe UI" panose="020B0502040204020203" pitchFamily="34" charset="0"/>
              </a:rPr>
              <a:t>定义公平和公正地分摊共享成本的规则和方法，有效地管理共享成本可减少开销、提高透明度和问责制，并更好地使云成本与业务价值保持一致。</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这里要先了解什么是共享成本，哪些服务可能会有共享成本，确定它们是否专为共享资源而设计，且</a:t>
            </a:r>
            <a:r>
              <a:rPr lang="en-US" altLang="zh-CN" b="0" i="0">
                <a:solidFill>
                  <a:srgbClr val="161616"/>
                </a:solidFill>
                <a:effectLst/>
                <a:latin typeface="Segoe UI" panose="020B0502040204020203" pitchFamily="34" charset="0"/>
              </a:rPr>
              <a:t>/</a:t>
            </a:r>
            <a:r>
              <a:rPr lang="zh-CN" altLang="en-US" b="0" i="0">
                <a:solidFill>
                  <a:srgbClr val="161616"/>
                </a:solidFill>
                <a:effectLst/>
                <a:latin typeface="Segoe UI" panose="020B0502040204020203" pitchFamily="34" charset="0"/>
              </a:rPr>
              <a:t>或可用于共享资源。 常见共享服务的一些示例如下：</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应用程序托管服务，例如 </a:t>
            </a:r>
            <a:r>
              <a:rPr lang="en" altLang="zh-CN" b="0" i="0">
                <a:solidFill>
                  <a:srgbClr val="161616"/>
                </a:solidFill>
                <a:effectLst/>
                <a:latin typeface="Segoe UI" panose="020B0502040204020203" pitchFamily="34" charset="0"/>
              </a:rPr>
              <a:t>Azure Kubernetes </a:t>
            </a:r>
            <a:r>
              <a:rPr lang="zh-CN" altLang="en-US" b="0" i="0">
                <a:solidFill>
                  <a:srgbClr val="161616"/>
                </a:solidFill>
                <a:effectLst/>
                <a:latin typeface="Segoe UI" panose="020B0502040204020203" pitchFamily="34" charset="0"/>
              </a:rPr>
              <a:t>服务、</a:t>
            </a:r>
            <a:r>
              <a:rPr lang="en" altLang="zh-CN" b="0" i="0">
                <a:solidFill>
                  <a:srgbClr val="161616"/>
                </a:solidFill>
                <a:effectLst/>
                <a:latin typeface="Segoe UI" panose="020B0502040204020203" pitchFamily="34" charset="0"/>
              </a:rPr>
              <a:t>Azure </a:t>
            </a:r>
            <a:r>
              <a:rPr lang="zh-CN" altLang="en-US" b="0" i="0">
                <a:solidFill>
                  <a:srgbClr val="161616"/>
                </a:solidFill>
                <a:effectLst/>
                <a:latin typeface="Segoe UI" panose="020B0502040204020203" pitchFamily="34" charset="0"/>
              </a:rPr>
              <a:t>应用服务和 </a:t>
            </a:r>
            <a:r>
              <a:rPr lang="en" altLang="zh-CN" b="0" i="0">
                <a:solidFill>
                  <a:srgbClr val="161616"/>
                </a:solidFill>
                <a:effectLst/>
                <a:latin typeface="Segoe UI" panose="020B0502040204020203" pitchFamily="34" charset="0"/>
              </a:rPr>
              <a:t>Azure </a:t>
            </a:r>
            <a:r>
              <a:rPr lang="zh-CN" altLang="en-US" b="0" i="0">
                <a:solidFill>
                  <a:srgbClr val="161616"/>
                </a:solidFill>
                <a:effectLst/>
                <a:latin typeface="Segoe UI" panose="020B0502040204020203" pitchFamily="34" charset="0"/>
              </a:rPr>
              <a:t>虚拟桌面。</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可观测性工具，如 </a:t>
            </a:r>
            <a:r>
              <a:rPr lang="en" altLang="zh-CN" b="0" i="0">
                <a:solidFill>
                  <a:srgbClr val="161616"/>
                </a:solidFill>
                <a:effectLst/>
                <a:latin typeface="Segoe UI" panose="020B0502040204020203" pitchFamily="34" charset="0"/>
              </a:rPr>
              <a:t>Azure Monitor </a:t>
            </a:r>
            <a:r>
              <a:rPr lang="zh-CN" altLang="en-US" b="0" i="0">
                <a:solidFill>
                  <a:srgbClr val="161616"/>
                </a:solidFill>
                <a:effectLst/>
                <a:latin typeface="Segoe UI" panose="020B0502040204020203" pitchFamily="34" charset="0"/>
              </a:rPr>
              <a:t>和 </a:t>
            </a:r>
            <a:r>
              <a:rPr lang="en" altLang="zh-CN" b="0" i="0">
                <a:solidFill>
                  <a:srgbClr val="161616"/>
                </a:solidFill>
                <a:effectLst/>
                <a:latin typeface="Segoe UI" panose="020B0502040204020203" pitchFamily="34" charset="0"/>
              </a:rPr>
              <a:t>Log Analytics</a:t>
            </a:r>
            <a:r>
              <a:rPr lang="zh-CN" altLang="en" b="0" i="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管理和安全工具，如 </a:t>
            </a:r>
            <a:r>
              <a:rPr lang="en" altLang="zh-CN" b="0" i="0">
                <a:solidFill>
                  <a:srgbClr val="161616"/>
                </a:solidFill>
                <a:effectLst/>
                <a:latin typeface="Segoe UI" panose="020B0502040204020203" pitchFamily="34" charset="0"/>
              </a:rPr>
              <a:t>Microsoft Defender for Cloud </a:t>
            </a:r>
            <a:r>
              <a:rPr lang="zh-CN" altLang="en-US" b="0" i="0">
                <a:solidFill>
                  <a:srgbClr val="161616"/>
                </a:solidFill>
                <a:effectLst/>
                <a:latin typeface="Segoe UI" panose="020B0502040204020203" pitchFamily="34" charset="0"/>
              </a:rPr>
              <a:t>和 </a:t>
            </a:r>
            <a:r>
              <a:rPr lang="en" altLang="zh-CN" b="0" i="0">
                <a:solidFill>
                  <a:srgbClr val="161616"/>
                </a:solidFill>
                <a:effectLst/>
                <a:latin typeface="Segoe UI" panose="020B0502040204020203" pitchFamily="34" charset="0"/>
              </a:rPr>
              <a:t>DevTest Labs</a:t>
            </a:r>
            <a:r>
              <a:rPr lang="zh-CN" altLang="en" b="0" i="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网络服务，如 </a:t>
            </a:r>
            <a:r>
              <a:rPr lang="en" altLang="zh-CN" b="0" i="0">
                <a:solidFill>
                  <a:srgbClr val="161616"/>
                </a:solidFill>
                <a:effectLst/>
                <a:latin typeface="Segoe UI" panose="020B0502040204020203" pitchFamily="34" charset="0"/>
              </a:rPr>
              <a:t>ExpressRoute</a:t>
            </a:r>
            <a:r>
              <a:rPr lang="zh-CN" altLang="en" b="0" i="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数据库服务，如 </a:t>
            </a:r>
            <a:r>
              <a:rPr lang="en" altLang="zh-CN" b="0" i="0">
                <a:solidFill>
                  <a:srgbClr val="161616"/>
                </a:solidFill>
                <a:effectLst/>
                <a:latin typeface="Segoe UI" panose="020B0502040204020203" pitchFamily="34" charset="0"/>
              </a:rPr>
              <a:t>Cosmos DB </a:t>
            </a:r>
            <a:r>
              <a:rPr lang="zh-CN" altLang="en-US" b="0" i="0">
                <a:solidFill>
                  <a:srgbClr val="161616"/>
                </a:solidFill>
                <a:effectLst/>
                <a:latin typeface="Segoe UI" panose="020B0502040204020203" pitchFamily="34" charset="0"/>
              </a:rPr>
              <a:t>和 </a:t>
            </a:r>
            <a:r>
              <a:rPr lang="en" altLang="zh-CN" b="0" i="0">
                <a:solidFill>
                  <a:srgbClr val="161616"/>
                </a:solidFill>
                <a:effectLst/>
                <a:latin typeface="Segoe UI" panose="020B0502040204020203" pitchFamily="34" charset="0"/>
              </a:rPr>
              <a:t>SQL </a:t>
            </a:r>
            <a:r>
              <a:rPr lang="zh-CN" altLang="en-US" b="0" i="0">
                <a:solidFill>
                  <a:srgbClr val="161616"/>
                </a:solidFill>
                <a:effectLst/>
                <a:latin typeface="Segoe UI" panose="020B0502040204020203" pitchFamily="34" charset="0"/>
              </a:rPr>
              <a:t>数据库。</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协作和生产力工具，如 </a:t>
            </a:r>
            <a:r>
              <a:rPr lang="en" altLang="zh-CN" b="0" i="0">
                <a:solidFill>
                  <a:srgbClr val="161616"/>
                </a:solidFill>
                <a:effectLst/>
                <a:latin typeface="Segoe UI" panose="020B0502040204020203" pitchFamily="34" charset="0"/>
              </a:rPr>
              <a:t>Microsoft 365</a:t>
            </a:r>
            <a:r>
              <a:rPr lang="zh-CN" altLang="en" b="0" i="0">
                <a:solidFill>
                  <a:srgbClr val="161616"/>
                </a:solidFill>
                <a:effectLst/>
                <a:latin typeface="Segoe UI" panose="020B0502040204020203" pitchFamily="34" charset="0"/>
              </a:rPr>
              <a:t>。</a:t>
            </a:r>
          </a:p>
          <a:p>
            <a:r>
              <a:rPr lang="zh-CN" altLang="en-US" b="0" i="0">
                <a:solidFill>
                  <a:srgbClr val="161616"/>
                </a:solidFill>
                <a:effectLst/>
                <a:latin typeface="Segoe UI" panose="020B0502040204020203" pitchFamily="34" charset="0"/>
              </a:rPr>
              <a:t>联系相关的</a:t>
            </a:r>
            <a:r>
              <a:rPr lang="en-US" altLang="zh-CN" b="0" i="0">
                <a:solidFill>
                  <a:srgbClr val="161616"/>
                </a:solidFill>
                <a:effectLst/>
                <a:latin typeface="Segoe UI" panose="020B0502040204020203" pitchFamily="34" charset="0"/>
              </a:rPr>
              <a:t>stakeholder</a:t>
            </a:r>
            <a:r>
              <a:rPr lang="zh-CN" altLang="en-US" b="0" i="0">
                <a:solidFill>
                  <a:srgbClr val="161616"/>
                </a:solidFill>
                <a:effectLst/>
                <a:latin typeface="Segoe UI" panose="020B0502040204020203" pitchFamily="34" charset="0"/>
              </a:rPr>
              <a:t>。 确保他们了解共享服务是否共享，以及当前如何分配成本。如果未考虑到，那么可以如何或应该如何进行分配。</a:t>
            </a:r>
            <a:endParaRPr lang="en-US" altLang="zh-CN" b="0" i="0">
              <a:solidFill>
                <a:srgbClr val="161616"/>
              </a:solidFill>
              <a:effectLst/>
              <a:latin typeface="Segoe UI" panose="020B0502040204020203" pitchFamily="34" charset="0"/>
            </a:endParaRPr>
          </a:p>
          <a:p>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61616"/>
                </a:solidFill>
                <a:effectLst/>
                <a:latin typeface="Segoe UI" panose="020B0502040204020203" pitchFamily="34" charset="0"/>
              </a:rPr>
              <a:t>这个也可以采纳考一些原则，比如尽可能使用 </a:t>
            </a:r>
            <a:r>
              <a:rPr lang="en" altLang="zh-CN" b="0" i="0" u="none" strike="noStrike">
                <a:solidFill>
                  <a:srgbClr val="161616"/>
                </a:solidFill>
                <a:effectLst/>
                <a:latin typeface="Segoe UI" panose="020B0502040204020203" pitchFamily="34" charset="0"/>
                <a:hlinkClick r:id="rId3"/>
              </a:rPr>
              <a:t>Azure Monitor </a:t>
            </a:r>
            <a:r>
              <a:rPr lang="zh-CN" altLang="en-US" b="0" i="0" u="none" strike="noStrike">
                <a:solidFill>
                  <a:srgbClr val="161616"/>
                </a:solidFill>
                <a:effectLst/>
                <a:latin typeface="Segoe UI" panose="020B0502040204020203" pitchFamily="34" charset="0"/>
                <a:hlinkClick r:id="rId3"/>
              </a:rPr>
              <a:t>指标</a:t>
            </a:r>
            <a:r>
              <a:rPr lang="zh-CN" altLang="en-US" b="0" i="0">
                <a:solidFill>
                  <a:srgbClr val="161616"/>
                </a:solidFill>
                <a:effectLst/>
                <a:latin typeface="Segoe UI" panose="020B0502040204020203" pitchFamily="34" charset="0"/>
              </a:rPr>
              <a:t>中的利用率数据来了解服务使用情况。</a:t>
            </a:r>
          </a:p>
          <a:p>
            <a:r>
              <a:rPr lang="zh-CN" altLang="en-US" b="0" i="0">
                <a:solidFill>
                  <a:srgbClr val="161616"/>
                </a:solidFill>
                <a:effectLst/>
                <a:latin typeface="Segoe UI" panose="020B0502040204020203" pitchFamily="34" charset="0"/>
              </a:rPr>
              <a:t>可以实现自动化的去根据</a:t>
            </a:r>
            <a:r>
              <a:rPr lang="en-US" altLang="zh-CN" b="0" i="0">
                <a:solidFill>
                  <a:srgbClr val="161616"/>
                </a:solidFill>
                <a:effectLst/>
                <a:latin typeface="Segoe UI" panose="020B0502040204020203" pitchFamily="34" charset="0"/>
              </a:rPr>
              <a:t>metrics</a:t>
            </a:r>
            <a:r>
              <a:rPr lang="zh-CN" altLang="en-US" b="0" i="0">
                <a:solidFill>
                  <a:srgbClr val="161616"/>
                </a:solidFill>
                <a:effectLst/>
                <a:latin typeface="Segoe UI" panose="020B0502040204020203" pitchFamily="34" charset="0"/>
              </a:rPr>
              <a:t>之类的遥测数据进行成本自动分配和计算。</a:t>
            </a:r>
            <a:endParaRPr lang="en-US" altLang="zh-CN" b="0" i="0">
              <a:solidFill>
                <a:srgbClr val="161616"/>
              </a:solidFill>
              <a:effectLst/>
              <a:latin typeface="Segoe UI" panose="020B0502040204020203" pitchFamily="34" charset="0"/>
            </a:endParaRPr>
          </a:p>
          <a:p>
            <a:endParaRPr lang="en-US" altLang="zh-CN" b="0" i="0">
              <a:solidFill>
                <a:srgbClr val="161616"/>
              </a:solidFill>
              <a:effectLst/>
              <a:latin typeface="Segoe UI" panose="020B0502040204020203" pitchFamily="34" charset="0"/>
            </a:endParaRPr>
          </a:p>
          <a:p>
            <a:br>
              <a:rPr lang="en" altLang="zh-CN"/>
            </a:br>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20</a:t>
            </a:fld>
            <a:endParaRPr lang="en-US"/>
          </a:p>
        </p:txBody>
      </p:sp>
    </p:spTree>
    <p:extLst>
      <p:ext uri="{BB962C8B-B14F-4D97-AF65-F5344CB8AC3E}">
        <p14:creationId xmlns:p14="http://schemas.microsoft.com/office/powerpoint/2010/main" val="2485925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a:solidFill>
                  <a:srgbClr val="161616"/>
                </a:solidFill>
                <a:effectLst/>
                <a:latin typeface="Segoe UI" panose="020B0502040204020203" pitchFamily="34" charset="0"/>
              </a:rPr>
              <a:t>数据引入和规范化是指从各种源收集数据、进行转换并将其组织到单个易于访问的存储库的过程。</a:t>
            </a:r>
            <a:endParaRPr lang="en-US" altLang="zh-CN" b="1" i="0">
              <a:solidFill>
                <a:srgbClr val="161616"/>
              </a:solidFill>
              <a:effectLst/>
              <a:latin typeface="Segoe UI" panose="020B0502040204020203" pitchFamily="34" charset="0"/>
            </a:endParaRPr>
          </a:p>
          <a:p>
            <a:pPr algn="l"/>
            <a:r>
              <a:rPr lang="zh-CN" altLang="en-US" b="0" i="0">
                <a:solidFill>
                  <a:srgbClr val="161616"/>
                </a:solidFill>
                <a:effectLst/>
                <a:latin typeface="Segoe UI" panose="020B0502040204020203" pitchFamily="34" charset="0"/>
              </a:rPr>
              <a:t>从云服务商、</a:t>
            </a:r>
            <a:r>
              <a:rPr lang="en-US" altLang="zh-CN" b="0" i="0">
                <a:solidFill>
                  <a:srgbClr val="161616"/>
                </a:solidFill>
                <a:effectLst/>
                <a:latin typeface="Segoe UI" panose="020B0502040204020203" pitchFamily="34" charset="0"/>
              </a:rPr>
              <a:t>partner</a:t>
            </a:r>
            <a:r>
              <a:rPr lang="zh-CN" altLang="en-US" b="0" i="0">
                <a:solidFill>
                  <a:srgbClr val="161616"/>
                </a:solidFill>
                <a:effectLst/>
                <a:latin typeface="Segoe UI" panose="020B0502040204020203" pitchFamily="34" charset="0"/>
              </a:rPr>
              <a:t>、本地系统收集成本、利用率、性能和其他业务数据。 收集的数据可能包括：</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内部 </a:t>
            </a:r>
            <a:r>
              <a:rPr lang="en" altLang="zh-CN" b="0" i="0">
                <a:solidFill>
                  <a:srgbClr val="161616"/>
                </a:solidFill>
                <a:effectLst/>
                <a:latin typeface="Segoe UI" panose="020B0502040204020203" pitchFamily="34" charset="0"/>
              </a:rPr>
              <a:t>IT </a:t>
            </a:r>
            <a:r>
              <a:rPr lang="zh-CN" altLang="en-US" b="0" i="0">
                <a:solidFill>
                  <a:srgbClr val="161616"/>
                </a:solidFill>
                <a:effectLst/>
                <a:latin typeface="Segoe UI" panose="020B0502040204020203" pitchFamily="34" charset="0"/>
              </a:rPr>
              <a:t>数据。 </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特定于业务的数据。</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考虑如何报告数据并规划数据标准化要求，要考虑数据格式、工具的可操作性，需要注意的是数据</a:t>
            </a:r>
            <a:r>
              <a:rPr lang="en-US" altLang="zh-CN" b="0" i="0">
                <a:solidFill>
                  <a:srgbClr val="161616"/>
                </a:solidFill>
                <a:effectLst/>
                <a:latin typeface="Segoe UI" panose="020B0502040204020203" pitchFamily="34" charset="0"/>
              </a:rPr>
              <a:t>ingest</a:t>
            </a:r>
            <a:r>
              <a:rPr lang="zh-CN" altLang="en-US" b="0" i="0">
                <a:solidFill>
                  <a:srgbClr val="161616"/>
                </a:solidFill>
                <a:effectLst/>
                <a:latin typeface="Segoe UI" panose="020B0502040204020203" pitchFamily="34" charset="0"/>
              </a:rPr>
              <a:t>和规范化工作可能需要大量的时间和精力，具体取决于当前帐户大小和复杂性。</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endParaRPr lang="zh-CN" altLang="en-US" b="0" i="0">
              <a:solidFill>
                <a:srgbClr val="161616"/>
              </a:solidFill>
              <a:effectLst/>
              <a:latin typeface="Segoe UI" panose="020B0502040204020203" pitchFamily="34" charset="0"/>
            </a:endParaRPr>
          </a:p>
          <a:p>
            <a:r>
              <a:rPr kumimoji="1" lang="zh-CN" altLang="en-US"/>
              <a:t>刚开始管理云中的成本时，可以使用门户中或通过 </a:t>
            </a:r>
            <a:r>
              <a:rPr kumimoji="1" lang="en" altLang="zh-CN"/>
              <a:t>Power BI </a:t>
            </a:r>
            <a:r>
              <a:rPr kumimoji="1" lang="zh-CN" altLang="en-US"/>
              <a:t>提供的原生工具。 如果需要更多信息，可以下载数据进行本地分析，或者生成小型报表或将其与其他数据集合并。 最终，需要自动化来执行这个过程。</a:t>
            </a:r>
            <a:endParaRPr kumimoji="1" lang="en-US" altLang="zh-CN"/>
          </a:p>
          <a:p>
            <a:endParaRPr kumimoji="1" lang="en-US" altLang="zh-CN"/>
          </a:p>
          <a:p>
            <a:r>
              <a:rPr kumimoji="1" lang="zh-CN" altLang="en-US"/>
              <a:t>对于</a:t>
            </a:r>
            <a:r>
              <a:rPr kumimoji="1" lang="en-US" altLang="zh-CN"/>
              <a:t>dashboard</a:t>
            </a:r>
            <a:r>
              <a:rPr kumimoji="1" lang="zh-CN" altLang="en-US"/>
              <a:t>的需求：</a:t>
            </a:r>
            <a:endParaRPr kumimoji="1" lang="en-US" altLang="zh-CN"/>
          </a:p>
          <a:p>
            <a:r>
              <a:rPr kumimoji="1" lang="en-US" altLang="zh-CN"/>
              <a:t>1.</a:t>
            </a:r>
            <a:r>
              <a:rPr kumimoji="1" lang="zh-CN" altLang="en-US" b="0" i="0">
                <a:solidFill>
                  <a:srgbClr val="161616"/>
                </a:solidFill>
                <a:effectLst/>
                <a:latin typeface="Segoe UI" panose="020B0502040204020203" pitchFamily="34" charset="0"/>
              </a:rPr>
              <a:t>要和每个</a:t>
            </a:r>
            <a:r>
              <a:rPr kumimoji="1" lang="en-US" altLang="zh-CN" b="0" i="0">
                <a:solidFill>
                  <a:srgbClr val="161616"/>
                </a:solidFill>
                <a:effectLst/>
                <a:latin typeface="Segoe UI" panose="020B0502040204020203" pitchFamily="34" charset="0"/>
              </a:rPr>
              <a:t>stakeholder</a:t>
            </a:r>
            <a:r>
              <a:rPr kumimoji="1" lang="zh-CN" altLang="en-US" b="0" i="0">
                <a:solidFill>
                  <a:srgbClr val="161616"/>
                </a:solidFill>
                <a:effectLst/>
                <a:latin typeface="Segoe UI" panose="020B0502040204020203" pitchFamily="34" charset="0"/>
              </a:rPr>
              <a:t>明确了解他们想看到的数据</a:t>
            </a:r>
            <a:endParaRPr kumimoji="1" lang="en-US" altLang="zh-CN" b="0" i="0">
              <a:solidFill>
                <a:srgbClr val="161616"/>
              </a:solidFill>
              <a:effectLst/>
              <a:latin typeface="Segoe UI" panose="020B0502040204020203" pitchFamily="34" charset="0"/>
            </a:endParaRPr>
          </a:p>
          <a:p>
            <a:r>
              <a:rPr kumimoji="1" lang="en-US" altLang="zh-CN" b="0" i="0">
                <a:solidFill>
                  <a:srgbClr val="161616"/>
                </a:solidFill>
                <a:effectLst/>
                <a:latin typeface="Segoe UI" panose="020B0502040204020203" pitchFamily="34" charset="0"/>
              </a:rPr>
              <a:t>2.</a:t>
            </a:r>
            <a:r>
              <a:rPr kumimoji="1" lang="zh-CN" altLang="en-US" b="0" i="0">
                <a:solidFill>
                  <a:srgbClr val="161616"/>
                </a:solidFill>
                <a:effectLst/>
                <a:latin typeface="Segoe UI" panose="020B0502040204020203" pitchFamily="34" charset="0"/>
              </a:rPr>
              <a:t>确定数据源</a:t>
            </a:r>
            <a:r>
              <a:rPr lang="zh-CN" altLang="en-US" b="0" i="0">
                <a:solidFill>
                  <a:srgbClr val="161616"/>
                </a:solidFill>
                <a:effectLst/>
                <a:latin typeface="Segoe UI" panose="020B0502040204020203" pitchFamily="34" charset="0"/>
              </a:rPr>
              <a:t>以及权限相关的事宜</a:t>
            </a:r>
            <a:endParaRPr lang="en-US" altLang="zh-CN" b="0" i="0">
              <a:solidFill>
                <a:srgbClr val="161616"/>
              </a:solidFill>
              <a:effectLst/>
              <a:latin typeface="Segoe UI" panose="020B0502040204020203" pitchFamily="34" charset="0"/>
            </a:endParaRPr>
          </a:p>
          <a:p>
            <a:r>
              <a:rPr kumimoji="1" lang="en-US" altLang="zh-CN" b="0" i="0">
                <a:solidFill>
                  <a:srgbClr val="161616"/>
                </a:solidFill>
                <a:effectLst/>
                <a:latin typeface="Segoe UI" panose="020B0502040204020203" pitchFamily="34" charset="0"/>
              </a:rPr>
              <a:t>3.</a:t>
            </a:r>
            <a:r>
              <a:rPr kumimoji="1" lang="zh-CN" altLang="en-US" b="0" i="0">
                <a:solidFill>
                  <a:srgbClr val="161616"/>
                </a:solidFill>
                <a:effectLst/>
                <a:latin typeface="Segoe UI" panose="020B0502040204020203" pitchFamily="34" charset="0"/>
              </a:rPr>
              <a:t>确定颗粒度以及数据刷新频率</a:t>
            </a:r>
            <a:endParaRPr kumimoji="1" lang="en-US" altLang="zh-CN" b="0" i="0">
              <a:solidFill>
                <a:srgbClr val="161616"/>
              </a:solidFill>
              <a:effectLst/>
              <a:latin typeface="Segoe UI" panose="020B0502040204020203" pitchFamily="34" charset="0"/>
            </a:endParaRPr>
          </a:p>
          <a:p>
            <a:r>
              <a:rPr kumimoji="1" lang="en-US" altLang="zh-CN" b="0" i="0">
                <a:solidFill>
                  <a:srgbClr val="161616"/>
                </a:solidFill>
                <a:effectLst/>
                <a:latin typeface="Segoe UI" panose="020B0502040204020203" pitchFamily="34" charset="0"/>
              </a:rPr>
              <a:t>4.</a:t>
            </a:r>
            <a:r>
              <a:rPr lang="zh-CN" altLang="en-US" b="0" i="0">
                <a:solidFill>
                  <a:srgbClr val="161616"/>
                </a:solidFill>
                <a:effectLst/>
                <a:latin typeface="Segoe UI" panose="020B0502040204020203" pitchFamily="34" charset="0"/>
              </a:rPr>
              <a:t>查询性能和可靠性</a:t>
            </a:r>
            <a:endParaRPr kumimoji="1" lang="en-US" altLang="zh-CN"/>
          </a:p>
          <a:p>
            <a:endParaRPr kumimoji="1" lang="en-US" altLang="zh-CN"/>
          </a:p>
          <a:p>
            <a:r>
              <a:rPr kumimoji="1" lang="zh-CN" altLang="en-US"/>
              <a:t>这些具体的工具也很成熟，可以直接用我们官方推荐的</a:t>
            </a:r>
            <a:r>
              <a:rPr kumimoji="1" lang="en-US" altLang="zh-CN" err="1"/>
              <a:t>finops</a:t>
            </a:r>
            <a:r>
              <a:rPr kumimoji="1" lang="zh-CN" altLang="en-US"/>
              <a:t> </a:t>
            </a:r>
            <a:r>
              <a:rPr kumimoji="1" lang="en-US" altLang="zh-CN"/>
              <a:t>hub</a:t>
            </a:r>
            <a:r>
              <a:rPr kumimoji="1" lang="zh-CN" altLang="en-US"/>
              <a:t>或者是</a:t>
            </a:r>
            <a:r>
              <a:rPr kumimoji="1" lang="en-US" altLang="zh-CN"/>
              <a:t>marketplace</a:t>
            </a:r>
            <a:r>
              <a:rPr kumimoji="1" lang="zh-CN" altLang="en-US"/>
              <a:t>里的</a:t>
            </a:r>
            <a:r>
              <a:rPr kumimoji="1" lang="en-US" altLang="zh-CN" err="1"/>
              <a:t>finops</a:t>
            </a:r>
            <a:r>
              <a:rPr kumimoji="1" lang="zh-CN" altLang="en-US"/>
              <a:t>集成方案，比如</a:t>
            </a:r>
            <a:r>
              <a:rPr kumimoji="1" lang="en-US" altLang="zh-CN" err="1"/>
              <a:t>pbi</a:t>
            </a:r>
            <a:r>
              <a:rPr kumimoji="1" lang="zh-CN" altLang="en-US"/>
              <a:t>的</a:t>
            </a:r>
            <a:r>
              <a:rPr kumimoji="1" lang="en-US" altLang="zh-CN"/>
              <a:t>dashboard</a:t>
            </a:r>
            <a:r>
              <a:rPr kumimoji="1" lang="zh-CN" altLang="en-US"/>
              <a:t>，都有现成做好的，我们只需要在这个基础之上做一些定制开发即可</a:t>
            </a:r>
            <a:endParaRPr kumimoji="1" lang="en-US" altLang="zh-CN"/>
          </a:p>
          <a:p>
            <a:endParaRPr kumimoji="1" lang="en-US" altLang="zh-CN"/>
          </a:p>
          <a:p>
            <a:pPr algn="l">
              <a:buFont typeface="Arial" panose="020B0604020202020204" pitchFamily="34" charset="0"/>
              <a:buChar char="•"/>
            </a:pPr>
            <a:r>
              <a:rPr lang="zh-CN" altLang="en-US" b="0" i="0">
                <a:solidFill>
                  <a:srgbClr val="161616"/>
                </a:solidFill>
                <a:effectLst/>
                <a:latin typeface="Segoe UI" panose="020B0502040204020203" pitchFamily="34" charset="0"/>
              </a:rPr>
              <a:t>选择适合你的</a:t>
            </a:r>
            <a:r>
              <a:rPr lang="zh-CN" altLang="en-US" b="0" i="0" u="none" strike="noStrike">
                <a:solidFill>
                  <a:srgbClr val="161616"/>
                </a:solidFill>
                <a:effectLst/>
                <a:latin typeface="Segoe UI" panose="020B0502040204020203" pitchFamily="34" charset="0"/>
                <a:hlinkClick r:id="rId3"/>
              </a:rPr>
              <a:t>成本详细信息解决方案</a:t>
            </a:r>
            <a:r>
              <a:rPr lang="zh-CN" altLang="en-US" b="0" i="0">
                <a:solidFill>
                  <a:srgbClr val="161616"/>
                </a:solidFill>
                <a:effectLst/>
                <a:latin typeface="Segoe UI" panose="020B0502040204020203" pitchFamily="34" charset="0"/>
              </a:rPr>
              <a:t>。 我们建议定期导出，即每天或每月将成本数据推送到存储帐户。</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如果使用每日导出，需要注意的是数据每天都会被推送到一个新文件中。 在报告成本时，请确保只选择最近一天。</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确定是否需要数据集成或工作流技术，以便对数据进行处理。</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在早期阶段，可以将数据保留在导出的存储帐户中，而无需进行其他处理。 对于具有轻量级需求和较少定制的小型帐户，我们建议将数据保存在那里。</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如果需要将数据引入更高级的数据存储或执行数据清理或规范化，你可能需要实现数据管道。 </a:t>
            </a:r>
            <a:r>
              <a:rPr lang="zh-CN" altLang="en-US" b="0" i="0" u="none" strike="noStrike">
                <a:solidFill>
                  <a:srgbClr val="161616"/>
                </a:solidFill>
                <a:effectLst/>
                <a:latin typeface="Segoe UI" panose="020B0502040204020203" pitchFamily="34" charset="0"/>
                <a:hlinkClick r:id="rId4"/>
              </a:rPr>
              <a:t>选择数据管道编排技术</a:t>
            </a:r>
            <a:r>
              <a:rPr lang="zh-CN" altLang="en-US" b="0" i="0">
                <a:solidFill>
                  <a:srgbClr val="161616"/>
                </a:solidFill>
                <a:effectLst/>
                <a:latin typeface="Segoe UI" panose="020B0502040204020203" pitchFamily="34" charset="0"/>
              </a:rPr>
              <a:t>。</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确定数据存储要求。</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在早期阶段，我们建议使用导出的存储帐户，以简化操作并降低成本。</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如果需要高级查询引擎，或者预期会达到报告工具中的数据大小限制，则应考虑将数据引入分析数据存储。 </a:t>
            </a:r>
            <a:r>
              <a:rPr lang="zh-CN" altLang="en-US" b="0" i="0" u="none" strike="noStrike">
                <a:solidFill>
                  <a:srgbClr val="161616"/>
                </a:solidFill>
                <a:effectLst/>
                <a:latin typeface="Segoe UI" panose="020B0502040204020203" pitchFamily="34" charset="0"/>
                <a:hlinkClick r:id="rId5"/>
              </a:rPr>
              <a:t>选择分析数据存储</a:t>
            </a:r>
            <a:r>
              <a:rPr lang="zh-CN" altLang="en-US" b="0" i="0">
                <a:solidFill>
                  <a:srgbClr val="161616"/>
                </a:solidFill>
                <a:effectLst/>
                <a:latin typeface="Segoe UI" panose="020B0502040204020203" pitchFamily="34" charset="0"/>
              </a:rPr>
              <a:t>。</a:t>
            </a:r>
          </a:p>
          <a:p>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21</a:t>
            </a:fld>
            <a:endParaRPr lang="en-US"/>
          </a:p>
        </p:txBody>
      </p:sp>
    </p:spTree>
    <p:extLst>
      <p:ext uri="{BB962C8B-B14F-4D97-AF65-F5344CB8AC3E}">
        <p14:creationId xmlns:p14="http://schemas.microsoft.com/office/powerpoint/2010/main" val="4075884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预测，根据</a:t>
            </a:r>
            <a:r>
              <a:rPr lang="zh-CN" altLang="en-US" b="0" i="0">
                <a:solidFill>
                  <a:srgbClr val="161616"/>
                </a:solidFill>
                <a:effectLst/>
                <a:latin typeface="Segoe UI" panose="020B0502040204020203" pitchFamily="34" charset="0"/>
              </a:rPr>
              <a:t>分析历史使用情况和成本趋势，定期对照当前预算查看预测情况，以确定风险并启动修正工作。</a:t>
            </a:r>
            <a:endParaRPr lang="en-US" altLang="zh-CN" b="0" i="0">
              <a:solidFill>
                <a:srgbClr val="161616"/>
              </a:solidFill>
              <a:effectLst/>
              <a:latin typeface="Segoe UI" panose="020B0502040204020203" pitchFamily="34" charset="0"/>
            </a:endParaRPr>
          </a:p>
          <a:p>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i="0">
                <a:solidFill>
                  <a:srgbClr val="161616"/>
                </a:solidFill>
                <a:effectLst/>
                <a:latin typeface="Segoe UI" panose="020B0502040204020203" pitchFamily="34" charset="0"/>
              </a:rPr>
              <a:t>这部分首先也要</a:t>
            </a:r>
            <a:r>
              <a:rPr kumimoji="1" lang="en-US" altLang="zh-CN" b="0" i="0">
                <a:solidFill>
                  <a:srgbClr val="161616"/>
                </a:solidFill>
                <a:effectLst/>
                <a:latin typeface="Segoe UI" panose="020B0502040204020203" pitchFamily="34" charset="0"/>
              </a:rPr>
              <a:t>educating</a:t>
            </a:r>
            <a:r>
              <a:rPr kumimoji="1" lang="zh-CN" altLang="en-US" b="0" i="0">
                <a:solidFill>
                  <a:srgbClr val="161616"/>
                </a:solidFill>
                <a:effectLst/>
                <a:latin typeface="Segoe UI" panose="020B0502040204020203" pitchFamily="34" charset="0"/>
              </a:rPr>
              <a:t>，让</a:t>
            </a:r>
            <a:r>
              <a:rPr kumimoji="1" lang="en-US" altLang="zh-CN" b="0" i="0">
                <a:solidFill>
                  <a:srgbClr val="161616"/>
                </a:solidFill>
                <a:effectLst/>
                <a:latin typeface="Segoe UI" panose="020B0502040204020203" pitchFamily="34" charset="0"/>
              </a:rPr>
              <a:t>stakeholder</a:t>
            </a:r>
            <a:r>
              <a:rPr kumimoji="1" lang="zh-CN" altLang="en-US" b="0" i="0">
                <a:solidFill>
                  <a:srgbClr val="161616"/>
                </a:solidFill>
                <a:effectLst/>
                <a:latin typeface="Segoe UI" panose="020B0502040204020203" pitchFamily="34" charset="0"/>
              </a:rPr>
              <a:t>们</a:t>
            </a:r>
            <a:r>
              <a:rPr lang="zh-CN" altLang="en-US" b="0" i="0">
                <a:solidFill>
                  <a:srgbClr val="161616"/>
                </a:solidFill>
                <a:effectLst/>
                <a:latin typeface="Segoe UI" panose="020B0502040204020203" pitchFamily="34" charset="0"/>
              </a:rPr>
              <a:t>了解影响成本的因素（例如计算、存储、网络和数据传输）</a:t>
            </a:r>
            <a:r>
              <a:rPr kumimoji="1" lang="zh-CN" altLang="en-US" b="0" i="0">
                <a:solidFill>
                  <a:srgbClr val="161616"/>
                </a:solidFill>
                <a:effectLst/>
                <a:latin typeface="Segoe UI" panose="020B0502040204020203" pitchFamily="34" charset="0"/>
              </a:rPr>
              <a:t>，还有</a:t>
            </a:r>
            <a:r>
              <a:rPr lang="zh-CN" altLang="en-US" b="0" i="0">
                <a:solidFill>
                  <a:srgbClr val="161616"/>
                </a:solidFill>
                <a:effectLst/>
                <a:latin typeface="Segoe UI" panose="020B0502040204020203" pitchFamily="34" charset="0"/>
              </a:rPr>
              <a:t>服务的使用情况如何与各种定价模式（例如</a:t>
            </a:r>
            <a:r>
              <a:rPr lang="en" altLang="zh-CN" b="0" i="0">
                <a:solidFill>
                  <a:srgbClr val="161616"/>
                </a:solidFill>
                <a:effectLst/>
                <a:latin typeface="Segoe UI" panose="020B0502040204020203" pitchFamily="34" charset="0"/>
              </a:rPr>
              <a:t>pay-as-you-go, reservations, and Azure Hybrid Benefit</a:t>
            </a:r>
            <a:r>
              <a:rPr lang="zh-CN" altLang="en-US" b="0" i="0">
                <a:solidFill>
                  <a:srgbClr val="161616"/>
                </a:solidFill>
                <a:effectLst/>
                <a:latin typeface="Segoe UI" panose="020B0502040204020203" pitchFamily="34" charset="0"/>
              </a:rPr>
              <a:t>）</a:t>
            </a: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61616"/>
                </a:solidFill>
                <a:effectLst/>
                <a:latin typeface="Segoe UI" panose="020B0502040204020203" pitchFamily="34" charset="0"/>
              </a:rPr>
              <a:t>最简单的方法是</a:t>
            </a:r>
            <a:r>
              <a:rPr lang="zh-CN" altLang="en-US" b="0" i="0" u="none" strike="noStrike">
                <a:effectLst/>
                <a:latin typeface="Segoe UI" panose="020B0502040204020203" pitchFamily="34" charset="0"/>
                <a:hlinkClick r:id="rId3"/>
              </a:rPr>
              <a:t>使用“成本分析”来预测未来成本</a:t>
            </a:r>
            <a:r>
              <a:rPr lang="zh-CN" altLang="en-US" b="0" i="0">
                <a:solidFill>
                  <a:srgbClr val="161616"/>
                </a:solidFill>
                <a:effectLst/>
                <a:latin typeface="Segoe UI" panose="020B0502040204020203" pitchFamily="34" charset="0"/>
              </a:rPr>
              <a:t>（使用“每日成本”或“累计成本”视图），在成本管理中心里有个</a:t>
            </a:r>
            <a:r>
              <a:rPr lang="en-US" altLang="zh-CN" b="0" i="0">
                <a:solidFill>
                  <a:srgbClr val="161616"/>
                </a:solidFill>
                <a:effectLst/>
                <a:latin typeface="Segoe UI" panose="020B0502040204020203" pitchFamily="34" charset="0"/>
              </a:rPr>
              <a:t>cost</a:t>
            </a:r>
            <a:r>
              <a:rPr lang="zh-CN" altLang="en-US" b="0" i="0">
                <a:solidFill>
                  <a:srgbClr val="161616"/>
                </a:solidFill>
                <a:effectLst/>
                <a:latin typeface="Segoe UI" panose="020B0502040204020203" pitchFamily="34" charset="0"/>
              </a:rPr>
              <a:t> </a:t>
            </a:r>
            <a:r>
              <a:rPr lang="en-US" altLang="zh-CN" b="0" i="0">
                <a:solidFill>
                  <a:srgbClr val="161616"/>
                </a:solidFill>
                <a:effectLst/>
                <a:latin typeface="Segoe UI" panose="020B0502040204020203" pitchFamily="34" charset="0"/>
              </a:rPr>
              <a:t>analysis</a:t>
            </a:r>
            <a:r>
              <a:rPr lang="zh-CN" altLang="en-US" b="0" i="0">
                <a:solidFill>
                  <a:srgbClr val="161616"/>
                </a:solidFill>
                <a:effectLst/>
                <a:latin typeface="Segoe UI" panose="020B0502040204020203" pitchFamily="34" charset="0"/>
              </a:rPr>
              <a:t>，这个是比较简单易用的现成工具，如果你的用量较为稳定，几乎没有异常情况或大的变化，那么这可能就是你所需要的。</a:t>
            </a: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61616"/>
                </a:solidFill>
                <a:effectLst/>
                <a:latin typeface="Segoe UI" panose="020B0502040204020203" pitchFamily="34" charset="0"/>
              </a:rPr>
              <a:t>如果成本确实存在异常情况或大幅（可能是预期的）变化，那么你可能需要自定义视图以建立更准确的预测。 为此，你需要分析数据并筛选掉任何可能使结果出现偏差的内容。这部分可能有点棘手，需要针对每个</a:t>
            </a:r>
            <a:r>
              <a:rPr lang="en-US" altLang="zh-CN" b="0" i="0">
                <a:solidFill>
                  <a:srgbClr val="161616"/>
                </a:solidFill>
                <a:effectLst/>
                <a:latin typeface="Segoe UI" panose="020B0502040204020203" pitchFamily="34" charset="0"/>
              </a:rPr>
              <a:t>workload</a:t>
            </a:r>
            <a:r>
              <a:rPr lang="zh-CN" altLang="en-US" b="0" i="0">
                <a:solidFill>
                  <a:srgbClr val="161616"/>
                </a:solidFill>
                <a:effectLst/>
                <a:latin typeface="Segoe UI" panose="020B0502040204020203" pitchFamily="34" charset="0"/>
              </a:rPr>
              <a:t>进行单独处理。</a:t>
            </a: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61616"/>
                </a:solidFill>
                <a:effectLst/>
                <a:latin typeface="Segoe UI" panose="020B0502040204020203" pitchFamily="34" charset="0"/>
              </a:rPr>
              <a:t>最后就是做一些自动检测和缓解成本差异，实现可实时识别和解决成本差异的自动化流程。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61616"/>
                </a:solidFill>
                <a:effectLst/>
                <a:latin typeface="Segoe UI" panose="020B0502040204020203" pitchFamily="34" charset="0"/>
              </a:rPr>
              <a:t>建立相关工作流或机制，以迅速调查和缓解差异，确保成本控制与预测的预算相协调。</a:t>
            </a: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61616"/>
                </a:solidFill>
                <a:effectLst/>
                <a:latin typeface="Segoe UI" panose="020B0502040204020203" pitchFamily="34" charset="0"/>
              </a:rPr>
              <a:t>比如使用</a:t>
            </a:r>
            <a:r>
              <a:rPr lang="zh-CN" altLang="en-US" b="0" i="0" u="none" strike="noStrike">
                <a:effectLst/>
                <a:latin typeface="Segoe UI" panose="020B0502040204020203" pitchFamily="34" charset="0"/>
                <a:hlinkClick r:id="rId4"/>
              </a:rPr>
              <a:t>自动化机器学习 </a:t>
            </a:r>
            <a:r>
              <a:rPr lang="en-US" altLang="zh-CN" b="0" i="0" u="none" strike="noStrike">
                <a:effectLst/>
                <a:latin typeface="Segoe UI" panose="020B0502040204020203" pitchFamily="34" charset="0"/>
                <a:hlinkClick r:id="rId4"/>
              </a:rPr>
              <a:t>(</a:t>
            </a:r>
            <a:r>
              <a:rPr lang="en" altLang="zh-CN" b="0" i="0" u="none" strike="noStrike">
                <a:effectLst/>
                <a:latin typeface="Segoe UI" panose="020B0502040204020203" pitchFamily="34" charset="0"/>
                <a:hlinkClick r:id="rId4"/>
              </a:rPr>
              <a:t>AutoML)</a:t>
            </a:r>
            <a:r>
              <a:rPr lang="en" altLang="zh-CN" b="0" i="0">
                <a:solidFill>
                  <a:srgbClr val="161616"/>
                </a:solidFill>
                <a:effectLst/>
                <a:latin typeface="Segoe UI" panose="020B0502040204020203" pitchFamily="34" charset="0"/>
              </a:rPr>
              <a:t> </a:t>
            </a:r>
            <a:r>
              <a:rPr lang="zh-CN" altLang="en-US" b="0" i="0">
                <a:solidFill>
                  <a:srgbClr val="161616"/>
                </a:solidFill>
                <a:effectLst/>
                <a:latin typeface="Segoe UI" panose="020B0502040204020203" pitchFamily="34" charset="0"/>
              </a:rPr>
              <a:t>来最大限度地减少工作量。</a:t>
            </a: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建立 </a:t>
            </a:r>
            <a:r>
              <a:rPr lang="en" altLang="zh-CN" b="0" i="0">
                <a:solidFill>
                  <a:srgbClr val="161616"/>
                </a:solidFill>
                <a:effectLst/>
                <a:latin typeface="Segoe UI" panose="020B0502040204020203" pitchFamily="34" charset="0"/>
              </a:rPr>
              <a:t>KPI </a:t>
            </a:r>
            <a:r>
              <a:rPr lang="zh-CN" altLang="en-US" b="0" i="0">
                <a:solidFill>
                  <a:srgbClr val="161616"/>
                </a:solidFill>
                <a:effectLst/>
                <a:latin typeface="Segoe UI" panose="020B0502040204020203" pitchFamily="34" charset="0"/>
              </a:rPr>
              <a:t>并使其实现自动化，也举几个例子：</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成本与预测方面，用于衡量预测算法的准确性。</a:t>
            </a:r>
          </a:p>
          <a:p>
            <a:pPr marL="1143000" lvl="2" indent="-228600" algn="l">
              <a:buFont typeface="Arial" panose="020B0604020202020204" pitchFamily="34" charset="0"/>
              <a:buChar char="•"/>
            </a:pPr>
            <a:r>
              <a:rPr lang="zh-CN" altLang="en-US" b="0" i="0">
                <a:solidFill>
                  <a:srgbClr val="161616"/>
                </a:solidFill>
                <a:effectLst/>
                <a:latin typeface="Segoe UI" panose="020B0502040204020203" pitchFamily="34" charset="0"/>
              </a:rPr>
              <a:t>只有在存在预期的使用模式且没有异常时，才能执行该操作。</a:t>
            </a:r>
          </a:p>
          <a:p>
            <a:pPr marL="1143000" lvl="2" indent="-228600" algn="l">
              <a:buFont typeface="Arial" panose="020B0604020202020204" pitchFamily="34" charset="0"/>
              <a:buChar char="•"/>
            </a:pPr>
            <a:r>
              <a:rPr lang="zh-CN" altLang="en-US" b="0" i="0">
                <a:solidFill>
                  <a:srgbClr val="161616"/>
                </a:solidFill>
                <a:effectLst/>
                <a:latin typeface="Segoe UI" panose="020B0502040204020203" pitchFamily="34" charset="0"/>
              </a:rPr>
              <a:t>没有异常时，目标差额 </a:t>
            </a:r>
            <a:r>
              <a:rPr lang="en-US" altLang="zh-CN" b="0" i="0">
                <a:solidFill>
                  <a:srgbClr val="161616"/>
                </a:solidFill>
                <a:effectLst/>
                <a:latin typeface="Segoe UI" panose="020B0502040204020203" pitchFamily="34" charset="0"/>
              </a:rPr>
              <a:t>&lt;12%</a:t>
            </a:r>
            <a:r>
              <a:rPr lang="zh-CN" altLang="en-US" b="0" i="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成本与预测，用于衡量成本是否达到目标值。</a:t>
            </a:r>
          </a:p>
          <a:p>
            <a:pPr marL="1143000" lvl="2" indent="-228600" algn="l">
              <a:buFont typeface="Arial" panose="020B0604020202020204" pitchFamily="34" charset="0"/>
              <a:buChar char="•"/>
            </a:pPr>
            <a:r>
              <a:rPr lang="zh-CN" altLang="en-US" b="0" i="0">
                <a:solidFill>
                  <a:srgbClr val="161616"/>
                </a:solidFill>
                <a:effectLst/>
                <a:latin typeface="Segoe UI" panose="020B0502040204020203" pitchFamily="34" charset="0"/>
              </a:rPr>
              <a:t>评估是否存在异常，以衡量云解决方案的性能。</a:t>
            </a:r>
          </a:p>
          <a:p>
            <a:pPr marL="1143000" lvl="2" indent="-228600" algn="l">
              <a:buFont typeface="Arial" panose="020B0604020202020204" pitchFamily="34" charset="0"/>
              <a:buChar char="•"/>
            </a:pPr>
            <a:r>
              <a:rPr lang="zh-CN" altLang="en-US" b="0" i="0">
                <a:solidFill>
                  <a:srgbClr val="161616"/>
                </a:solidFill>
                <a:effectLst/>
                <a:latin typeface="Segoe UI" panose="020B0502040204020203" pitchFamily="34" charset="0"/>
              </a:rPr>
              <a:t>目标差额为 </a:t>
            </a:r>
            <a:r>
              <a:rPr lang="en-US" altLang="zh-CN" b="0" i="0">
                <a:solidFill>
                  <a:srgbClr val="161616"/>
                </a:solidFill>
                <a:effectLst/>
                <a:latin typeface="Segoe UI" panose="020B0502040204020203" pitchFamily="34" charset="0"/>
              </a:rPr>
              <a:t>12-20%</a:t>
            </a:r>
            <a:r>
              <a:rPr lang="zh-CN" altLang="en-US" b="0" i="0">
                <a:solidFill>
                  <a:srgbClr val="161616"/>
                </a:solidFill>
                <a:effectLst/>
                <a:latin typeface="Segoe UI" panose="020B0502040204020203" pitchFamily="34" charset="0"/>
              </a:rPr>
              <a:t>，如果 </a:t>
            </a:r>
            <a:r>
              <a:rPr lang="en-US" altLang="zh-CN" b="0" i="0">
                <a:solidFill>
                  <a:srgbClr val="161616"/>
                </a:solidFill>
                <a:effectLst/>
                <a:latin typeface="Segoe UI" panose="020B0502040204020203" pitchFamily="34" charset="0"/>
              </a:rPr>
              <a:t>&lt;12%</a:t>
            </a:r>
            <a:r>
              <a:rPr lang="zh-CN" altLang="en-US" b="0" i="0">
                <a:solidFill>
                  <a:srgbClr val="161616"/>
                </a:solidFill>
                <a:effectLst/>
                <a:latin typeface="Segoe UI" panose="020B0502040204020203" pitchFamily="34" charset="0"/>
              </a:rPr>
              <a:t>，则是优化的团队、项目或工作负载。</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该时间段内导致成本超出预期范围的意外异常数。</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对预测警报做出反应的时间。</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a:solidFill>
                <a:srgbClr val="161616"/>
              </a:solidFill>
              <a:effectLst/>
              <a:latin typeface="Segoe UI" panose="020B0502040204020203" pitchFamily="34" charset="0"/>
            </a:endParaRPr>
          </a:p>
        </p:txBody>
      </p:sp>
      <p:sp>
        <p:nvSpPr>
          <p:cNvPr id="4" name="灯片编号占位符 3"/>
          <p:cNvSpPr>
            <a:spLocks noGrp="1"/>
          </p:cNvSpPr>
          <p:nvPr>
            <p:ph type="sldNum" sz="quarter" idx="5"/>
          </p:nvPr>
        </p:nvSpPr>
        <p:spPr/>
        <p:txBody>
          <a:bodyPr/>
          <a:lstStyle/>
          <a:p>
            <a:fld id="{38E67107-53D3-4CCF-8756-27475A9ECA68}" type="slidenum">
              <a:rPr lang="en-US" smtClean="0"/>
              <a:t>22</a:t>
            </a:fld>
            <a:endParaRPr lang="en-US"/>
          </a:p>
        </p:txBody>
      </p:sp>
    </p:spTree>
    <p:extLst>
      <p:ext uri="{BB962C8B-B14F-4D97-AF65-F5344CB8AC3E}">
        <p14:creationId xmlns:p14="http://schemas.microsoft.com/office/powerpoint/2010/main" val="933663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053F3C-D7FB-4D43-99C9-0B7B5AD9FA5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733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a:solidFill>
                  <a:srgbClr val="161616"/>
                </a:solidFill>
                <a:effectLst/>
                <a:latin typeface="Segoe UI" panose="020B0502040204020203" pitchFamily="34" charset="0"/>
              </a:rPr>
              <a:t>预算管理是指在给定时间段内监督和跟踪财务计划和上限以有效管理和控制支出的过程。</a:t>
            </a:r>
            <a:endParaRPr lang="zh-CN" altLang="en-US" b="0" i="0">
              <a:solidFill>
                <a:srgbClr val="161616"/>
              </a:solidFill>
              <a:effectLst/>
              <a:latin typeface="Segoe UI" panose="020B0502040204020203" pitchFamily="34" charset="0"/>
            </a:endParaRPr>
          </a:p>
          <a:p>
            <a:br>
              <a:rPr lang="zh-CN" altLang="en-US"/>
            </a:br>
            <a:r>
              <a:rPr lang="zh-CN" altLang="en-US"/>
              <a:t>刚开始管理云中的成本时，你可能没有将财务预算映射到每个订阅和资源组。 你甚至可能还没有将预算映射到你的计费帐户</a:t>
            </a:r>
            <a:r>
              <a:rPr lang="en-US" altLang="zh-CN"/>
              <a:t>,</a:t>
            </a:r>
            <a:r>
              <a:rPr lang="zh-CN" altLang="en-US"/>
              <a:t>首先我们建议从配置成本</a:t>
            </a:r>
            <a:r>
              <a:rPr lang="en-US" altLang="zh-CN"/>
              <a:t>alert</a:t>
            </a:r>
            <a:r>
              <a:rPr lang="zh-CN" altLang="en-US"/>
              <a:t>开始。</a:t>
            </a:r>
            <a:endParaRPr lang="en-US" altLang="zh-CN"/>
          </a:p>
          <a:p>
            <a:endParaRPr lang="en-US" altLang="zh-CN"/>
          </a:p>
          <a:p>
            <a:pPr algn="l">
              <a:buFont typeface="Arial" panose="020B0604020202020204" pitchFamily="34" charset="0"/>
              <a:buChar char="•"/>
            </a:pPr>
            <a:r>
              <a:rPr lang="zh-CN" altLang="en-US" b="0" i="0">
                <a:solidFill>
                  <a:srgbClr val="161616"/>
                </a:solidFill>
                <a:effectLst/>
                <a:latin typeface="Segoe UI" panose="020B0502040204020203" pitchFamily="34" charset="0"/>
              </a:rPr>
              <a:t>首先</a:t>
            </a:r>
            <a:r>
              <a:rPr lang="zh-CN" altLang="en-US" b="0" i="0" u="none" strike="noStrike">
                <a:solidFill>
                  <a:srgbClr val="161616"/>
                </a:solidFill>
                <a:effectLst/>
                <a:latin typeface="Segoe UI" panose="020B0502040204020203" pitchFamily="34" charset="0"/>
                <a:hlinkClick r:id="rId3"/>
              </a:rPr>
              <a:t>在成本管理中你管理的主要范围内创建每月预算</a:t>
            </a:r>
            <a:r>
              <a:rPr lang="zh-CN" altLang="en-US" b="0" i="0">
                <a:solidFill>
                  <a:srgbClr val="161616"/>
                </a:solidFill>
                <a:effectLst/>
                <a:latin typeface="Segoe UI" panose="020B0502040204020203" pitchFamily="34" charset="0"/>
              </a:rPr>
              <a:t>（无论是计费帐户、管理组、订阅还是资源组）。</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如果不确定从何处开始，请根据前几个月的成本设置预算金额。 无论你设成什么，以后都可以更改。</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配置要发送给</a:t>
            </a:r>
            <a:r>
              <a:rPr lang="en-US" altLang="zh-CN" b="0" i="0">
                <a:solidFill>
                  <a:srgbClr val="161616"/>
                </a:solidFill>
                <a:effectLst/>
                <a:latin typeface="Segoe UI" panose="020B0502040204020203" pitchFamily="34" charset="0"/>
              </a:rPr>
              <a:t>stakeholder</a:t>
            </a:r>
            <a:r>
              <a:rPr lang="zh-CN" altLang="en-US" b="0" i="0">
                <a:solidFill>
                  <a:srgbClr val="161616"/>
                </a:solidFill>
                <a:effectLst/>
                <a:latin typeface="Segoe UI" panose="020B0502040204020203" pitchFamily="34" charset="0"/>
              </a:rPr>
              <a:t>们的告警。</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还有一些特别的操作，比如需要在订阅或资源组的成本超过特定阈值之前主动停止计费，这个是可以自动化的，但是需要评估对你们业务的影响。</a:t>
            </a:r>
            <a:endParaRPr lang="en-US" altLang="zh-CN" b="0" i="0">
              <a:solidFill>
                <a:srgbClr val="161616"/>
              </a:solidFill>
              <a:effectLst/>
              <a:latin typeface="Segoe UI" panose="020B0502040204020203" pitchFamily="34" charset="0"/>
            </a:endParaRPr>
          </a:p>
          <a:p>
            <a:pPr marL="742950" lvl="1" indent="-285750" algn="l">
              <a:buFont typeface="Arial" panose="020B0604020202020204" pitchFamily="34" charset="0"/>
              <a:buChar char="•"/>
            </a:pPr>
            <a:endParaRPr lang="en-US" altLang="zh-CN" b="0" i="0">
              <a:solidFill>
                <a:srgbClr val="161616"/>
              </a:solidFill>
              <a:effectLst/>
              <a:latin typeface="Segoe UI" panose="020B0502040204020203" pitchFamily="34" charset="0"/>
            </a:endParaRPr>
          </a:p>
          <a:p>
            <a:pPr marL="285750" lvl="0" indent="-285750" algn="l">
              <a:buFont typeface="Arial" panose="020B0604020202020204" pitchFamily="34" charset="0"/>
              <a:buChar char="•"/>
            </a:pPr>
            <a:r>
              <a:rPr lang="zh-CN" altLang="en-US"/>
              <a:t>如果不做自动停止计费，可以设置并且</a:t>
            </a:r>
            <a:r>
              <a:rPr lang="zh-CN" altLang="en-US" b="0" i="0">
                <a:solidFill>
                  <a:srgbClr val="161616"/>
                </a:solidFill>
                <a:effectLst/>
                <a:latin typeface="Segoe UI" panose="020B0502040204020203" pitchFamily="34" charset="0"/>
              </a:rPr>
              <a:t>共享成本趋势图表给每个</a:t>
            </a:r>
            <a:r>
              <a:rPr lang="en-US" altLang="zh-CN" b="0" i="0">
                <a:solidFill>
                  <a:srgbClr val="161616"/>
                </a:solidFill>
                <a:effectLst/>
                <a:latin typeface="Segoe UI" panose="020B0502040204020203" pitchFamily="34" charset="0"/>
              </a:rPr>
              <a:t>stakeholder</a:t>
            </a:r>
            <a:r>
              <a:rPr lang="zh-CN" altLang="en-US" b="0" i="0">
                <a:solidFill>
                  <a:srgbClr val="161616"/>
                </a:solidFill>
                <a:effectLst/>
                <a:latin typeface="Segoe UI" panose="020B0502040204020203" pitchFamily="34" charset="0"/>
              </a:rPr>
              <a:t>并提醒大家定期关注，实现最大的可见性和责任担当。</a:t>
            </a:r>
            <a:endParaRPr lang="en-US" altLang="zh-CN" b="0" i="0">
              <a:solidFill>
                <a:srgbClr val="161616"/>
              </a:solidFill>
              <a:effectLst/>
              <a:latin typeface="Segoe UI" panose="020B0502040204020203" pitchFamily="34" charset="0"/>
            </a:endParaRPr>
          </a:p>
          <a:p>
            <a:pPr marL="285750" lvl="0" indent="-285750" algn="l">
              <a:buFont typeface="Arial" panose="020B0604020202020204" pitchFamily="34" charset="0"/>
              <a:buChar char="•"/>
            </a:pPr>
            <a:endParaRPr lang="en-US" altLang="zh-CN"/>
          </a:p>
          <a:p>
            <a:pPr algn="l">
              <a:buFont typeface="Arial" panose="020B0604020202020204" pitchFamily="34" charset="0"/>
              <a:buChar char="•"/>
            </a:pPr>
            <a:r>
              <a:rPr lang="zh-CN" altLang="en-US" b="0" i="0">
                <a:solidFill>
                  <a:srgbClr val="161616"/>
                </a:solidFill>
                <a:effectLst/>
                <a:latin typeface="Segoe UI" panose="020B0502040204020203" pitchFamily="34" charset="0"/>
              </a:rPr>
              <a:t>优化预算精细度，实现更有针对性的监督。</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鼓励所有团队承担其预算分配和支出的责任。</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就他们的行动对总体预算的影响对他们进行教育，并赋能于他们，使其能作出明智的决定。</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简化预算调整流程，确保团队能够轻松理解和遵循它。</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对新的订阅和资源组</a:t>
            </a:r>
            <a:r>
              <a:rPr lang="zh-CN" altLang="en-US" b="0" i="0" u="none" strike="noStrike">
                <a:solidFill>
                  <a:srgbClr val="161616"/>
                </a:solidFill>
                <a:effectLst/>
                <a:latin typeface="Segoe UI" panose="020B0502040204020203" pitchFamily="34" charset="0"/>
                <a:hlinkClick r:id="rId4"/>
              </a:rPr>
              <a:t>自动创建预算</a:t>
            </a:r>
            <a:r>
              <a:rPr lang="zh-CN" altLang="en-US" b="0" i="0">
                <a:solidFill>
                  <a:srgbClr val="161616"/>
                </a:solidFill>
                <a:effectLst/>
                <a:latin typeface="Segoe UI" panose="020B0502040204020203" pitchFamily="34" charset="0"/>
              </a:rPr>
              <a:t>。</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使用 </a:t>
            </a:r>
            <a:r>
              <a:rPr lang="en" altLang="zh-CN" b="0" i="0">
                <a:solidFill>
                  <a:srgbClr val="161616"/>
                </a:solidFill>
                <a:effectLst/>
                <a:latin typeface="Segoe UI" panose="020B0502040204020203" pitchFamily="34" charset="0"/>
              </a:rPr>
              <a:t>Azure </a:t>
            </a:r>
            <a:r>
              <a:rPr lang="zh-CN" altLang="en-US" b="0" i="0">
                <a:solidFill>
                  <a:srgbClr val="161616"/>
                </a:solidFill>
                <a:effectLst/>
                <a:latin typeface="Segoe UI" panose="020B0502040204020203" pitchFamily="34" charset="0"/>
              </a:rPr>
              <a:t>逻辑应用或警报等自动化工具</a:t>
            </a:r>
            <a:r>
              <a:rPr lang="zh-CN" altLang="en-US" b="0" i="0" u="none" strike="noStrike">
                <a:solidFill>
                  <a:srgbClr val="161616"/>
                </a:solidFill>
                <a:effectLst/>
                <a:latin typeface="Segoe UI" panose="020B0502040204020203" pitchFamily="34" charset="0"/>
                <a:hlinkClick r:id="rId5"/>
              </a:rPr>
              <a:t>在触发预算警报时执行自动化操作</a:t>
            </a:r>
            <a:r>
              <a:rPr lang="zh-CN" altLang="en-US" b="0" i="0">
                <a:solidFill>
                  <a:srgbClr val="161616"/>
                </a:solidFill>
                <a:effectLst/>
                <a:latin typeface="Segoe UI" panose="020B0502040204020203" pitchFamily="34" charset="0"/>
              </a:rPr>
              <a:t>（如果之前未完成）。 工具对于测试订阅尤其有用。</a:t>
            </a:r>
          </a:p>
          <a:p>
            <a:endParaRPr lang="en-US" altLang="zh-CN"/>
          </a:p>
          <a:p>
            <a:endParaRPr lang="en-US" altLang="zh-CN"/>
          </a:p>
          <a:p>
            <a:r>
              <a:rPr lang="zh-CN" altLang="en-US"/>
              <a:t>还有一些零碎的建议，巴拉巴拉</a:t>
            </a:r>
            <a:endParaRPr lang="en-US" altLang="zh-CN"/>
          </a:p>
          <a:p>
            <a:endParaRPr lang="en-US" altLang="zh-CN"/>
          </a:p>
          <a:p>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23</a:t>
            </a:fld>
            <a:endParaRPr lang="en-US"/>
          </a:p>
        </p:txBody>
      </p:sp>
    </p:spTree>
    <p:extLst>
      <p:ext uri="{BB962C8B-B14F-4D97-AF65-F5344CB8AC3E}">
        <p14:creationId xmlns:p14="http://schemas.microsoft.com/office/powerpoint/2010/main" val="461380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Measuring unit costs</a:t>
            </a:r>
            <a:r>
              <a:rPr kumimoji="1" lang="zh-CN" altLang="en"/>
              <a:t>是</a:t>
            </a:r>
            <a:r>
              <a:rPr kumimoji="1" lang="zh-CN" altLang="en-US"/>
              <a:t>指计算</a:t>
            </a:r>
            <a:r>
              <a:rPr kumimoji="1" lang="en-US" altLang="zh-CN"/>
              <a:t>business</a:t>
            </a:r>
            <a:r>
              <a:rPr kumimoji="1" lang="zh-CN" altLang="en-US"/>
              <a:t> </a:t>
            </a:r>
            <a:r>
              <a:rPr kumimoji="1" lang="en-US" altLang="zh-CN"/>
              <a:t>value</a:t>
            </a:r>
            <a:r>
              <a:rPr kumimoji="1" lang="zh-CN" altLang="en-US"/>
              <a:t>的一种方式，</a:t>
            </a:r>
            <a:r>
              <a:rPr lang="zh-CN" altLang="en-US" b="0" i="0">
                <a:solidFill>
                  <a:srgbClr val="161616"/>
                </a:solidFill>
                <a:effectLst/>
                <a:latin typeface="Segoe UI" panose="020B0502040204020203" pitchFamily="34" charset="0"/>
              </a:rPr>
              <a:t>比如一家电商的一次销售交易或社交应用的一个用户。 将每个单位映射到支持它的配套云服务。 使用利用率数据拆分共享基础结构的成本，以量化每个单位的总成本。</a:t>
            </a:r>
            <a:endParaRPr lang="en-US" altLang="zh-CN" b="0" i="0">
              <a:solidFill>
                <a:srgbClr val="161616"/>
              </a:solidFill>
              <a:effectLst/>
              <a:latin typeface="Segoe UI" panose="020B0502040204020203" pitchFamily="34" charset="0"/>
            </a:endParaRPr>
          </a:p>
          <a:p>
            <a:endParaRPr kumimoji="1" lang="en-US" altLang="zh-CN" b="0" i="0">
              <a:solidFill>
                <a:srgbClr val="161616"/>
              </a:solidFill>
              <a:effectLst/>
              <a:latin typeface="Segoe UI" panose="020B0502040204020203" pitchFamily="34" charset="0"/>
            </a:endParaRPr>
          </a:p>
          <a:p>
            <a:r>
              <a:rPr lang="zh-CN" altLang="en-US" b="0" i="0">
                <a:solidFill>
                  <a:srgbClr val="161616"/>
                </a:solidFill>
                <a:effectLst/>
                <a:latin typeface="Segoe UI" panose="020B0502040204020203" pitchFamily="34" charset="0"/>
              </a:rPr>
              <a:t>通过度量单位成本，组织可了解盈利能力，并能够就云投资做出数据驱动的业务决策。 相当于将云与可衡量的业务价值联系起来的</a:t>
            </a:r>
            <a:r>
              <a:rPr lang="en-US" altLang="zh-CN" b="0" i="0">
                <a:solidFill>
                  <a:srgbClr val="161616"/>
                </a:solidFill>
                <a:effectLst/>
                <a:latin typeface="Segoe UI" panose="020B0502040204020203" pitchFamily="34" charset="0"/>
              </a:rPr>
              <a:t>bridge</a:t>
            </a:r>
            <a:r>
              <a:rPr lang="zh-CN" altLang="en-US" b="0" i="0">
                <a:solidFill>
                  <a:srgbClr val="161616"/>
                </a:solidFill>
                <a:effectLst/>
                <a:latin typeface="Segoe UI" panose="020B0502040204020203" pitchFamily="34" charset="0"/>
              </a:rPr>
              <a:t>。</a:t>
            </a:r>
            <a:endParaRPr kumimoji="1" lang="en-US" altLang="zh-CN" b="0" i="0">
              <a:solidFill>
                <a:srgbClr val="161616"/>
              </a:solidFill>
              <a:effectLst/>
              <a:latin typeface="Segoe UI" panose="020B0502040204020203" pitchFamily="34" charset="0"/>
            </a:endParaRPr>
          </a:p>
          <a:p>
            <a:r>
              <a:rPr lang="zh-CN" altLang="en-US" b="0" i="0">
                <a:solidFill>
                  <a:srgbClr val="161616"/>
                </a:solidFill>
                <a:effectLst/>
                <a:latin typeface="Segoe UI" panose="020B0502040204020203" pitchFamily="34" charset="0"/>
              </a:rPr>
              <a:t>度量单位成本并不是一项简单的任务，我们也有一些建议，从应用程序的监控数据开始，比如记录执行关键功能的时间及其运行时长</a:t>
            </a:r>
            <a:endParaRPr lang="en-US" altLang="zh-CN" b="0" i="0">
              <a:solidFill>
                <a:srgbClr val="161616"/>
              </a:solidFill>
              <a:effectLst/>
              <a:latin typeface="Segoe UI" panose="020B0502040204020203" pitchFamily="34" charset="0"/>
            </a:endParaRPr>
          </a:p>
          <a:p>
            <a:endParaRPr kumimoji="1" lang="en-US" altLang="zh-CN" b="0" i="0">
              <a:solidFill>
                <a:srgbClr val="161616"/>
              </a:solidFill>
              <a:effectLst/>
              <a:latin typeface="Segoe UI" panose="020B0502040204020203" pitchFamily="34" charset="0"/>
            </a:endParaRPr>
          </a:p>
          <a:p>
            <a:r>
              <a:rPr kumimoji="1" lang="zh-CN" altLang="en-US" b="0" i="0">
                <a:solidFill>
                  <a:srgbClr val="161616"/>
                </a:solidFill>
                <a:effectLst/>
                <a:latin typeface="Segoe UI" panose="020B0502040204020203" pitchFamily="34" charset="0"/>
              </a:rPr>
              <a:t>使用收集的数据，量化来自每个单位的用量百分比。</a:t>
            </a:r>
          </a:p>
          <a:p>
            <a:r>
              <a:rPr kumimoji="1" lang="zh-CN" altLang="en-US" b="0" i="0">
                <a:solidFill>
                  <a:srgbClr val="161616"/>
                </a:solidFill>
                <a:effectLst/>
                <a:latin typeface="Segoe UI" panose="020B0502040204020203" pitchFamily="34" charset="0"/>
              </a:rPr>
              <a:t>但是建议通常最好在</a:t>
            </a:r>
            <a:r>
              <a:rPr kumimoji="1" lang="en-US" altLang="zh-CN" b="0" i="0">
                <a:solidFill>
                  <a:srgbClr val="161616"/>
                </a:solidFill>
                <a:effectLst/>
                <a:latin typeface="Segoe UI" panose="020B0502040204020203" pitchFamily="34" charset="0"/>
              </a:rPr>
              <a:t>data</a:t>
            </a:r>
            <a:r>
              <a:rPr kumimoji="1" lang="zh-CN" altLang="en-US" b="0" i="0">
                <a:solidFill>
                  <a:srgbClr val="161616"/>
                </a:solidFill>
                <a:effectLst/>
                <a:latin typeface="Segoe UI" panose="020B0502040204020203" pitchFamily="34" charset="0"/>
              </a:rPr>
              <a:t> </a:t>
            </a:r>
            <a:r>
              <a:rPr kumimoji="1" lang="en-US" altLang="zh-CN" b="0" i="0">
                <a:solidFill>
                  <a:srgbClr val="161616"/>
                </a:solidFill>
                <a:effectLst/>
                <a:latin typeface="Segoe UI" panose="020B0502040204020203" pitchFamily="34" charset="0"/>
              </a:rPr>
              <a:t>ingestion</a:t>
            </a:r>
            <a:r>
              <a:rPr kumimoji="1" lang="zh-CN" altLang="en-US" b="0" i="0">
                <a:solidFill>
                  <a:srgbClr val="161616"/>
                </a:solidFill>
                <a:effectLst/>
                <a:latin typeface="Segoe UI" panose="020B0502040204020203" pitchFamily="34" charset="0"/>
              </a:rPr>
              <a:t>和</a:t>
            </a:r>
            <a:r>
              <a:rPr kumimoji="1" lang="en-US" altLang="zh-CN" b="0" i="0">
                <a:solidFill>
                  <a:srgbClr val="161616"/>
                </a:solidFill>
                <a:effectLst/>
                <a:latin typeface="Segoe UI" panose="020B0502040204020203" pitchFamily="34" charset="0"/>
              </a:rPr>
              <a:t>normalization</a:t>
            </a:r>
            <a:r>
              <a:rPr kumimoji="1" lang="zh-CN" altLang="en-US" b="0" i="0">
                <a:solidFill>
                  <a:srgbClr val="161616"/>
                </a:solidFill>
                <a:effectLst/>
                <a:latin typeface="Segoe UI" panose="020B0502040204020203" pitchFamily="34" charset="0"/>
              </a:rPr>
              <a:t>之后再做这部分，因为计算准确的单位成本所需的数据量很大。</a:t>
            </a:r>
            <a:endParaRPr kumimoji="1" lang="en-US" altLang="zh-CN" b="0" i="0">
              <a:solidFill>
                <a:srgbClr val="161616"/>
              </a:solidFill>
              <a:effectLst/>
              <a:latin typeface="Segoe UI" panose="020B0502040204020203" pitchFamily="34" charset="0"/>
            </a:endParaRPr>
          </a:p>
          <a:p>
            <a:endParaRPr kumimoji="1" lang="en-US" altLang="zh-CN" b="0" i="0">
              <a:solidFill>
                <a:srgbClr val="161616"/>
              </a:solidFill>
              <a:effectLst/>
              <a:latin typeface="Segoe UI" panose="020B0502040204020203" pitchFamily="34" charset="0"/>
            </a:endParaRPr>
          </a:p>
          <a:p>
            <a:r>
              <a:rPr kumimoji="1" lang="zh-CN" altLang="en-US" b="0" i="0">
                <a:solidFill>
                  <a:srgbClr val="161616"/>
                </a:solidFill>
                <a:effectLst/>
                <a:latin typeface="Segoe UI" panose="020B0502040204020203" pitchFamily="34" charset="0"/>
              </a:rPr>
              <a:t>然后进一步考虑，自动执行尚未完全自动化的单位成本计算。</a:t>
            </a:r>
          </a:p>
          <a:p>
            <a:r>
              <a:rPr kumimoji="1" lang="zh-CN" altLang="en-US" b="0" i="0">
                <a:solidFill>
                  <a:srgbClr val="161616"/>
                </a:solidFill>
                <a:effectLst/>
                <a:latin typeface="Segoe UI" panose="020B0502040204020203" pitchFamily="34" charset="0"/>
              </a:rPr>
              <a:t>考虑扩展单位成本计算，例如外部</a:t>
            </a:r>
            <a:r>
              <a:rPr kumimoji="1" lang="en-US" altLang="zh-CN" b="0" i="0">
                <a:solidFill>
                  <a:srgbClr val="161616"/>
                </a:solidFill>
                <a:effectLst/>
                <a:latin typeface="Segoe UI" panose="020B0502040204020203" pitchFamily="34" charset="0"/>
              </a:rPr>
              <a:t>license</a:t>
            </a:r>
            <a:r>
              <a:rPr kumimoji="1" lang="zh-CN" altLang="en-US" b="0" i="0">
                <a:solidFill>
                  <a:srgbClr val="161616"/>
                </a:solidFill>
                <a:effectLst/>
                <a:latin typeface="Segoe UI" panose="020B0502040204020203" pitchFamily="34" charset="0"/>
              </a:rPr>
              <a:t>、运营成本和人工的成本。</a:t>
            </a:r>
          </a:p>
          <a:p>
            <a:r>
              <a:rPr kumimoji="1" lang="zh-CN" altLang="en-US" b="0" i="0">
                <a:solidFill>
                  <a:srgbClr val="161616"/>
                </a:solidFill>
                <a:effectLst/>
                <a:latin typeface="Segoe UI" panose="020B0502040204020203" pitchFamily="34" charset="0"/>
              </a:rPr>
              <a:t>将单位成本构建到业务 </a:t>
            </a:r>
            <a:r>
              <a:rPr kumimoji="1" lang="en" altLang="zh-CN" b="0" i="0">
                <a:solidFill>
                  <a:srgbClr val="161616"/>
                </a:solidFill>
                <a:effectLst/>
                <a:latin typeface="Segoe UI" panose="020B0502040204020203" pitchFamily="34" charset="0"/>
              </a:rPr>
              <a:t>KPI </a:t>
            </a:r>
            <a:r>
              <a:rPr kumimoji="1" lang="zh-CN" altLang="en-US" b="0" i="0">
                <a:solidFill>
                  <a:srgbClr val="161616"/>
                </a:solidFill>
                <a:effectLst/>
                <a:latin typeface="Segoe UI" panose="020B0502040204020203" pitchFamily="34" charset="0"/>
              </a:rPr>
              <a:t>中，以最大限度地提高收集的数据的价值。</a:t>
            </a:r>
          </a:p>
          <a:p>
            <a:endParaRPr kumimoji="1" lang="en-US" altLang="zh-CN" b="0" i="0">
              <a:solidFill>
                <a:srgbClr val="161616"/>
              </a:solidFill>
              <a:effectLst/>
              <a:latin typeface="Segoe UI" panose="020B0502040204020203" pitchFamily="34" charset="0"/>
            </a:endParaRPr>
          </a:p>
          <a:p>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24</a:t>
            </a:fld>
            <a:endParaRPr lang="en-US"/>
          </a:p>
        </p:txBody>
      </p:sp>
    </p:spTree>
    <p:extLst>
      <p:ext uri="{BB962C8B-B14F-4D97-AF65-F5344CB8AC3E}">
        <p14:creationId xmlns:p14="http://schemas.microsoft.com/office/powerpoint/2010/main" val="1983392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a:solidFill>
                  <a:srgbClr val="161616"/>
                </a:solidFill>
                <a:effectLst/>
                <a:latin typeface="Segoe UI" panose="020B0502040204020203" pitchFamily="34" charset="0"/>
              </a:rPr>
              <a:t>管理异常是指及时检测和解决异常或意外的成本</a:t>
            </a:r>
            <a:endParaRPr kumimoji="1" lang="en-US" altLang="zh-CN" b="1" i="0">
              <a:solidFill>
                <a:srgbClr val="161616"/>
              </a:solidFill>
              <a:effectLst/>
              <a:latin typeface="Segoe UI" panose="020B0502040204020203" pitchFamily="34" charset="0"/>
            </a:endParaRPr>
          </a:p>
          <a:p>
            <a:r>
              <a:rPr lang="zh-CN" altLang="en-US" b="0" i="0">
                <a:solidFill>
                  <a:srgbClr val="161616"/>
                </a:solidFill>
                <a:effectLst/>
                <a:latin typeface="Segoe UI" panose="020B0502040204020203" pitchFamily="34" charset="0"/>
              </a:rPr>
              <a:t>主要涉及的点是调查应用程序行为、资源利用率和资源配置的变更，以发现异常的根本原因，这个也是有一套方法的，通过系统性的异常情况检测、分析和解决方法，企业可以最大程度地减少影响预算和业务运营的意外成本。 而且，他们甚至可以发现和预防成本数据中可能显现的安全性和可靠性事件。</a:t>
            </a:r>
            <a:endParaRPr lang="en-US" altLang="zh-CN" b="0" i="0">
              <a:solidFill>
                <a:srgbClr val="161616"/>
              </a:solidFill>
              <a:effectLst/>
              <a:latin typeface="Segoe UI" panose="020B0502040204020203" pitchFamily="34" charset="0"/>
            </a:endParaRPr>
          </a:p>
          <a:p>
            <a:endParaRPr kumimoji="1" lang="en-US" altLang="zh-CN"/>
          </a:p>
          <a:p>
            <a:r>
              <a:rPr kumimoji="1" lang="zh-CN" altLang="en-US"/>
              <a:t>从主动警报开始。在基于历史使用情况的规范化使用情况中检测到异常峰值或下降时接收电子邮件告警，这个是可以配置的。</a:t>
            </a:r>
            <a:endParaRPr kumimoji="1" lang="en-US" altLang="zh-CN"/>
          </a:p>
          <a:p>
            <a:r>
              <a:rPr kumimoji="1" lang="zh-CN" altLang="en-US"/>
              <a:t>使用详细的成本明细、使用情况分析和可视化效果定期</a:t>
            </a:r>
            <a:r>
              <a:rPr kumimoji="1" lang="en-US" altLang="zh-CN"/>
              <a:t>review</a:t>
            </a:r>
            <a:r>
              <a:rPr kumimoji="1" lang="zh-CN" altLang="en-US"/>
              <a:t>成本，以确定可能遗漏的潜在异常，比如按月进行比对，是可以看出很多东西的。</a:t>
            </a:r>
            <a:endParaRPr kumimoji="1" lang="en-US" altLang="zh-CN"/>
          </a:p>
          <a:p>
            <a:endParaRPr kumimoji="1" lang="en-US" altLang="zh-CN"/>
          </a:p>
          <a:p>
            <a:r>
              <a:rPr kumimoji="1" lang="zh-CN" altLang="en-US"/>
              <a:t>识别异常后，采取适当的操作来</a:t>
            </a:r>
            <a:r>
              <a:rPr kumimoji="1" lang="en-US" altLang="zh-CN"/>
              <a:t>fix</a:t>
            </a:r>
            <a:r>
              <a:rPr kumimoji="1" lang="zh-CN" altLang="en-US"/>
              <a:t>。</a:t>
            </a:r>
          </a:p>
          <a:p>
            <a:r>
              <a:rPr kumimoji="1" lang="zh-CN" altLang="en-US"/>
              <a:t>与管理相关云资源的工程师一起查看异常详细信息。 一些自动检测到的“异常”是计划内的或至少是已知的资源配置更改，属于管理云服务的一部分。</a:t>
            </a:r>
          </a:p>
          <a:p>
            <a:r>
              <a:rPr kumimoji="1" lang="zh-CN" altLang="en-US"/>
              <a:t>如果需要较低级别的使用情况详细信息，可以在 </a:t>
            </a:r>
            <a:r>
              <a:rPr kumimoji="1" lang="en-US" altLang="zh-CN"/>
              <a:t>Azure Monitor </a:t>
            </a:r>
            <a:r>
              <a:rPr kumimoji="1" lang="zh-CN" altLang="en-US"/>
              <a:t>指标中查看资源利用率。</a:t>
            </a:r>
          </a:p>
          <a:p>
            <a:r>
              <a:rPr kumimoji="1" lang="zh-CN" altLang="en-US"/>
              <a:t>如果需要资源详细信息，可以用 </a:t>
            </a:r>
            <a:r>
              <a:rPr kumimoji="1" lang="en-US" altLang="zh-CN"/>
              <a:t>Azure Resource Graph </a:t>
            </a:r>
            <a:r>
              <a:rPr kumimoji="1" lang="zh-CN" altLang="en-US"/>
              <a:t>中查看资源配置。</a:t>
            </a:r>
            <a:endParaRPr kumimoji="1" lang="en-US" altLang="zh-CN"/>
          </a:p>
          <a:p>
            <a:endParaRPr kumimoji="1" lang="en-US" altLang="zh-CN"/>
          </a:p>
          <a:p>
            <a:pPr algn="l">
              <a:buFont typeface="Arial" panose="020B0604020202020204" pitchFamily="34" charset="0"/>
              <a:buChar char="•"/>
            </a:pPr>
            <a:r>
              <a:rPr lang="zh-CN" altLang="en-US" b="0" i="0">
                <a:solidFill>
                  <a:srgbClr val="161616"/>
                </a:solidFill>
                <a:effectLst/>
                <a:latin typeface="Segoe UI" panose="020B0502040204020203" pitchFamily="34" charset="0"/>
              </a:rPr>
              <a:t>建立和自动化 </a:t>
            </a:r>
            <a:r>
              <a:rPr lang="en" altLang="zh-CN" b="0" i="0">
                <a:solidFill>
                  <a:srgbClr val="161616"/>
                </a:solidFill>
                <a:effectLst/>
                <a:latin typeface="Segoe UI" panose="020B0502040204020203" pitchFamily="34" charset="0"/>
              </a:rPr>
              <a:t>KPI</a:t>
            </a:r>
            <a:r>
              <a:rPr lang="zh-CN" altLang="en" b="0" i="0">
                <a:solidFill>
                  <a:srgbClr val="161616"/>
                </a:solidFill>
                <a:effectLst/>
                <a:latin typeface="Segoe UI" panose="020B0502040204020203" pitchFamily="34" charset="0"/>
              </a:rPr>
              <a:t>，</a:t>
            </a:r>
            <a:r>
              <a:rPr lang="zh-CN" altLang="en-US" b="0" i="0">
                <a:solidFill>
                  <a:srgbClr val="161616"/>
                </a:solidFill>
                <a:effectLst/>
                <a:latin typeface="Segoe UI" panose="020B0502040204020203" pitchFamily="34" charset="0"/>
              </a:rPr>
              <a:t>例如：</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每月或每季度的异常数。</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每月或每季度异常的总成本影响</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检测和解决异常的响应时间。</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假正数和假负数。</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定义、记录和自动化工作流，以在检测到异常时指导响应过程。</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培养持续学习、创新和协作的文化。</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根据反馈、行业最佳做法和新兴技术定期评审和优化异常管理流程。</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促进知识共享和跨职能协作，以推动异常情况检测和响应功能的持续改进。</a:t>
            </a:r>
          </a:p>
          <a:p>
            <a:endParaRPr kumimoji="1" lang="zh-CN" altLang="en-US"/>
          </a:p>
          <a:p>
            <a:endParaRPr kumimoji="1" lang="en-US" altLang="zh-CN"/>
          </a:p>
          <a:p>
            <a:endParaRPr kumimoji="1" lang="en-US" altLang="zh-CN"/>
          </a:p>
          <a:p>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25</a:t>
            </a:fld>
            <a:endParaRPr lang="en-US"/>
          </a:p>
        </p:txBody>
      </p:sp>
    </p:spTree>
    <p:extLst>
      <p:ext uri="{BB962C8B-B14F-4D97-AF65-F5344CB8AC3E}">
        <p14:creationId xmlns:p14="http://schemas.microsoft.com/office/powerpoint/2010/main" val="3123046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161616"/>
                </a:solidFill>
                <a:effectLst/>
                <a:latin typeface="Segoe UI" panose="020B0502040204020203" pitchFamily="34" charset="0"/>
              </a:rPr>
              <a:t>建立 </a:t>
            </a:r>
            <a:r>
              <a:rPr lang="en" altLang="zh-CN" b="1" i="0">
                <a:solidFill>
                  <a:srgbClr val="161616"/>
                </a:solidFill>
                <a:effectLst/>
                <a:latin typeface="Segoe UI" panose="020B0502040204020203" pitchFamily="34" charset="0"/>
              </a:rPr>
              <a:t>FinOps </a:t>
            </a:r>
            <a:r>
              <a:rPr lang="zh-CN" altLang="en-US" b="1" i="0">
                <a:solidFill>
                  <a:srgbClr val="161616"/>
                </a:solidFill>
                <a:effectLst/>
                <a:latin typeface="Segoe UI" panose="020B0502040204020203" pitchFamily="34" charset="0"/>
              </a:rPr>
              <a:t>决策和问责机制，建立 </a:t>
            </a:r>
            <a:r>
              <a:rPr lang="en" altLang="zh-CN" b="1" i="0">
                <a:solidFill>
                  <a:srgbClr val="161616"/>
                </a:solidFill>
                <a:effectLst/>
                <a:latin typeface="Segoe UI" panose="020B0502040204020203" pitchFamily="34" charset="0"/>
              </a:rPr>
              <a:t>FinOps </a:t>
            </a:r>
            <a:r>
              <a:rPr lang="zh-CN" altLang="en-US" b="1" i="0">
                <a:solidFill>
                  <a:srgbClr val="161616"/>
                </a:solidFill>
                <a:effectLst/>
                <a:latin typeface="Segoe UI" panose="020B0502040204020203" pitchFamily="34" charset="0"/>
              </a:rPr>
              <a:t>决策和问责结构的工作涉及定义角色和责任、打破团队之间的隔阂，以及实现跨职能协作和冲突解决。这种事情避免不了的，与其遇到问题扯皮，不如早点把问责机制建立好，大家放在纸面上谈。</a:t>
            </a:r>
            <a:endParaRPr lang="en-US" altLang="zh-CN" b="1"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61616"/>
                </a:solidFill>
                <a:effectLst/>
                <a:latin typeface="Segoe UI" panose="020B0502040204020203" pitchFamily="34" charset="0"/>
              </a:rPr>
              <a:t>建议是比如把问责和决策权委托给跨职能指导委员会，该委员会可为技术、财务和业务优先事项提供公平公正的监督。当然，首次开始做</a:t>
            </a:r>
            <a:r>
              <a:rPr lang="en-US" altLang="zh-CN" b="0" i="0" err="1">
                <a:solidFill>
                  <a:srgbClr val="161616"/>
                </a:solidFill>
                <a:effectLst/>
                <a:latin typeface="Segoe UI" panose="020B0502040204020203" pitchFamily="34" charset="0"/>
              </a:rPr>
              <a:t>finops</a:t>
            </a:r>
            <a:r>
              <a:rPr lang="zh-CN" altLang="en-US" b="0" i="0">
                <a:solidFill>
                  <a:srgbClr val="161616"/>
                </a:solidFill>
                <a:effectLst/>
                <a:latin typeface="Segoe UI" panose="020B0502040204020203" pitchFamily="34" charset="0"/>
              </a:rPr>
              <a:t>，可能不需要建立 </a:t>
            </a:r>
            <a:r>
              <a:rPr lang="en" altLang="zh-CN" b="0" i="0">
                <a:solidFill>
                  <a:srgbClr val="161616"/>
                </a:solidFill>
                <a:effectLst/>
                <a:latin typeface="Segoe UI" panose="020B0502040204020203" pitchFamily="34" charset="0"/>
              </a:rPr>
              <a:t>FinOps </a:t>
            </a:r>
            <a:r>
              <a:rPr lang="zh-CN" altLang="en-US" b="0" i="0">
                <a:solidFill>
                  <a:srgbClr val="161616"/>
                </a:solidFill>
                <a:effectLst/>
                <a:latin typeface="Segoe UI" panose="020B0502040204020203" pitchFamily="34" charset="0"/>
              </a:rPr>
              <a:t>指导委员会。 随着组织的发展和更多地采用云，再去添加这些流程。</a:t>
            </a: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61616"/>
                </a:solidFill>
                <a:effectLst/>
                <a:latin typeface="Segoe UI" panose="020B0502040204020203" pitchFamily="34" charset="0"/>
              </a:rPr>
              <a:t>就像我们前面说的，这些目标很多，工具和实现方法也很多，但是我们要每个</a:t>
            </a:r>
            <a:r>
              <a:rPr lang="en-US" altLang="zh-CN" b="0" i="0">
                <a:solidFill>
                  <a:srgbClr val="161616"/>
                </a:solidFill>
                <a:effectLst/>
                <a:latin typeface="Segoe UI" panose="020B0502040204020203" pitchFamily="34" charset="0"/>
              </a:rPr>
              <a:t>iteration</a:t>
            </a:r>
            <a:r>
              <a:rPr lang="zh-CN" altLang="en-US" b="0" i="0">
                <a:solidFill>
                  <a:srgbClr val="161616"/>
                </a:solidFill>
                <a:effectLst/>
                <a:latin typeface="Segoe UI" panose="020B0502040204020203" pitchFamily="34" charset="0"/>
              </a:rPr>
              <a:t>，</a:t>
            </a:r>
            <a:r>
              <a:rPr lang="en-US" altLang="zh-CN" b="0" i="0">
                <a:solidFill>
                  <a:srgbClr val="161616"/>
                </a:solidFill>
                <a:effectLst/>
                <a:latin typeface="Segoe UI" panose="020B0502040204020203" pitchFamily="34" charset="0"/>
              </a:rPr>
              <a:t>3~5</a:t>
            </a:r>
            <a:r>
              <a:rPr lang="zh-CN" altLang="en-US" b="0" i="0">
                <a:solidFill>
                  <a:srgbClr val="161616"/>
                </a:solidFill>
                <a:effectLst/>
                <a:latin typeface="Segoe UI" panose="020B0502040204020203" pitchFamily="34" charset="0"/>
              </a:rPr>
              <a:t>个目标，从爬到走再到跑，慢慢来。</a:t>
            </a: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比如早起不建立这样的委员会，我们也可以有平替的方案，比如如果存在不同的观点和意见，请做好记录。 讨论的主题，以便在将来回顾。</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从小处着手，找到共同点，一开始不必非要将每一个小问题都解决。</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记录每一个</a:t>
            </a:r>
            <a:r>
              <a:rPr lang="en-US" altLang="zh-CN" b="0" i="0">
                <a:solidFill>
                  <a:srgbClr val="161616"/>
                </a:solidFill>
                <a:effectLst/>
                <a:latin typeface="Segoe UI" panose="020B0502040204020203" pitchFamily="34" charset="0"/>
              </a:rPr>
              <a:t>cost</a:t>
            </a:r>
            <a:r>
              <a:rPr lang="zh-CN" altLang="en-US" b="0" i="0">
                <a:solidFill>
                  <a:srgbClr val="161616"/>
                </a:solidFill>
                <a:effectLst/>
                <a:latin typeface="Segoe UI" panose="020B0502040204020203" pitchFamily="34" charset="0"/>
              </a:rPr>
              <a:t>相关的决策并概述流程、</a:t>
            </a:r>
            <a:r>
              <a:rPr lang="en-US" altLang="zh-CN" b="0" i="0">
                <a:solidFill>
                  <a:srgbClr val="161616"/>
                </a:solidFill>
                <a:effectLst/>
                <a:latin typeface="Segoe UI" panose="020B0502040204020203" pitchFamily="34" charset="0"/>
              </a:rPr>
              <a:t>stakeholders</a:t>
            </a:r>
            <a:r>
              <a:rPr lang="zh-CN" altLang="en-US" b="0" i="0">
                <a:solidFill>
                  <a:srgbClr val="161616"/>
                </a:solidFill>
                <a:effectLst/>
                <a:latin typeface="Segoe UI" panose="020B0502040204020203" pitchFamily="34" charset="0"/>
              </a:rPr>
              <a:t>和具体做了哪些</a:t>
            </a:r>
            <a:r>
              <a:rPr lang="en-US" altLang="zh-CN" b="0" i="0">
                <a:solidFill>
                  <a:srgbClr val="161616"/>
                </a:solidFill>
                <a:effectLst/>
                <a:latin typeface="Segoe UI" panose="020B0502040204020203" pitchFamily="34" charset="0"/>
              </a:rPr>
              <a:t>action</a:t>
            </a:r>
            <a:r>
              <a:rPr lang="zh-CN" altLang="en-US" b="0" i="0">
                <a:solidFill>
                  <a:srgbClr val="161616"/>
                </a:solidFill>
                <a:effectLst/>
                <a:latin typeface="Segoe UI" panose="020B0502040204020203" pitchFamily="34" charset="0"/>
              </a:rPr>
              <a:t>。 文档可以是早期阶段的小的共享文档。 这个我们也有一些推荐的模板。</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查看 </a:t>
            </a:r>
            <a:r>
              <a:rPr lang="en" altLang="zh-CN" b="0" i="0" u="none" strike="noStrike">
                <a:solidFill>
                  <a:srgbClr val="161616"/>
                </a:solidFill>
                <a:effectLst/>
                <a:latin typeface="Segoe UI" panose="020B0502040204020203" pitchFamily="34" charset="0"/>
                <a:hlinkClick r:id="rId3"/>
              </a:rPr>
              <a:t>FinOps </a:t>
            </a:r>
            <a:r>
              <a:rPr lang="zh-CN" altLang="en-US" b="0" i="0" u="none" strike="noStrike">
                <a:solidFill>
                  <a:srgbClr val="161616"/>
                </a:solidFill>
                <a:effectLst/>
                <a:latin typeface="Segoe UI" panose="020B0502040204020203" pitchFamily="34" charset="0"/>
                <a:hlinkClick r:id="rId3"/>
              </a:rPr>
              <a:t>框架指南</a:t>
            </a:r>
            <a:r>
              <a:rPr lang="zh-CN" altLang="en-US" b="0" i="0">
                <a:solidFill>
                  <a:srgbClr val="161616"/>
                </a:solidFill>
                <a:effectLst/>
                <a:latin typeface="Segoe UI" panose="020B0502040204020203" pitchFamily="34" charset="0"/>
              </a:rPr>
              <a:t>，了解如何最好地扩大 </a:t>
            </a:r>
            <a:r>
              <a:rPr lang="en" altLang="zh-CN" b="0" i="0">
                <a:solidFill>
                  <a:srgbClr val="161616"/>
                </a:solidFill>
                <a:effectLst/>
                <a:latin typeface="Segoe UI" panose="020B0502040204020203" pitchFamily="34" charset="0"/>
              </a:rPr>
              <a:t>FinOps </a:t>
            </a:r>
            <a:r>
              <a:rPr lang="zh-CN" altLang="en-US" b="0" i="0">
                <a:solidFill>
                  <a:srgbClr val="161616"/>
                </a:solidFill>
                <a:effectLst/>
                <a:latin typeface="Segoe UI" panose="020B0502040204020203" pitchFamily="34" charset="0"/>
              </a:rPr>
              <a:t>指导委员会的工作。</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查看云采用框架指南，看看如何在更大范围内</a:t>
            </a:r>
            <a:r>
              <a:rPr lang="zh-CN" altLang="en-US" b="0" i="0" u="none" strike="noStrike">
                <a:solidFill>
                  <a:srgbClr val="161616"/>
                </a:solidFill>
                <a:effectLst/>
                <a:latin typeface="Segoe UI" panose="020B0502040204020203" pitchFamily="34" charset="0"/>
                <a:hlinkClick r:id="rId4"/>
              </a:rPr>
              <a:t>提高组织一致性</a:t>
            </a:r>
            <a:r>
              <a:rPr lang="zh-CN" altLang="en-US" b="0" i="0">
                <a:solidFill>
                  <a:srgbClr val="161616"/>
                </a:solidFill>
                <a:effectLst/>
                <a:latin typeface="Segoe UI" panose="020B0502040204020203" pitchFamily="34" charset="0"/>
              </a:rPr>
              <a:t>。</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endParaRPr lang="zh-CN" altLang="en-US"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i="0">
              <a:solidFill>
                <a:srgbClr val="161616"/>
              </a:solidFill>
              <a:effectLst/>
              <a:latin typeface="Segoe UI" panose="020B0502040204020203" pitchFamily="34" charset="0"/>
            </a:endParaRPr>
          </a:p>
          <a:p>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26</a:t>
            </a:fld>
            <a:endParaRPr lang="en-US"/>
          </a:p>
        </p:txBody>
      </p:sp>
    </p:spTree>
    <p:extLst>
      <p:ext uri="{BB962C8B-B14F-4D97-AF65-F5344CB8AC3E}">
        <p14:creationId xmlns:p14="http://schemas.microsoft.com/office/powerpoint/2010/main" val="2887749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a:solidFill>
                  <a:srgbClr val="161616"/>
                </a:solidFill>
                <a:effectLst/>
                <a:latin typeface="Segoe UI" panose="020B0502040204020203" pitchFamily="34" charset="0"/>
              </a:rPr>
              <a:t>“资源利用率和效率”是指确保云服务得到利用和优化，以最大限度地提高业务价值并减少浪费支出的过程。</a:t>
            </a:r>
            <a:endParaRPr lang="en-US" altLang="zh-CN" b="1"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查看并实施 </a:t>
            </a:r>
            <a:r>
              <a:rPr lang="en" altLang="zh-CN" b="0" i="0" u="none" strike="noStrike">
                <a:solidFill>
                  <a:srgbClr val="161616"/>
                </a:solidFill>
                <a:effectLst/>
                <a:latin typeface="Segoe UI" panose="020B0502040204020203" pitchFamily="34" charset="0"/>
                <a:hlinkClick r:id="rId3"/>
              </a:rPr>
              <a:t>Azure </a:t>
            </a:r>
            <a:r>
              <a:rPr lang="zh-CN" altLang="en-US" b="0" i="0" u="none" strike="noStrike">
                <a:solidFill>
                  <a:srgbClr val="161616"/>
                </a:solidFill>
                <a:effectLst/>
                <a:latin typeface="Segoe UI" panose="020B0502040204020203" pitchFamily="34" charset="0"/>
                <a:hlinkClick r:id="rId3"/>
              </a:rPr>
              <a:t>顾问成本建议</a:t>
            </a:r>
            <a:r>
              <a:rPr lang="zh-CN" altLang="en-US" b="0" i="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考虑</a:t>
            </a:r>
            <a:r>
              <a:rPr lang="zh-CN" altLang="en-US" b="0" i="0" u="none" strike="noStrike">
                <a:solidFill>
                  <a:srgbClr val="161616"/>
                </a:solidFill>
                <a:effectLst/>
                <a:latin typeface="Segoe UI" panose="020B0502040204020203" pitchFamily="34" charset="0"/>
                <a:hlinkClick r:id="rId4"/>
              </a:rPr>
              <a:t>订阅 </a:t>
            </a:r>
            <a:r>
              <a:rPr lang="en" altLang="zh-CN" b="0" i="0" u="none" strike="noStrike">
                <a:solidFill>
                  <a:srgbClr val="161616"/>
                </a:solidFill>
                <a:effectLst/>
                <a:latin typeface="Segoe UI" panose="020B0502040204020203" pitchFamily="34" charset="0"/>
                <a:hlinkClick r:id="rId4"/>
              </a:rPr>
              <a:t>Azure </a:t>
            </a:r>
            <a:r>
              <a:rPr lang="zh-CN" altLang="en-US" b="0" i="0" u="none" strike="noStrike">
                <a:solidFill>
                  <a:srgbClr val="161616"/>
                </a:solidFill>
                <a:effectLst/>
                <a:latin typeface="Segoe UI" panose="020B0502040204020203" pitchFamily="34" charset="0"/>
                <a:hlinkClick r:id="rId4"/>
              </a:rPr>
              <a:t>顾问警报</a:t>
            </a:r>
            <a:r>
              <a:rPr lang="zh-CN" altLang="en-US" b="0" i="0">
                <a:solidFill>
                  <a:srgbClr val="161616"/>
                </a:solidFill>
                <a:effectLst/>
                <a:latin typeface="Segoe UI" panose="020B0502040204020203" pitchFamily="34" charset="0"/>
              </a:rPr>
              <a:t>，以在有新的成本建议时收到通知。</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查看使用情况，并购买</a:t>
            </a:r>
            <a:r>
              <a:rPr lang="en-US" altLang="zh-CN" b="0" i="0" u="none" strike="noStrike">
                <a:solidFill>
                  <a:srgbClr val="161616"/>
                </a:solidFill>
                <a:effectLst/>
                <a:latin typeface="Segoe UI" panose="020B0502040204020203" pitchFamily="34" charset="0"/>
              </a:rPr>
              <a:t>RI</a:t>
            </a:r>
            <a:r>
              <a:rPr lang="zh-CN" altLang="en-US" b="0" i="0" u="none" strike="noStrike">
                <a:solidFill>
                  <a:srgbClr val="161616"/>
                </a:solidFill>
                <a:effectLst/>
                <a:latin typeface="Segoe UI" panose="020B0502040204020203" pitchFamily="34" charset="0"/>
              </a:rPr>
              <a:t>之类的折扣</a:t>
            </a:r>
            <a:r>
              <a:rPr lang="zh-CN" altLang="en-US" b="0" i="0">
                <a:solidFill>
                  <a:srgbClr val="161616"/>
                </a:solidFill>
                <a:effectLst/>
                <a:latin typeface="Segoe UI" panose="020B0502040204020203" pitchFamily="34" charset="0"/>
              </a:rPr>
              <a:t>（如果有用）。</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利用适用于 </a:t>
            </a:r>
            <a:r>
              <a:rPr lang="en" altLang="zh-CN" b="0" i="0" u="none" strike="noStrike">
                <a:solidFill>
                  <a:srgbClr val="161616"/>
                </a:solidFill>
                <a:effectLst/>
                <a:latin typeface="Segoe UI" panose="020B0502040204020203" pitchFamily="34" charset="0"/>
                <a:hlinkClick r:id="rId5"/>
              </a:rPr>
              <a:t>Windows</a:t>
            </a:r>
            <a:r>
              <a:rPr lang="zh-CN" altLang="en" b="0" i="0">
                <a:solidFill>
                  <a:srgbClr val="161616"/>
                </a:solidFill>
                <a:effectLst/>
                <a:latin typeface="Segoe UI" panose="020B0502040204020203" pitchFamily="34" charset="0"/>
              </a:rPr>
              <a:t>、</a:t>
            </a:r>
            <a:r>
              <a:rPr lang="en" altLang="zh-CN" b="0" i="0" u="none" strike="noStrike">
                <a:solidFill>
                  <a:srgbClr val="161616"/>
                </a:solidFill>
                <a:effectLst/>
                <a:latin typeface="Segoe UI" panose="020B0502040204020203" pitchFamily="34" charset="0"/>
                <a:hlinkClick r:id="rId6"/>
              </a:rPr>
              <a:t>Linux</a:t>
            </a:r>
            <a:r>
              <a:rPr lang="en" altLang="zh-CN" b="0" i="0">
                <a:solidFill>
                  <a:srgbClr val="161616"/>
                </a:solidFill>
                <a:effectLst/>
                <a:latin typeface="Segoe UI" panose="020B0502040204020203" pitchFamily="34" charset="0"/>
              </a:rPr>
              <a:t> </a:t>
            </a:r>
            <a:r>
              <a:rPr lang="zh-CN" altLang="en-US" b="0" i="0">
                <a:solidFill>
                  <a:srgbClr val="161616"/>
                </a:solidFill>
                <a:effectLst/>
                <a:latin typeface="Segoe UI" panose="020B0502040204020203" pitchFamily="34" charset="0"/>
              </a:rPr>
              <a:t>和 </a:t>
            </a:r>
            <a:r>
              <a:rPr lang="en" altLang="zh-CN" b="0" i="0" u="none" strike="noStrike">
                <a:solidFill>
                  <a:srgbClr val="161616"/>
                </a:solidFill>
                <a:effectLst/>
                <a:latin typeface="Segoe UI" panose="020B0502040204020203" pitchFamily="34" charset="0"/>
                <a:hlinkClick r:id="rId7"/>
              </a:rPr>
              <a:t>SQL Server</a:t>
            </a:r>
            <a:r>
              <a:rPr lang="en" altLang="zh-CN" b="0" i="0">
                <a:solidFill>
                  <a:srgbClr val="161616"/>
                </a:solidFill>
                <a:effectLst/>
                <a:latin typeface="Segoe UI" panose="020B0502040204020203" pitchFamily="34" charset="0"/>
              </a:rPr>
              <a:t> </a:t>
            </a:r>
            <a:r>
              <a:rPr lang="zh-CN" altLang="en-US" b="0" i="0">
                <a:solidFill>
                  <a:srgbClr val="161616"/>
                </a:solidFill>
                <a:effectLst/>
                <a:latin typeface="Segoe UI" panose="020B0502040204020203" pitchFamily="34" charset="0"/>
              </a:rPr>
              <a:t>的 </a:t>
            </a:r>
            <a:r>
              <a:rPr lang="en" altLang="zh-CN" b="0" i="0">
                <a:solidFill>
                  <a:srgbClr val="161616"/>
                </a:solidFill>
                <a:effectLst/>
                <a:latin typeface="Segoe UI" panose="020B0502040204020203" pitchFamily="34" charset="0"/>
              </a:rPr>
              <a:t>Azure </a:t>
            </a:r>
            <a:r>
              <a:rPr lang="en-US" altLang="zh-CN" b="0" i="0" err="1">
                <a:solidFill>
                  <a:srgbClr val="161616"/>
                </a:solidFill>
                <a:effectLst/>
                <a:latin typeface="Segoe UI" panose="020B0502040204020203" pitchFamily="34" charset="0"/>
              </a:rPr>
              <a:t>hybrit</a:t>
            </a:r>
            <a:r>
              <a:rPr lang="zh-CN" altLang="en-US" b="0" i="0">
                <a:solidFill>
                  <a:srgbClr val="161616"/>
                </a:solidFill>
                <a:effectLst/>
                <a:latin typeface="Segoe UI" panose="020B0502040204020203" pitchFamily="34" charset="0"/>
              </a:rPr>
              <a:t> </a:t>
            </a:r>
            <a:r>
              <a:rPr lang="en-US" altLang="zh-CN" b="0" i="0">
                <a:solidFill>
                  <a:srgbClr val="161616"/>
                </a:solidFill>
                <a:effectLst/>
                <a:latin typeface="Segoe UI" panose="020B0502040204020203" pitchFamily="34" charset="0"/>
              </a:rPr>
              <a:t>benefit</a:t>
            </a:r>
            <a:r>
              <a:rPr lang="zh-CN" altLang="en-US" b="0" i="0">
                <a:solidFill>
                  <a:srgbClr val="161616"/>
                </a:solidFill>
                <a:effectLst/>
                <a:latin typeface="Segoe UI" panose="020B0502040204020203" pitchFamily="34" charset="0"/>
              </a:rPr>
              <a:t>。</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查看并实施</a:t>
            </a:r>
            <a:r>
              <a:rPr lang="zh-CN" altLang="en-US" b="0" i="0" u="none" strike="noStrike">
                <a:solidFill>
                  <a:srgbClr val="161616"/>
                </a:solidFill>
                <a:effectLst/>
                <a:latin typeface="Segoe UI" panose="020B0502040204020203" pitchFamily="34" charset="0"/>
                <a:hlinkClick r:id="rId8"/>
              </a:rPr>
              <a:t>云采用框架成本最佳做法</a:t>
            </a:r>
            <a:r>
              <a:rPr lang="zh-CN" altLang="en-US" b="0" i="0">
                <a:solidFill>
                  <a:srgbClr val="161616"/>
                </a:solidFill>
                <a:effectLst/>
                <a:latin typeface="Segoe UI" panose="020B0502040204020203" pitchFamily="34" charset="0"/>
              </a:rPr>
              <a:t>。</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查看并实施 </a:t>
            </a:r>
            <a:r>
              <a:rPr lang="en" altLang="zh-CN" b="0" i="0" u="none" strike="noStrike">
                <a:solidFill>
                  <a:srgbClr val="161616"/>
                </a:solidFill>
                <a:effectLst/>
                <a:latin typeface="Segoe UI" panose="020B0502040204020203" pitchFamily="34" charset="0"/>
                <a:hlinkClick r:id="rId9"/>
              </a:rPr>
              <a:t>Azure </a:t>
            </a:r>
            <a:r>
              <a:rPr lang="zh-CN" altLang="en-US" b="0" i="0" u="none" strike="noStrike">
                <a:solidFill>
                  <a:srgbClr val="161616"/>
                </a:solidFill>
                <a:effectLst/>
                <a:latin typeface="Segoe UI" panose="020B0502040204020203" pitchFamily="34" charset="0"/>
                <a:hlinkClick r:id="rId9"/>
              </a:rPr>
              <a:t>架构良好的框架成本优化指南</a:t>
            </a:r>
            <a:r>
              <a:rPr lang="zh-CN" altLang="en-US" b="0" i="0">
                <a:solidFill>
                  <a:srgbClr val="161616"/>
                </a:solidFill>
                <a:effectLst/>
                <a:latin typeface="Segoe UI" panose="020B0502040204020203" pitchFamily="34" charset="0"/>
              </a:rPr>
              <a:t>。</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熟悉你使用的服务、计费方式以及你拥有的服务特定成本优化选项。</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你可以从 </a:t>
            </a:r>
            <a:r>
              <a:rPr lang="en" altLang="zh-CN" b="0" i="0">
                <a:solidFill>
                  <a:srgbClr val="161616"/>
                </a:solidFill>
                <a:effectLst/>
                <a:latin typeface="Segoe UI" panose="020B0502040204020203" pitchFamily="34" charset="0"/>
              </a:rPr>
              <a:t>Azure </a:t>
            </a:r>
            <a:r>
              <a:rPr lang="zh-CN" altLang="en-US" b="0" i="0">
                <a:solidFill>
                  <a:srgbClr val="161616"/>
                </a:solidFill>
                <a:effectLst/>
                <a:latin typeface="Segoe UI" panose="020B0502040204020203" pitchFamily="34" charset="0"/>
              </a:rPr>
              <a:t>门户的“所有资源”页面或从</a:t>
            </a:r>
            <a:r>
              <a:rPr lang="zh-CN" altLang="en-US" b="0" i="0" u="none" strike="noStrike">
                <a:solidFill>
                  <a:srgbClr val="161616"/>
                </a:solidFill>
                <a:effectLst/>
                <a:latin typeface="Segoe UI" panose="020B0502040204020203" pitchFamily="34" charset="0"/>
                <a:hlinkClick r:id="rId10"/>
              </a:rPr>
              <a:t>“成本分析”中的“服务”视图</a:t>
            </a:r>
            <a:r>
              <a:rPr lang="zh-CN" altLang="en-US" b="0" i="0">
                <a:solidFill>
                  <a:srgbClr val="161616"/>
                </a:solidFill>
                <a:effectLst/>
                <a:latin typeface="Segoe UI" panose="020B0502040204020203" pitchFamily="34" charset="0"/>
              </a:rPr>
              <a:t>发现所使用的服务。</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浏览 </a:t>
            </a:r>
            <a:r>
              <a:rPr lang="en" altLang="zh-CN" b="0" i="0" u="none" strike="noStrike">
                <a:solidFill>
                  <a:srgbClr val="161616"/>
                </a:solidFill>
                <a:effectLst/>
                <a:latin typeface="Segoe UI" panose="020B0502040204020203" pitchFamily="34" charset="0"/>
                <a:hlinkClick r:id="rId11"/>
              </a:rPr>
              <a:t>Azure </a:t>
            </a:r>
            <a:r>
              <a:rPr lang="zh-CN" altLang="en-US" b="0" i="0" u="none" strike="noStrike">
                <a:solidFill>
                  <a:srgbClr val="161616"/>
                </a:solidFill>
                <a:effectLst/>
                <a:latin typeface="Segoe UI" panose="020B0502040204020203" pitchFamily="34" charset="0"/>
                <a:hlinkClick r:id="rId11"/>
              </a:rPr>
              <a:t>定价页面</a:t>
            </a:r>
            <a:r>
              <a:rPr lang="zh-CN" altLang="en-US" b="0" i="0">
                <a:solidFill>
                  <a:srgbClr val="161616"/>
                </a:solidFill>
                <a:effectLst/>
                <a:latin typeface="Segoe UI" panose="020B0502040204020203" pitchFamily="34" charset="0"/>
              </a:rPr>
              <a:t>和 </a:t>
            </a:r>
            <a:r>
              <a:rPr lang="en" altLang="zh-CN" b="0" i="0" u="none" strike="noStrike">
                <a:solidFill>
                  <a:srgbClr val="161616"/>
                </a:solidFill>
                <a:effectLst/>
                <a:latin typeface="Segoe UI" panose="020B0502040204020203" pitchFamily="34" charset="0"/>
                <a:hlinkClick r:id="rId12"/>
              </a:rPr>
              <a:t>Azure </a:t>
            </a:r>
            <a:r>
              <a:rPr lang="zh-CN" altLang="en-US" b="0" i="0" u="none" strike="noStrike">
                <a:solidFill>
                  <a:srgbClr val="161616"/>
                </a:solidFill>
                <a:effectLst/>
                <a:latin typeface="Segoe UI" panose="020B0502040204020203" pitchFamily="34" charset="0"/>
                <a:hlinkClick r:id="rId12"/>
              </a:rPr>
              <a:t>定价计算器</a:t>
            </a:r>
            <a:r>
              <a:rPr lang="zh-CN" altLang="en-US" b="0" i="0">
                <a:solidFill>
                  <a:srgbClr val="161616"/>
                </a:solidFill>
                <a:effectLst/>
                <a:latin typeface="Segoe UI" panose="020B0502040204020203" pitchFamily="34" charset="0"/>
              </a:rPr>
              <a:t>，了解每项服务如何收费。 通过它们来确定可降低成本的选项。 例如，共享基础结构和承诺折扣。</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查看服务文档，了解可以帮助你优化环境或提高成本可见性的任何与成本相关的功能。 下面是一些示例：</a:t>
            </a:r>
          </a:p>
          <a:p>
            <a:pPr marL="1143000" lvl="2" indent="-228600" algn="l">
              <a:buFont typeface="Arial" panose="020B0604020202020204" pitchFamily="34" charset="0"/>
              <a:buChar char="•"/>
            </a:pPr>
            <a:r>
              <a:rPr lang="zh-CN" altLang="en-US" b="0" i="0">
                <a:solidFill>
                  <a:srgbClr val="161616"/>
                </a:solidFill>
                <a:effectLst/>
                <a:latin typeface="Segoe UI" panose="020B0502040204020203" pitchFamily="34" charset="0"/>
              </a:rPr>
              <a:t>为可中断的低优先级工作负载选择</a:t>
            </a:r>
            <a:r>
              <a:rPr lang="zh-CN" altLang="en-US" b="0" i="0" u="none" strike="noStrike">
                <a:solidFill>
                  <a:srgbClr val="161616"/>
                </a:solidFill>
                <a:effectLst/>
                <a:latin typeface="Segoe UI" panose="020B0502040204020203" pitchFamily="34" charset="0"/>
                <a:hlinkClick r:id="rId13"/>
              </a:rPr>
              <a:t>现成虚拟机</a:t>
            </a:r>
            <a:r>
              <a:rPr lang="zh-CN" altLang="en-US" b="0" i="0">
                <a:solidFill>
                  <a:srgbClr val="161616"/>
                </a:solidFill>
                <a:effectLst/>
                <a:latin typeface="Segoe UI" panose="020B0502040204020203" pitchFamily="34" charset="0"/>
              </a:rPr>
              <a:t>。</a:t>
            </a:r>
          </a:p>
          <a:p>
            <a:pPr marL="1143000" lvl="2" indent="-228600" algn="l">
              <a:buFont typeface="Arial" panose="020B0604020202020204" pitchFamily="34" charset="0"/>
              <a:buChar char="•"/>
            </a:pPr>
            <a:r>
              <a:rPr lang="zh-CN" altLang="en-US" b="0" i="0">
                <a:solidFill>
                  <a:srgbClr val="161616"/>
                </a:solidFill>
                <a:effectLst/>
                <a:latin typeface="Segoe UI" panose="020B0502040204020203" pitchFamily="34" charset="0"/>
              </a:rPr>
              <a:t>避免</a:t>
            </a:r>
            <a:r>
              <a:rPr lang="zh-CN" altLang="en-US" b="0" i="0" u="none" strike="noStrike">
                <a:solidFill>
                  <a:srgbClr val="161616"/>
                </a:solidFill>
                <a:effectLst/>
                <a:latin typeface="Segoe UI" panose="020B0502040204020203" pitchFamily="34" charset="0"/>
                <a:hlinkClick r:id="rId14"/>
              </a:rPr>
              <a:t>跨区域数据传输</a:t>
            </a:r>
            <a:r>
              <a:rPr lang="zh-CN" altLang="en-US" b="0" i="0">
                <a:solidFill>
                  <a:srgbClr val="161616"/>
                </a:solidFill>
                <a:effectLst/>
                <a:latin typeface="Segoe UI" panose="020B0502040204020203" pitchFamily="34" charset="0"/>
              </a:rPr>
              <a:t>。</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使用和自定义</a:t>
            </a:r>
            <a:r>
              <a:rPr lang="zh-CN" altLang="en-US" b="0" i="0" u="none" strike="noStrike">
                <a:solidFill>
                  <a:srgbClr val="161616"/>
                </a:solidFill>
                <a:effectLst/>
                <a:latin typeface="Segoe UI" panose="020B0502040204020203" pitchFamily="34" charset="0"/>
                <a:hlinkClick r:id="rId15"/>
              </a:rPr>
              <a:t>成本优化工作簿</a:t>
            </a:r>
            <a:r>
              <a:rPr lang="zh-CN" altLang="en-US" b="0" i="0">
                <a:solidFill>
                  <a:srgbClr val="161616"/>
                </a:solidFill>
                <a:effectLst/>
                <a:latin typeface="Segoe UI" panose="020B0502040204020203" pitchFamily="34" charset="0"/>
              </a:rPr>
              <a:t>。 成本优化工作簿是一些最常用工具的集中中心，这些工具可帮助实现利用率和效率目标。</a:t>
            </a:r>
          </a:p>
          <a:p>
            <a:endParaRPr kumimoji="1" lang="en-US" altLang="zh-CN" b="1" i="0">
              <a:solidFill>
                <a:srgbClr val="161616"/>
              </a:solidFill>
              <a:effectLst/>
              <a:latin typeface="Segoe UI" panose="020B0502040204020203" pitchFamily="34" charset="0"/>
            </a:endParaRPr>
          </a:p>
          <a:p>
            <a:endParaRPr kumimoji="1" lang="en-US" altLang="zh-CN" b="1" i="0">
              <a:solidFill>
                <a:srgbClr val="161616"/>
              </a:solidFill>
              <a:effectLst/>
              <a:latin typeface="Segoe UI" panose="020B0502040204020203" pitchFamily="34" charset="0"/>
            </a:endParaRPr>
          </a:p>
          <a:p>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27</a:t>
            </a:fld>
            <a:endParaRPr lang="en-US"/>
          </a:p>
        </p:txBody>
      </p:sp>
    </p:spTree>
    <p:extLst>
      <p:ext uri="{BB962C8B-B14F-4D97-AF65-F5344CB8AC3E}">
        <p14:creationId xmlns:p14="http://schemas.microsoft.com/office/powerpoint/2010/main" val="2794273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然后是</a:t>
            </a:r>
            <a:r>
              <a:rPr lang="zh-CN" altLang="en-US" b="1" i="0">
                <a:solidFill>
                  <a:srgbClr val="161616"/>
                </a:solidFill>
                <a:effectLst/>
                <a:latin typeface="Segoe UI" panose="020B0502040204020203" pitchFamily="34" charset="0"/>
              </a:rPr>
              <a:t>工作负载管理和自动化，这个是指仅在必要时运行资源，并且仅在活动工作负载所需的级别或容量上运行。</a:t>
            </a:r>
            <a:endParaRPr lang="en-US" altLang="zh-CN" b="1" i="0">
              <a:solidFill>
                <a:srgbClr val="161616"/>
              </a:solidFill>
              <a:effectLst/>
              <a:latin typeface="Segoe UI" panose="020B0502040204020203" pitchFamily="34" charset="0"/>
            </a:endParaRPr>
          </a:p>
          <a:p>
            <a:r>
              <a:rPr kumimoji="1" lang="zh-CN" altLang="en-US" b="1" i="0">
                <a:solidFill>
                  <a:srgbClr val="161616"/>
                </a:solidFill>
                <a:effectLst/>
                <a:latin typeface="Segoe UI" panose="020B0502040204020203" pitchFamily="34" charset="0"/>
              </a:rPr>
              <a:t>根据资源的启动时间要求来设置资源。 确定是否可以在非高峰</a:t>
            </a:r>
            <a:r>
              <a:rPr kumimoji="1" lang="en-US" altLang="zh-CN" b="1" i="0">
                <a:solidFill>
                  <a:srgbClr val="161616"/>
                </a:solidFill>
                <a:effectLst/>
                <a:latin typeface="Segoe UI" panose="020B0502040204020203" pitchFamily="34" charset="0"/>
              </a:rPr>
              <a:t>scaling</a:t>
            </a:r>
            <a:r>
              <a:rPr kumimoji="1" lang="zh-CN" altLang="en-US" b="1" i="0">
                <a:solidFill>
                  <a:srgbClr val="161616"/>
                </a:solidFill>
                <a:effectLst/>
                <a:latin typeface="Segoe UI" panose="020B0502040204020203" pitchFamily="34" charset="0"/>
              </a:rPr>
              <a:t> </a:t>
            </a:r>
            <a:r>
              <a:rPr kumimoji="1" lang="en-US" altLang="zh-CN" b="1" i="0">
                <a:solidFill>
                  <a:srgbClr val="161616"/>
                </a:solidFill>
                <a:effectLst/>
                <a:latin typeface="Segoe UI" panose="020B0502040204020203" pitchFamily="34" charset="0"/>
              </a:rPr>
              <a:t>in</a:t>
            </a:r>
            <a:r>
              <a:rPr kumimoji="1" lang="zh-CN" altLang="en-US" b="1" i="0">
                <a:solidFill>
                  <a:srgbClr val="161616"/>
                </a:solidFill>
                <a:effectLst/>
                <a:latin typeface="Segoe UI" panose="020B0502040204020203" pitchFamily="34" charset="0"/>
              </a:rPr>
              <a:t>甚至是关闭资源（以停止计费），比如</a:t>
            </a:r>
            <a:r>
              <a:rPr kumimoji="1" lang="en-US" altLang="zh-CN" b="1" i="0" err="1">
                <a:solidFill>
                  <a:srgbClr val="161616"/>
                </a:solidFill>
                <a:effectLst/>
                <a:latin typeface="Segoe UI" panose="020B0502040204020203" pitchFamily="34" charset="0"/>
              </a:rPr>
              <a:t>avd</a:t>
            </a:r>
            <a:r>
              <a:rPr kumimoji="1" lang="zh-CN" altLang="en-US" b="1" i="0">
                <a:solidFill>
                  <a:srgbClr val="161616"/>
                </a:solidFill>
                <a:effectLst/>
                <a:latin typeface="Segoe UI" panose="020B0502040204020203" pitchFamily="34" charset="0"/>
              </a:rPr>
              <a:t>的</a:t>
            </a:r>
            <a:r>
              <a:rPr kumimoji="1" lang="en-US" altLang="zh-CN" b="1" i="0" err="1">
                <a:solidFill>
                  <a:srgbClr val="161616"/>
                </a:solidFill>
                <a:effectLst/>
                <a:latin typeface="Segoe UI" panose="020B0502040204020203" pitchFamily="34" charset="0"/>
              </a:rPr>
              <a:t>hostpool</a:t>
            </a:r>
            <a:r>
              <a:rPr kumimoji="1" lang="zh-CN" altLang="en-US" b="1" i="0">
                <a:solidFill>
                  <a:srgbClr val="161616"/>
                </a:solidFill>
                <a:effectLst/>
                <a:latin typeface="Segoe UI" panose="020B0502040204020203" pitchFamily="34" charset="0"/>
              </a:rPr>
              <a:t>可以设置自动开关机。 或者考虑使用更便宜的替代方案来降低成本。</a:t>
            </a:r>
          </a:p>
          <a:p>
            <a:endParaRPr kumimoji="1" lang="en-US" altLang="zh-CN" b="1" i="0">
              <a:solidFill>
                <a:srgbClr val="161616"/>
              </a:solidFill>
              <a:effectLst/>
              <a:latin typeface="Segoe UI" panose="020B0502040204020203" pitchFamily="34" charset="0"/>
            </a:endParaRPr>
          </a:p>
          <a:p>
            <a:r>
              <a:rPr kumimoji="1" lang="zh-CN" altLang="en-US" b="1" i="0">
                <a:solidFill>
                  <a:srgbClr val="161616"/>
                </a:solidFill>
                <a:effectLst/>
                <a:latin typeface="Segoe UI" panose="020B0502040204020203" pitchFamily="34" charset="0"/>
              </a:rPr>
              <a:t>比如一些</a:t>
            </a:r>
            <a:r>
              <a:rPr kumimoji="1" lang="en-US" altLang="zh-CN" b="1" i="0" err="1">
                <a:solidFill>
                  <a:srgbClr val="161616"/>
                </a:solidFill>
                <a:effectLst/>
                <a:latin typeface="Segoe UI" panose="020B0502040204020203" pitchFamily="34" charset="0"/>
              </a:rPr>
              <a:t>paas</a:t>
            </a:r>
            <a:r>
              <a:rPr kumimoji="1" lang="zh-CN" altLang="en-US" b="1" i="0">
                <a:solidFill>
                  <a:srgbClr val="161616"/>
                </a:solidFill>
                <a:effectLst/>
                <a:latin typeface="Segoe UI" panose="020B0502040204020203" pitchFamily="34" charset="0"/>
              </a:rPr>
              <a:t>服务。</a:t>
            </a:r>
            <a:endParaRPr kumimoji="1" lang="en-US" altLang="zh-CN" b="1" i="0">
              <a:solidFill>
                <a:srgbClr val="161616"/>
              </a:solidFill>
              <a:effectLst/>
              <a:latin typeface="Segoe UI" panose="020B0502040204020203" pitchFamily="34" charset="0"/>
            </a:endParaRPr>
          </a:p>
          <a:p>
            <a:endParaRPr kumimoji="1" lang="en-US" altLang="zh-CN" b="1" i="0">
              <a:solidFill>
                <a:srgbClr val="161616"/>
              </a:solidFill>
              <a:effectLst/>
              <a:latin typeface="Segoe UI" panose="020B0502040204020203" pitchFamily="34" charset="0"/>
            </a:endParaRPr>
          </a:p>
          <a:p>
            <a:r>
              <a:rPr kumimoji="1" lang="zh-CN" altLang="en-US" b="1" i="0">
                <a:solidFill>
                  <a:srgbClr val="161616"/>
                </a:solidFill>
                <a:effectLst/>
                <a:latin typeface="Segoe UI" panose="020B0502040204020203" pitchFamily="34" charset="0"/>
              </a:rPr>
              <a:t>然后是一些要考虑的点：</a:t>
            </a:r>
            <a:endParaRPr kumimoji="1" lang="en-US" altLang="zh-CN" b="1"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服务是否可以停止（如果可以，是否可停止计费）？</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如果服务无法停止，请查看替代选择，是不是这套方案里的产品从成本考虑可以换。</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请密切关注在资源停止时可能会继续计费的非计算费用，存储便是这样一个常见的成本示例，即使使用存储的计算资源不再运行，也会继续收费。</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服务是否支持</a:t>
            </a:r>
            <a:r>
              <a:rPr lang="en-US" altLang="zh-CN" b="0" i="0">
                <a:solidFill>
                  <a:srgbClr val="161616"/>
                </a:solidFill>
                <a:effectLst/>
                <a:latin typeface="Segoe UI" panose="020B0502040204020203" pitchFamily="34" charset="0"/>
              </a:rPr>
              <a:t>serverless</a:t>
            </a:r>
            <a:r>
              <a:rPr lang="zh-CN" altLang="en-US" b="0" i="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altLang="zh-CN" b="0" i="0">
                <a:solidFill>
                  <a:srgbClr val="161616"/>
                </a:solidFill>
                <a:effectLst/>
                <a:latin typeface="Segoe UI" panose="020B0502040204020203" pitchFamily="34" charset="0"/>
              </a:rPr>
              <a:t>serverless</a:t>
            </a:r>
            <a:r>
              <a:rPr lang="zh-CN" altLang="en-US" b="0" i="0">
                <a:solidFill>
                  <a:srgbClr val="161616"/>
                </a:solidFill>
                <a:effectLst/>
                <a:latin typeface="Segoe UI" panose="020B0502040204020203" pitchFamily="34" charset="0"/>
              </a:rPr>
              <a:t>可在未处于活动状态时降低成本。 一些示例包括：</a:t>
            </a:r>
            <a:r>
              <a:rPr lang="en" altLang="zh-CN" b="0" i="0" u="none" strike="noStrike">
                <a:solidFill>
                  <a:srgbClr val="161616"/>
                </a:solidFill>
                <a:effectLst/>
                <a:latin typeface="Segoe UI" panose="020B0502040204020203" pitchFamily="34" charset="0"/>
                <a:hlinkClick r:id="rId3"/>
              </a:rPr>
              <a:t>Azure SQL </a:t>
            </a:r>
            <a:r>
              <a:rPr lang="zh-CN" altLang="en-US" b="0" i="0" u="none" strike="noStrike">
                <a:solidFill>
                  <a:srgbClr val="161616"/>
                </a:solidFill>
                <a:effectLst/>
                <a:latin typeface="Segoe UI" panose="020B0502040204020203" pitchFamily="34" charset="0"/>
                <a:hlinkClick r:id="rId3"/>
              </a:rPr>
              <a:t>数据库</a:t>
            </a:r>
            <a:r>
              <a:rPr lang="zh-CN" altLang="en-US" b="0" i="0">
                <a:solidFill>
                  <a:srgbClr val="161616"/>
                </a:solidFill>
                <a:effectLst/>
                <a:latin typeface="Segoe UI" panose="020B0502040204020203" pitchFamily="34" charset="0"/>
              </a:rPr>
              <a:t>、</a:t>
            </a:r>
            <a:r>
              <a:rPr lang="en" altLang="zh-CN" b="0" i="0" u="none" strike="noStrike">
                <a:solidFill>
                  <a:srgbClr val="161616"/>
                </a:solidFill>
                <a:effectLst/>
                <a:latin typeface="Segoe UI" panose="020B0502040204020203" pitchFamily="34" charset="0"/>
                <a:hlinkClick r:id="rId4"/>
              </a:rPr>
              <a:t>Azure SignalR </a:t>
            </a:r>
            <a:r>
              <a:rPr lang="zh-CN" altLang="en-US" b="0" i="0" u="none" strike="noStrike">
                <a:solidFill>
                  <a:srgbClr val="161616"/>
                </a:solidFill>
                <a:effectLst/>
                <a:latin typeface="Segoe UI" panose="020B0502040204020203" pitchFamily="34" charset="0"/>
                <a:hlinkClick r:id="rId4"/>
              </a:rPr>
              <a:t>服务</a:t>
            </a:r>
            <a:r>
              <a:rPr lang="zh-CN" altLang="en-US" b="0" i="0">
                <a:solidFill>
                  <a:srgbClr val="161616"/>
                </a:solidFill>
                <a:effectLst/>
                <a:latin typeface="Segoe UI" panose="020B0502040204020203" pitchFamily="34" charset="0"/>
              </a:rPr>
              <a:t>、</a:t>
            </a:r>
            <a:r>
              <a:rPr lang="en" altLang="zh-CN" b="0" i="0" u="none" strike="noStrike">
                <a:solidFill>
                  <a:srgbClr val="161616"/>
                </a:solidFill>
                <a:effectLst/>
                <a:latin typeface="Segoe UI" panose="020B0502040204020203" pitchFamily="34" charset="0"/>
                <a:hlinkClick r:id="rId5"/>
              </a:rPr>
              <a:t>Cosmos DB</a:t>
            </a:r>
            <a:r>
              <a:rPr lang="zh-CN" altLang="en" b="0" i="0">
                <a:solidFill>
                  <a:srgbClr val="161616"/>
                </a:solidFill>
                <a:effectLst/>
                <a:latin typeface="Segoe UI" panose="020B0502040204020203" pitchFamily="34" charset="0"/>
              </a:rPr>
              <a:t>、</a:t>
            </a:r>
            <a:r>
              <a:rPr lang="en" altLang="zh-CN" b="0" i="0" u="none" strike="noStrike">
                <a:solidFill>
                  <a:srgbClr val="161616"/>
                </a:solidFill>
                <a:effectLst/>
                <a:latin typeface="Segoe UI" panose="020B0502040204020203" pitchFamily="34" charset="0"/>
                <a:hlinkClick r:id="rId6"/>
              </a:rPr>
              <a:t>Synapse Analytics</a:t>
            </a:r>
            <a:r>
              <a:rPr lang="zh-CN" altLang="en" b="0" i="0">
                <a:solidFill>
                  <a:srgbClr val="161616"/>
                </a:solidFill>
                <a:effectLst/>
                <a:latin typeface="Segoe UI" panose="020B0502040204020203" pitchFamily="34" charset="0"/>
              </a:rPr>
              <a:t>、</a:t>
            </a:r>
            <a:r>
              <a:rPr lang="en" altLang="zh-CN" b="0" i="0" u="none" strike="noStrike">
                <a:solidFill>
                  <a:srgbClr val="161616"/>
                </a:solidFill>
                <a:effectLst/>
                <a:latin typeface="Segoe UI" panose="020B0502040204020203" pitchFamily="34" charset="0"/>
                <a:hlinkClick r:id="rId7"/>
              </a:rPr>
              <a:t>Azure Databricks</a:t>
            </a:r>
            <a:r>
              <a:rPr lang="zh-CN" altLang="en" b="0" i="0">
                <a:solidFill>
                  <a:srgbClr val="161616"/>
                </a:solidFill>
                <a:effectLst/>
                <a:latin typeface="Segoe UI" panose="020B0502040204020203" pitchFamily="34" charset="0"/>
              </a:rPr>
              <a:t>。</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该服务是否支持自动停止或自动关机功能？</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某些服务支持本机自动停止，例如 </a:t>
            </a:r>
            <a:r>
              <a:rPr lang="en" altLang="zh-CN" b="0" i="0" u="none" strike="noStrike">
                <a:solidFill>
                  <a:srgbClr val="161616"/>
                </a:solidFill>
                <a:effectLst/>
                <a:latin typeface="Segoe UI" panose="020B0502040204020203" pitchFamily="34" charset="0"/>
                <a:hlinkClick r:id="rId8"/>
              </a:rPr>
              <a:t>Microsoft Dev Box</a:t>
            </a:r>
            <a:r>
              <a:rPr lang="zh-CN" altLang="en" b="0" i="0">
                <a:solidFill>
                  <a:srgbClr val="161616"/>
                </a:solidFill>
                <a:effectLst/>
                <a:latin typeface="Segoe UI" panose="020B0502040204020203" pitchFamily="34" charset="0"/>
              </a:rPr>
              <a:t>、</a:t>
            </a:r>
            <a:r>
              <a:rPr lang="en" altLang="zh-CN" b="0" i="0" u="none" strike="noStrike">
                <a:solidFill>
                  <a:srgbClr val="161616"/>
                </a:solidFill>
                <a:effectLst/>
                <a:latin typeface="Segoe UI" panose="020B0502040204020203" pitchFamily="34" charset="0"/>
                <a:hlinkClick r:id="rId9"/>
              </a:rPr>
              <a:t>Azure </a:t>
            </a:r>
            <a:r>
              <a:rPr lang="zh-CN" altLang="en-US" b="0" i="0" u="none" strike="noStrike">
                <a:solidFill>
                  <a:srgbClr val="161616"/>
                </a:solidFill>
                <a:effectLst/>
                <a:latin typeface="Segoe UI" panose="020B0502040204020203" pitchFamily="34" charset="0"/>
                <a:hlinkClick r:id="rId9"/>
              </a:rPr>
              <a:t>开发测试实验室</a:t>
            </a:r>
            <a:r>
              <a:rPr lang="zh-CN" altLang="en-US" b="0" i="0">
                <a:solidFill>
                  <a:srgbClr val="161616"/>
                </a:solidFill>
                <a:effectLst/>
                <a:latin typeface="Segoe UI" panose="020B0502040204020203" pitchFamily="34" charset="0"/>
              </a:rPr>
              <a:t>、</a:t>
            </a:r>
            <a:r>
              <a:rPr lang="en" altLang="zh-CN" b="0" i="0" u="none" strike="noStrike">
                <a:solidFill>
                  <a:srgbClr val="161616"/>
                </a:solidFill>
                <a:effectLst/>
                <a:latin typeface="Segoe UI" panose="020B0502040204020203" pitchFamily="34" charset="0"/>
                <a:hlinkClick r:id="rId10"/>
              </a:rPr>
              <a:t>Azure </a:t>
            </a:r>
            <a:r>
              <a:rPr lang="zh-CN" altLang="en-US" b="0" i="0" u="none" strike="noStrike">
                <a:solidFill>
                  <a:srgbClr val="161616"/>
                </a:solidFill>
                <a:effectLst/>
                <a:latin typeface="Segoe UI" panose="020B0502040204020203" pitchFamily="34" charset="0"/>
                <a:hlinkClick r:id="rId10"/>
              </a:rPr>
              <a:t>实验室服务</a:t>
            </a:r>
            <a:r>
              <a:rPr lang="zh-CN" altLang="en-US" b="0" i="0">
                <a:solidFill>
                  <a:srgbClr val="161616"/>
                </a:solidFill>
                <a:effectLst/>
                <a:latin typeface="Segoe UI" panose="020B0502040204020203" pitchFamily="34" charset="0"/>
              </a:rPr>
              <a:t>和 </a:t>
            </a:r>
            <a:r>
              <a:rPr lang="en" altLang="zh-CN" b="0" i="0" u="none" strike="noStrike">
                <a:solidFill>
                  <a:srgbClr val="161616"/>
                </a:solidFill>
                <a:effectLst/>
                <a:latin typeface="Segoe UI" panose="020B0502040204020203" pitchFamily="34" charset="0"/>
                <a:hlinkClick r:id="rId11"/>
              </a:rPr>
              <a:t>Azure </a:t>
            </a:r>
            <a:r>
              <a:rPr lang="zh-CN" altLang="en-US" b="0" i="0" u="none" strike="noStrike">
                <a:solidFill>
                  <a:srgbClr val="161616"/>
                </a:solidFill>
                <a:effectLst/>
                <a:latin typeface="Segoe UI" panose="020B0502040204020203" pitchFamily="34" charset="0"/>
                <a:hlinkClick r:id="rId11"/>
              </a:rPr>
              <a:t>负载测试</a:t>
            </a:r>
            <a:r>
              <a:rPr lang="zh-CN" altLang="en-US" b="0" i="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如果使用的服务支持进行停止但不支持自动停止，请考虑在 </a:t>
            </a:r>
            <a:r>
              <a:rPr lang="en" altLang="zh-CN" b="0" i="0" u="none" strike="noStrike">
                <a:solidFill>
                  <a:srgbClr val="161616"/>
                </a:solidFill>
                <a:effectLst/>
                <a:latin typeface="Segoe UI" panose="020B0502040204020203" pitchFamily="34" charset="0"/>
                <a:hlinkClick r:id="rId12"/>
              </a:rPr>
              <a:t>Power Automate</a:t>
            </a:r>
            <a:r>
              <a:rPr lang="en" altLang="zh-CN" b="0" i="0">
                <a:solidFill>
                  <a:srgbClr val="161616"/>
                </a:solidFill>
                <a:effectLst/>
                <a:latin typeface="Segoe UI" panose="020B0502040204020203" pitchFamily="34" charset="0"/>
              </a:rPr>
              <a:t> </a:t>
            </a:r>
            <a:r>
              <a:rPr lang="zh-CN" altLang="en-US" b="0" i="0">
                <a:solidFill>
                  <a:srgbClr val="161616"/>
                </a:solidFill>
                <a:effectLst/>
                <a:latin typeface="Segoe UI" panose="020B0502040204020203" pitchFamily="34" charset="0"/>
              </a:rPr>
              <a:t>或</a:t>
            </a:r>
            <a:r>
              <a:rPr lang="zh-CN" altLang="en-US" b="0" i="0" u="none" strike="noStrike">
                <a:solidFill>
                  <a:srgbClr val="161616"/>
                </a:solidFill>
                <a:effectLst/>
                <a:latin typeface="Segoe UI" panose="020B0502040204020203" pitchFamily="34" charset="0"/>
                <a:hlinkClick r:id="rId13"/>
              </a:rPr>
              <a:t>逻辑应用</a:t>
            </a:r>
            <a:r>
              <a:rPr lang="zh-CN" altLang="en-US" b="0" i="0">
                <a:solidFill>
                  <a:srgbClr val="161616"/>
                </a:solidFill>
                <a:effectLst/>
                <a:latin typeface="Segoe UI" panose="020B0502040204020203" pitchFamily="34" charset="0"/>
              </a:rPr>
              <a:t>中使用轻型流。</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服务是否支持自动扩缩？</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如果服务支持</a:t>
            </a:r>
            <a:r>
              <a:rPr lang="zh-CN" altLang="en-US" b="0" i="0" u="none" strike="noStrike">
                <a:solidFill>
                  <a:srgbClr val="161616"/>
                </a:solidFill>
                <a:effectLst/>
                <a:latin typeface="Segoe UI" panose="020B0502040204020203" pitchFamily="34" charset="0"/>
                <a:hlinkClick r:id="rId14"/>
              </a:rPr>
              <a:t>自动扩缩</a:t>
            </a:r>
            <a:r>
              <a:rPr lang="zh-CN" altLang="en-US" b="0" i="0">
                <a:solidFill>
                  <a:srgbClr val="161616"/>
                </a:solidFill>
                <a:effectLst/>
                <a:latin typeface="Segoe UI" panose="020B0502040204020203" pitchFamily="34" charset="0"/>
              </a:rPr>
              <a:t>，请将其配置为根据应用程序的需求进行扩缩。</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自动扩缩可与自动停止行为配合使用，以实现最大效率。</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考虑在工作时间自动停止和手动启动非生产资源，以避免不必要的成本。</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避免自动启动并非每天都使用的非生产资源。</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如果选择自动启动，请注意每年的节假日，因为灵活可变。</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考虑用</a:t>
            </a:r>
            <a:r>
              <a:rPr lang="en-US" altLang="zh-CN" b="0" i="0">
                <a:solidFill>
                  <a:srgbClr val="161616"/>
                </a:solidFill>
                <a:effectLst/>
                <a:latin typeface="Segoe UI" panose="020B0502040204020203" pitchFamily="34" charset="0"/>
              </a:rPr>
              <a:t>tag</a:t>
            </a:r>
            <a:r>
              <a:rPr lang="zh-CN" altLang="en-US" b="0" i="0">
                <a:solidFill>
                  <a:srgbClr val="161616"/>
                </a:solidFill>
                <a:effectLst/>
                <a:latin typeface="Segoe UI" panose="020B0502040204020203" pitchFamily="34" charset="0"/>
              </a:rPr>
              <a:t>来手动停止资源。 </a:t>
            </a:r>
            <a:r>
              <a:rPr lang="zh-CN" altLang="en-US" b="0" i="0" u="none" strike="noStrike">
                <a:solidFill>
                  <a:srgbClr val="161616"/>
                </a:solidFill>
                <a:effectLst/>
                <a:latin typeface="Segoe UI" panose="020B0502040204020203" pitchFamily="34" charset="0"/>
                <a:hlinkClick r:id="rId15"/>
              </a:rPr>
              <a:t>将查询保存在 </a:t>
            </a:r>
            <a:r>
              <a:rPr lang="en" altLang="zh-CN" b="0" i="0" u="none" strike="noStrike">
                <a:solidFill>
                  <a:srgbClr val="161616"/>
                </a:solidFill>
                <a:effectLst/>
                <a:latin typeface="Segoe UI" panose="020B0502040204020203" pitchFamily="34" charset="0"/>
                <a:hlinkClick r:id="rId15"/>
              </a:rPr>
              <a:t>Azure Resource Graph </a:t>
            </a:r>
            <a:r>
              <a:rPr lang="zh-CN" altLang="en-US" b="0" i="0" u="none" strike="noStrike">
                <a:solidFill>
                  <a:srgbClr val="161616"/>
                </a:solidFill>
                <a:effectLst/>
                <a:latin typeface="Segoe UI" panose="020B0502040204020203" pitchFamily="34" charset="0"/>
                <a:hlinkClick r:id="rId15"/>
              </a:rPr>
              <a:t>中</a:t>
            </a:r>
            <a:r>
              <a:rPr lang="zh-CN" altLang="en-US" b="0" i="0">
                <a:solidFill>
                  <a:srgbClr val="161616"/>
                </a:solidFill>
                <a:effectLst/>
                <a:latin typeface="Segoe UI" panose="020B0502040204020203" pitchFamily="34" charset="0"/>
              </a:rPr>
              <a:t>或“所有资源”列表中的视图中，并将其固定到 </a:t>
            </a:r>
            <a:r>
              <a:rPr lang="en" altLang="zh-CN" b="0" i="0">
                <a:solidFill>
                  <a:srgbClr val="161616"/>
                </a:solidFill>
                <a:effectLst/>
                <a:latin typeface="Segoe UI" panose="020B0502040204020203" pitchFamily="34" charset="0"/>
              </a:rPr>
              <a:t>Azure </a:t>
            </a:r>
            <a:r>
              <a:rPr lang="zh-CN" altLang="en-US" b="0" i="0">
                <a:solidFill>
                  <a:srgbClr val="161616"/>
                </a:solidFill>
                <a:effectLst/>
                <a:latin typeface="Segoe UI" panose="020B0502040204020203" pitchFamily="34" charset="0"/>
              </a:rPr>
              <a:t>门户仪表板，以确保停止所有资源。</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考虑使用容器</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endParaRPr kumimoji="1"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u="none" strike="noStrike">
                <a:solidFill>
                  <a:srgbClr val="161616"/>
                </a:solidFill>
                <a:effectLst/>
                <a:latin typeface="Segoe UI" panose="020B0502040204020203" pitchFamily="34" charset="0"/>
                <a:hlinkClick r:id="rId16"/>
              </a:rPr>
              <a:t>使用 </a:t>
            </a:r>
            <a:r>
              <a:rPr lang="en" altLang="zh-CN" b="0" i="0" u="none" strike="noStrike">
                <a:solidFill>
                  <a:srgbClr val="161616"/>
                </a:solidFill>
                <a:effectLst/>
                <a:latin typeface="Segoe UI" panose="020B0502040204020203" pitchFamily="34" charset="0"/>
                <a:hlinkClick r:id="rId16"/>
              </a:rPr>
              <a:t>Azure Policy </a:t>
            </a:r>
            <a:r>
              <a:rPr lang="zh-CN" altLang="en-US" b="0" i="0" u="none" strike="noStrike">
                <a:solidFill>
                  <a:srgbClr val="161616"/>
                </a:solidFill>
                <a:effectLst/>
                <a:latin typeface="Segoe UI" panose="020B0502040204020203" pitchFamily="34" charset="0"/>
                <a:hlinkClick r:id="rId16"/>
              </a:rPr>
              <a:t>来跟踪是否遵守了</a:t>
            </a:r>
            <a:r>
              <a:rPr lang="zh-CN" altLang="en-US" b="0" i="0">
                <a:solidFill>
                  <a:srgbClr val="161616"/>
                </a:solidFill>
                <a:effectLst/>
                <a:latin typeface="Segoe UI" panose="020B0502040204020203" pitchFamily="34" charset="0"/>
              </a:rPr>
              <a:t>一些规则，也可以使用 </a:t>
            </a:r>
            <a:r>
              <a:rPr lang="en" altLang="zh-CN" b="0" i="0">
                <a:solidFill>
                  <a:srgbClr val="161616"/>
                </a:solidFill>
                <a:effectLst/>
                <a:latin typeface="Segoe UI" panose="020B0502040204020203" pitchFamily="34" charset="0"/>
              </a:rPr>
              <a:t>Azure Policy </a:t>
            </a:r>
            <a:r>
              <a:rPr lang="zh-CN" altLang="en-US" b="0" i="0">
                <a:solidFill>
                  <a:srgbClr val="161616"/>
                </a:solidFill>
                <a:effectLst/>
                <a:latin typeface="Segoe UI" panose="020B0502040204020203" pitchFamily="34" charset="0"/>
              </a:rPr>
              <a:t>根据环境强制实施特定配置规则。</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b="0" i="0">
                <a:solidFill>
                  <a:srgbClr val="161616"/>
                </a:solidFill>
                <a:effectLst/>
                <a:latin typeface="Segoe UI" panose="020B0502040204020203" pitchFamily="34" charset="0"/>
              </a:rPr>
              <a:t>我之前给客户做这块的优化工作，这块要根据客户现有环境做的梳理和改造非常非常多。</a:t>
            </a:r>
            <a:endParaRPr kumimoji="1" lang="en-US" altLang="zh-CN" b="1" i="0">
              <a:solidFill>
                <a:srgbClr val="161616"/>
              </a:solidFill>
              <a:effectLst/>
              <a:latin typeface="Segoe UI" panose="020B0502040204020203" pitchFamily="34" charset="0"/>
            </a:endParaRPr>
          </a:p>
          <a:p>
            <a:endParaRPr kumimoji="1" lang="en-US" altLang="zh-CN" b="1" i="0">
              <a:solidFill>
                <a:srgbClr val="161616"/>
              </a:solidFill>
              <a:effectLst/>
              <a:latin typeface="Segoe UI" panose="020B0502040204020203" pitchFamily="34" charset="0"/>
            </a:endParaRPr>
          </a:p>
          <a:p>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28</a:t>
            </a:fld>
            <a:endParaRPr lang="en-US"/>
          </a:p>
        </p:txBody>
      </p:sp>
    </p:spTree>
    <p:extLst>
      <p:ext uri="{BB962C8B-B14F-4D97-AF65-F5344CB8AC3E}">
        <p14:creationId xmlns:p14="http://schemas.microsoft.com/office/powerpoint/2010/main" val="2266934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建立一个将新项目和现有项目纳入云和 </a:t>
            </a:r>
            <a:r>
              <a:rPr kumimoji="1" lang="en" altLang="zh-CN"/>
              <a:t>FinOps </a:t>
            </a:r>
            <a:r>
              <a:rPr kumimoji="1" lang="zh-CN" altLang="en-US"/>
              <a:t>实践的流程。</a:t>
            </a:r>
            <a:endParaRPr kumimoji="1" lang="en-US" altLang="zh-CN"/>
          </a:p>
          <a:p>
            <a:r>
              <a:rPr kumimoji="1" lang="zh-CN" altLang="en-US"/>
              <a:t>根据当前的云资源和功能，评估项目的技术可行性；根据投资回报率、当前预算和预计趋势，评估项目的财务可行性。</a:t>
            </a:r>
          </a:p>
          <a:p>
            <a:endParaRPr kumimoji="1" lang="zh-CN" altLang="en-US"/>
          </a:p>
          <a:p>
            <a:r>
              <a:rPr kumimoji="1" lang="zh-CN" altLang="en-US"/>
              <a:t>这里的内容主要是流程上相关的，完全取决于你的技术、财务和业务治理策略</a:t>
            </a:r>
            <a:endParaRPr kumimoji="1" lang="en-US" altLang="zh-CN"/>
          </a:p>
          <a:p>
            <a:endParaRPr kumimoji="1" lang="en-US" altLang="zh-CN"/>
          </a:p>
          <a:p>
            <a:r>
              <a:rPr kumimoji="1" lang="zh-CN" altLang="en-US"/>
              <a:t>比如我们已经有一些应用了，经过几个迭代，也看到一些成果，那么是否应将 </a:t>
            </a:r>
            <a:r>
              <a:rPr kumimoji="1" lang="en" altLang="zh-CN"/>
              <a:t>FinOps </a:t>
            </a:r>
            <a:r>
              <a:rPr kumimoji="1" lang="zh-CN" altLang="en-US"/>
              <a:t>添加到现有</a:t>
            </a:r>
            <a:r>
              <a:rPr kumimoji="1" lang="en-US" altLang="zh-CN"/>
              <a:t>onboarding</a:t>
            </a:r>
            <a:r>
              <a:rPr kumimoji="1" lang="zh-CN" altLang="en-US"/>
              <a:t> </a:t>
            </a:r>
            <a:r>
              <a:rPr kumimoji="1" lang="en-US" altLang="zh-CN"/>
              <a:t>process</a:t>
            </a:r>
            <a:r>
              <a:rPr kumimoji="1" lang="zh-CN" altLang="en-US"/>
              <a:t>中？</a:t>
            </a:r>
          </a:p>
          <a:p>
            <a:r>
              <a:rPr kumimoji="1" lang="zh-CN" altLang="en-US"/>
              <a:t>是否有可以使用或复制的工作流程？</a:t>
            </a:r>
          </a:p>
          <a:p>
            <a:r>
              <a:rPr kumimoji="1" lang="zh-CN" altLang="en-US"/>
              <a:t>是否有任何</a:t>
            </a:r>
            <a:r>
              <a:rPr kumimoji="1" lang="en-US" altLang="zh-CN"/>
              <a:t>stakeholder</a:t>
            </a:r>
            <a:r>
              <a:rPr kumimoji="1" lang="zh-CN" altLang="en-US"/>
              <a:t>可以帮助你确立你的流程？</a:t>
            </a:r>
          </a:p>
          <a:p>
            <a:r>
              <a:rPr kumimoji="1" lang="zh-CN" altLang="en-US"/>
              <a:t>哪些关键人，哪些告警，有哪些可用于构建和标记新的云资源的治理措施？ 例如，</a:t>
            </a:r>
            <a:r>
              <a:rPr kumimoji="1" lang="en" altLang="zh-CN"/>
              <a:t>Azure Policy </a:t>
            </a:r>
            <a:r>
              <a:rPr kumimoji="1" lang="zh-CN" altLang="en-US"/>
              <a:t>强制实施标记要求。这种方案可以不断复用和推广</a:t>
            </a:r>
            <a:endParaRPr kumimoji="1" lang="en-US" altLang="zh-CN"/>
          </a:p>
          <a:p>
            <a:endParaRPr kumimoji="1" lang="en-US" altLang="zh-CN"/>
          </a:p>
          <a:p>
            <a:r>
              <a:rPr kumimoji="1" lang="zh-CN" altLang="en-US"/>
              <a:t>等等这样一类的工作</a:t>
            </a:r>
          </a:p>
        </p:txBody>
      </p:sp>
      <p:sp>
        <p:nvSpPr>
          <p:cNvPr id="4" name="灯片编号占位符 3"/>
          <p:cNvSpPr>
            <a:spLocks noGrp="1"/>
          </p:cNvSpPr>
          <p:nvPr>
            <p:ph type="sldNum" sz="quarter" idx="5"/>
          </p:nvPr>
        </p:nvSpPr>
        <p:spPr/>
        <p:txBody>
          <a:bodyPr/>
          <a:lstStyle/>
          <a:p>
            <a:fld id="{38E67107-53D3-4CCF-8756-27475A9ECA68}" type="slidenum">
              <a:rPr lang="en-US" smtClean="0"/>
              <a:t>29</a:t>
            </a:fld>
            <a:endParaRPr lang="en-US"/>
          </a:p>
        </p:txBody>
      </p:sp>
    </p:spTree>
    <p:extLst>
      <p:ext uri="{BB962C8B-B14F-4D97-AF65-F5344CB8AC3E}">
        <p14:creationId xmlns:p14="http://schemas.microsoft.com/office/powerpoint/2010/main" val="2672287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这部分是</a:t>
            </a:r>
            <a:r>
              <a:rPr kumimoji="1" lang="en" altLang="zh-CN"/>
              <a:t>commitment-based discounts</a:t>
            </a:r>
            <a:r>
              <a:rPr kumimoji="1" lang="zh-CN" altLang="en-US"/>
              <a:t>，是一种通过承诺在特定时间段内达到一定水平的用量或支出来降低云服务的费率的做法。</a:t>
            </a:r>
            <a:endParaRPr kumimoji="1" lang="en-US" altLang="zh-CN"/>
          </a:p>
          <a:p>
            <a:r>
              <a:rPr kumimoji="1" lang="zh-CN" altLang="en-US"/>
              <a:t>这个其实就是</a:t>
            </a:r>
            <a:r>
              <a:rPr kumimoji="1" lang="en-US" altLang="zh-CN"/>
              <a:t>RI</a:t>
            </a:r>
            <a:r>
              <a:rPr kumimoji="1" lang="zh-CN" altLang="en-US"/>
              <a:t>等折扣，</a:t>
            </a:r>
            <a:r>
              <a:rPr lang="zh-CN" altLang="en-US" b="0" i="0">
                <a:solidFill>
                  <a:srgbClr val="161616"/>
                </a:solidFill>
                <a:effectLst/>
                <a:latin typeface="Segoe UI" panose="020B0502040204020203" pitchFamily="34" charset="0"/>
              </a:rPr>
              <a:t>通过 </a:t>
            </a:r>
            <a:r>
              <a:rPr lang="en" altLang="zh-CN" b="0" i="0" u="none" strike="noStrike">
                <a:effectLst/>
                <a:latin typeface="Segoe UI" panose="020B0502040204020203" pitchFamily="34" charset="0"/>
                <a:hlinkClick r:id="rId3"/>
              </a:rPr>
              <a:t>Azure </a:t>
            </a:r>
            <a:r>
              <a:rPr lang="zh-CN" altLang="en-US" b="0" i="0" u="none" strike="noStrike">
                <a:effectLst/>
                <a:latin typeface="Segoe UI" panose="020B0502040204020203" pitchFamily="34" charset="0"/>
                <a:hlinkClick r:id="rId3"/>
              </a:rPr>
              <a:t>预留</a:t>
            </a:r>
            <a:r>
              <a:rPr lang="zh-CN" altLang="en-US" b="0" i="0" u="none" strike="noStrike">
                <a:effectLst/>
                <a:latin typeface="Segoe UI" panose="020B0502040204020203" pitchFamily="34" charset="0"/>
              </a:rPr>
              <a:t>可</a:t>
            </a:r>
            <a:r>
              <a:rPr lang="zh-CN" altLang="en-US" b="0" i="0">
                <a:solidFill>
                  <a:srgbClr val="161616"/>
                </a:solidFill>
                <a:effectLst/>
                <a:latin typeface="Segoe UI" panose="020B0502040204020203" pitchFamily="34" charset="0"/>
              </a:rPr>
              <a:t>以获得折扣费率，最高的话可以达到</a:t>
            </a:r>
            <a:r>
              <a:rPr lang="en-US" altLang="zh-CN" b="0" i="0">
                <a:solidFill>
                  <a:srgbClr val="161616"/>
                </a:solidFill>
                <a:effectLst/>
                <a:latin typeface="Segoe UI" panose="020B0502040204020203" pitchFamily="34" charset="0"/>
              </a:rPr>
              <a:t>72% </a:t>
            </a:r>
            <a:r>
              <a:rPr lang="zh-CN" altLang="en-US" b="0" i="0">
                <a:solidFill>
                  <a:srgbClr val="161616"/>
                </a:solidFill>
                <a:effectLst/>
                <a:latin typeface="Segoe UI" panose="020B0502040204020203" pitchFamily="34" charset="0"/>
              </a:rPr>
              <a:t>的折扣。 或者，为了提高灵活性，通过 </a:t>
            </a:r>
            <a:r>
              <a:rPr lang="en" altLang="zh-CN" b="0" i="0" u="none" strike="noStrike">
                <a:effectLst/>
                <a:latin typeface="Segoe UI" panose="020B0502040204020203" pitchFamily="34" charset="0"/>
                <a:hlinkClick r:id="rId4"/>
              </a:rPr>
              <a:t>Azure </a:t>
            </a:r>
            <a:r>
              <a:rPr lang="en-US" altLang="zh-CN" b="0" i="0" u="none" strike="noStrike">
                <a:effectLst/>
                <a:latin typeface="Segoe UI" panose="020B0502040204020203" pitchFamily="34" charset="0"/>
              </a:rPr>
              <a:t>saving</a:t>
            </a:r>
            <a:r>
              <a:rPr lang="zh-CN" altLang="en-US" b="0" i="0" u="none" strike="noStrike">
                <a:effectLst/>
                <a:latin typeface="Segoe UI" panose="020B0502040204020203" pitchFamily="34" charset="0"/>
              </a:rPr>
              <a:t> </a:t>
            </a:r>
            <a:r>
              <a:rPr lang="en-US" altLang="zh-CN" b="0" i="0" u="none" strike="noStrike">
                <a:effectLst/>
                <a:latin typeface="Segoe UI" panose="020B0502040204020203" pitchFamily="34" charset="0"/>
              </a:rPr>
              <a:t>plans</a:t>
            </a:r>
            <a:r>
              <a:rPr lang="zh-CN" altLang="en-US" b="0" i="0">
                <a:solidFill>
                  <a:srgbClr val="161616"/>
                </a:solidFill>
                <a:effectLst/>
                <a:latin typeface="Segoe UI" panose="020B0502040204020203" pitchFamily="34" charset="0"/>
              </a:rPr>
              <a:t>承诺达到特定的每小时支出，最高可以达到</a:t>
            </a:r>
            <a:r>
              <a:rPr lang="en-US" altLang="zh-CN" b="0" i="0">
                <a:solidFill>
                  <a:srgbClr val="161616"/>
                </a:solidFill>
                <a:effectLst/>
                <a:latin typeface="Segoe UI" panose="020B0502040204020203" pitchFamily="34" charset="0"/>
              </a:rPr>
              <a:t>65% </a:t>
            </a:r>
            <a:r>
              <a:rPr lang="zh-CN" altLang="en-US" b="0" i="0">
                <a:solidFill>
                  <a:srgbClr val="161616"/>
                </a:solidFill>
                <a:effectLst/>
                <a:latin typeface="Segoe UI" panose="020B0502040204020203" pitchFamily="34" charset="0"/>
              </a:rPr>
              <a:t>的折扣。 </a:t>
            </a:r>
            <a:r>
              <a:rPr lang="en-US" altLang="zh-CN" b="0" i="0">
                <a:solidFill>
                  <a:srgbClr val="161616"/>
                </a:solidFill>
                <a:effectLst/>
                <a:latin typeface="Segoe UI" panose="020B0502040204020203" pitchFamily="34" charset="0"/>
              </a:rPr>
              <a:t>RI</a:t>
            </a:r>
            <a:r>
              <a:rPr lang="zh-CN" altLang="en-US" b="0" i="0">
                <a:solidFill>
                  <a:srgbClr val="161616"/>
                </a:solidFill>
                <a:effectLst/>
                <a:latin typeface="Segoe UI" panose="020B0502040204020203" pitchFamily="34" charset="0"/>
              </a:rPr>
              <a:t>只能应用于特定类型、</a:t>
            </a:r>
            <a:r>
              <a:rPr lang="en" altLang="zh-CN" b="0" i="0">
                <a:solidFill>
                  <a:srgbClr val="161616"/>
                </a:solidFill>
                <a:effectLst/>
                <a:latin typeface="Segoe UI" panose="020B0502040204020203" pitchFamily="34" charset="0"/>
              </a:rPr>
              <a:t>SKU </a:t>
            </a:r>
            <a:r>
              <a:rPr lang="zh-CN" altLang="en-US" b="0" i="0">
                <a:solidFill>
                  <a:srgbClr val="161616"/>
                </a:solidFill>
                <a:effectLst/>
                <a:latin typeface="Segoe UI" panose="020B0502040204020203" pitchFamily="34" charset="0"/>
              </a:rPr>
              <a:t>和</a:t>
            </a:r>
            <a:r>
              <a:rPr lang="en-US" altLang="zh-CN" b="0" i="0">
                <a:solidFill>
                  <a:srgbClr val="161616"/>
                </a:solidFill>
                <a:effectLst/>
                <a:latin typeface="Segoe UI" panose="020B0502040204020203" pitchFamily="34" charset="0"/>
              </a:rPr>
              <a:t>region</a:t>
            </a:r>
            <a:r>
              <a:rPr lang="zh-CN" altLang="en-US" b="0" i="0">
                <a:solidFill>
                  <a:srgbClr val="161616"/>
                </a:solidFill>
                <a:effectLst/>
                <a:latin typeface="Segoe UI" panose="020B0502040204020203" pitchFamily="34" charset="0"/>
              </a:rPr>
              <a:t>的资源。 </a:t>
            </a:r>
            <a:r>
              <a:rPr lang="en-US" altLang="zh-CN" b="0" i="0">
                <a:solidFill>
                  <a:srgbClr val="161616"/>
                </a:solidFill>
                <a:effectLst/>
                <a:latin typeface="Segoe UI" panose="020B0502040204020203" pitchFamily="34" charset="0"/>
              </a:rPr>
              <a:t>saving</a:t>
            </a:r>
            <a:r>
              <a:rPr lang="zh-CN" altLang="en-US" b="0" i="0">
                <a:solidFill>
                  <a:srgbClr val="161616"/>
                </a:solidFill>
                <a:effectLst/>
                <a:latin typeface="Segoe UI" panose="020B0502040204020203" pitchFamily="34" charset="0"/>
              </a:rPr>
              <a:t> </a:t>
            </a:r>
            <a:r>
              <a:rPr lang="en-US" altLang="zh-CN" b="0" i="0">
                <a:solidFill>
                  <a:srgbClr val="161616"/>
                </a:solidFill>
                <a:effectLst/>
                <a:latin typeface="Segoe UI" panose="020B0502040204020203" pitchFamily="34" charset="0"/>
              </a:rPr>
              <a:t>plan</a:t>
            </a:r>
            <a:r>
              <a:rPr lang="zh-CN" altLang="en-US" b="0" i="0">
                <a:solidFill>
                  <a:srgbClr val="161616"/>
                </a:solidFill>
                <a:effectLst/>
                <a:latin typeface="Segoe UI" panose="020B0502040204020203" pitchFamily="34" charset="0"/>
              </a:rPr>
              <a:t>适用于不同类型、</a:t>
            </a:r>
            <a:r>
              <a:rPr lang="en" altLang="zh-CN" b="0" i="0">
                <a:solidFill>
                  <a:srgbClr val="161616"/>
                </a:solidFill>
                <a:effectLst/>
                <a:latin typeface="Segoe UI" panose="020B0502040204020203" pitchFamily="34" charset="0"/>
              </a:rPr>
              <a:t>SKU </a:t>
            </a:r>
            <a:r>
              <a:rPr lang="zh-CN" altLang="en-US" b="0" i="0">
                <a:solidFill>
                  <a:srgbClr val="161616"/>
                </a:solidFill>
                <a:effectLst/>
                <a:latin typeface="Segoe UI" panose="020B0502040204020203" pitchFamily="34" charset="0"/>
              </a:rPr>
              <a:t>和位置的一系列计算资源。</a:t>
            </a:r>
            <a:endParaRPr lang="en-US" altLang="zh-CN" b="0" i="0">
              <a:solidFill>
                <a:srgbClr val="161616"/>
              </a:solidFill>
              <a:effectLst/>
              <a:latin typeface="Segoe UI" panose="020B0502040204020203" pitchFamily="34" charset="0"/>
            </a:endParaRPr>
          </a:p>
          <a:p>
            <a:endParaRPr kumimoji="1" lang="en-US" altLang="zh-CN" b="0" i="0">
              <a:solidFill>
                <a:srgbClr val="161616"/>
              </a:solidFill>
              <a:effectLst/>
              <a:latin typeface="Segoe UI" panose="020B0502040204020203" pitchFamily="34" charset="0"/>
            </a:endParaRPr>
          </a:p>
          <a:p>
            <a:r>
              <a:rPr kumimoji="1" lang="zh-CN" altLang="en-US" b="0" i="0">
                <a:solidFill>
                  <a:srgbClr val="161616"/>
                </a:solidFill>
                <a:effectLst/>
                <a:latin typeface="Segoe UI" panose="020B0502040204020203" pitchFamily="34" charset="0"/>
              </a:rPr>
              <a:t>我们的建议是：</a:t>
            </a:r>
            <a:r>
              <a:rPr lang="zh-CN" altLang="en-US" b="0" i="0">
                <a:solidFill>
                  <a:srgbClr val="161616"/>
                </a:solidFill>
                <a:effectLst/>
                <a:latin typeface="Segoe UI" panose="020B0502040204020203" pitchFamily="34" charset="0"/>
              </a:rPr>
              <a:t>虽然可以使用</a:t>
            </a:r>
            <a:r>
              <a:rPr lang="en-US" altLang="zh-CN" b="0" i="0">
                <a:solidFill>
                  <a:srgbClr val="161616"/>
                </a:solidFill>
                <a:effectLst/>
                <a:latin typeface="Segoe UI" panose="020B0502040204020203" pitchFamily="34" charset="0"/>
              </a:rPr>
              <a:t>RI</a:t>
            </a:r>
            <a:r>
              <a:rPr lang="zh-CN" altLang="en-US" b="0" i="0">
                <a:solidFill>
                  <a:srgbClr val="161616"/>
                </a:solidFill>
                <a:effectLst/>
                <a:latin typeface="Segoe UI" panose="020B0502040204020203" pitchFamily="34" charset="0"/>
              </a:rPr>
              <a:t>和</a:t>
            </a:r>
            <a:r>
              <a:rPr lang="en-US" altLang="zh-CN" b="0" i="0">
                <a:solidFill>
                  <a:srgbClr val="161616"/>
                </a:solidFill>
                <a:effectLst/>
                <a:latin typeface="Segoe UI" panose="020B0502040204020203" pitchFamily="34" charset="0"/>
              </a:rPr>
              <a:t>saving</a:t>
            </a:r>
            <a:r>
              <a:rPr lang="zh-CN" altLang="en-US" b="0" i="0">
                <a:solidFill>
                  <a:srgbClr val="161616"/>
                </a:solidFill>
                <a:effectLst/>
                <a:latin typeface="Segoe UI" panose="020B0502040204020203" pitchFamily="34" charset="0"/>
              </a:rPr>
              <a:t> </a:t>
            </a:r>
            <a:r>
              <a:rPr lang="en-US" altLang="zh-CN" b="0" i="0">
                <a:solidFill>
                  <a:srgbClr val="161616"/>
                </a:solidFill>
                <a:effectLst/>
                <a:latin typeface="Segoe UI" panose="020B0502040204020203" pitchFamily="34" charset="0"/>
              </a:rPr>
              <a:t>plan</a:t>
            </a:r>
            <a:r>
              <a:rPr lang="zh-CN" altLang="en-US" b="0" i="0">
                <a:solidFill>
                  <a:srgbClr val="161616"/>
                </a:solidFill>
                <a:effectLst/>
                <a:latin typeface="Segoe UI" panose="020B0502040204020203" pitchFamily="34" charset="0"/>
              </a:rPr>
              <a:t>来节省成本，但也存在最终可能无法用完相应容量的风险。 有可能可能未能充分利用购买折扣的容量，因而赔钱。 虽然赔钱的情况很少见，但也有可能发生。 我们建议从较小的规模开始，当用量确实较开始稳定时，不要等太久才决定如何使用</a:t>
            </a:r>
            <a:r>
              <a:rPr kumimoji="1" lang="en" altLang="zh-CN"/>
              <a:t>commitment-based discounts</a:t>
            </a:r>
            <a:r>
              <a:rPr lang="zh-CN" altLang="en-US" b="0" i="0">
                <a:solidFill>
                  <a:srgbClr val="161616"/>
                </a:solidFill>
                <a:effectLst/>
                <a:latin typeface="Segoe UI" panose="020B0502040204020203" pitchFamily="34" charset="0"/>
              </a:rPr>
              <a:t>，因为等待期间你实际上是在赔钱。 总之，从较小的规模开始，边用边学。</a:t>
            </a:r>
            <a:endParaRPr lang="en-US" altLang="zh-CN" b="0" i="0">
              <a:solidFill>
                <a:srgbClr val="161616"/>
              </a:solidFill>
              <a:effectLst/>
              <a:latin typeface="Segoe UI" panose="020B0502040204020203" pitchFamily="34" charset="0"/>
            </a:endParaRPr>
          </a:p>
          <a:p>
            <a:endParaRPr kumimoji="1" lang="en-US" altLang="zh-CN" b="0" i="0">
              <a:solidFill>
                <a:srgbClr val="161616"/>
              </a:solidFill>
              <a:effectLst/>
              <a:latin typeface="Segoe UI" panose="020B0502040204020203" pitchFamily="34" charset="0"/>
            </a:endParaRPr>
          </a:p>
          <a:p>
            <a:r>
              <a:rPr kumimoji="1" lang="zh-CN" altLang="en-US" b="0" i="0">
                <a:solidFill>
                  <a:srgbClr val="161616"/>
                </a:solidFill>
                <a:effectLst/>
                <a:latin typeface="Segoe UI" panose="020B0502040204020203" pitchFamily="34" charset="0"/>
              </a:rPr>
              <a:t>我们也有</a:t>
            </a:r>
            <a:r>
              <a:rPr kumimoji="1" lang="en-US" altLang="zh-CN" b="0" i="0">
                <a:solidFill>
                  <a:srgbClr val="161616"/>
                </a:solidFill>
                <a:effectLst/>
                <a:latin typeface="Segoe UI" panose="020B0502040204020203" pitchFamily="34" charset="0"/>
              </a:rPr>
              <a:t>native</a:t>
            </a:r>
            <a:r>
              <a:rPr kumimoji="1" lang="zh-CN" altLang="en-US" b="0" i="0">
                <a:solidFill>
                  <a:srgbClr val="161616"/>
                </a:solidFill>
                <a:effectLst/>
                <a:latin typeface="Segoe UI" panose="020B0502040204020203" pitchFamily="34" charset="0"/>
              </a:rPr>
              <a:t> 的工具：</a:t>
            </a:r>
            <a:endParaRPr kumimoji="1"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最常见的入手点之一是 </a:t>
            </a:r>
            <a:r>
              <a:rPr lang="en" altLang="zh-CN" b="0" i="0" u="none" strike="noStrike">
                <a:solidFill>
                  <a:srgbClr val="161616"/>
                </a:solidFill>
                <a:effectLst/>
                <a:latin typeface="Segoe UI" panose="020B0502040204020203" pitchFamily="34" charset="0"/>
                <a:hlinkClick r:id="rId5"/>
              </a:rPr>
              <a:t>Azure </a:t>
            </a:r>
            <a:r>
              <a:rPr lang="zh-CN" altLang="en-US" b="0" i="0" u="none" strike="noStrike">
                <a:solidFill>
                  <a:srgbClr val="161616"/>
                </a:solidFill>
                <a:effectLst/>
                <a:latin typeface="Segoe UI" panose="020B0502040204020203" pitchFamily="34" charset="0"/>
                <a:hlinkClick r:id="rId5"/>
              </a:rPr>
              <a:t>顾问成本建议</a:t>
            </a:r>
            <a:r>
              <a:rPr lang="zh-CN" altLang="en-US" b="0" i="0">
                <a:solidFill>
                  <a:srgbClr val="161616"/>
                </a:solidFill>
                <a:effectLst/>
                <a:latin typeface="Segoe UI" panose="020B0502040204020203" pitchFamily="34" charset="0"/>
              </a:rPr>
              <a:t>。</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如需提高灵活性，你可以在</a:t>
            </a:r>
            <a:r>
              <a:rPr lang="en-US" altLang="zh-CN" b="0" i="0" u="none" strike="noStrike">
                <a:solidFill>
                  <a:srgbClr val="161616"/>
                </a:solidFill>
                <a:effectLst/>
                <a:latin typeface="Segoe UI" panose="020B0502040204020203" pitchFamily="34" charset="0"/>
              </a:rPr>
              <a:t>RI</a:t>
            </a:r>
            <a:r>
              <a:rPr lang="zh-CN" altLang="en-US" b="0" i="0" u="none" strike="noStrike">
                <a:solidFill>
                  <a:srgbClr val="161616"/>
                </a:solidFill>
                <a:effectLst/>
                <a:latin typeface="Segoe UI" panose="020B0502040204020203" pitchFamily="34" charset="0"/>
              </a:rPr>
              <a:t>和</a:t>
            </a:r>
            <a:r>
              <a:rPr lang="en-US" altLang="zh-CN" b="0" i="0" u="none" strike="noStrike">
                <a:solidFill>
                  <a:srgbClr val="161616"/>
                </a:solidFill>
                <a:effectLst/>
                <a:latin typeface="Segoe UI" panose="020B0502040204020203" pitchFamily="34" charset="0"/>
              </a:rPr>
              <a:t>saving</a:t>
            </a:r>
            <a:r>
              <a:rPr lang="zh-CN" altLang="en-US" b="0" i="0" u="none" strike="noStrike">
                <a:solidFill>
                  <a:srgbClr val="161616"/>
                </a:solidFill>
                <a:effectLst/>
                <a:latin typeface="Segoe UI" panose="020B0502040204020203" pitchFamily="34" charset="0"/>
              </a:rPr>
              <a:t> </a:t>
            </a:r>
            <a:r>
              <a:rPr lang="en-US" altLang="zh-CN" b="0" i="0" u="none" strike="noStrike">
                <a:solidFill>
                  <a:srgbClr val="161616"/>
                </a:solidFill>
                <a:effectLst/>
                <a:latin typeface="Segoe UI" panose="020B0502040204020203" pitchFamily="34" charset="0"/>
              </a:rPr>
              <a:t>plan</a:t>
            </a:r>
            <a:r>
              <a:rPr lang="zh-CN" altLang="en-US" b="0" i="0" u="none" strike="noStrike">
                <a:solidFill>
                  <a:srgbClr val="161616"/>
                </a:solidFill>
                <a:effectLst/>
                <a:latin typeface="Segoe UI" panose="020B0502040204020203" pitchFamily="34" charset="0"/>
              </a:rPr>
              <a:t>中</a:t>
            </a:r>
            <a:r>
              <a:rPr lang="zh-CN" altLang="en-US" b="0" i="0">
                <a:solidFill>
                  <a:srgbClr val="161616"/>
                </a:solidFill>
                <a:effectLst/>
                <a:latin typeface="Segoe UI" panose="020B0502040204020203" pitchFamily="34" charset="0"/>
              </a:rPr>
              <a:t>购买体验中查看和筛选建议。</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最后，你还可以在 </a:t>
            </a:r>
            <a:r>
              <a:rPr lang="en" altLang="zh-CN" b="0" i="0" u="none" strike="noStrike">
                <a:solidFill>
                  <a:srgbClr val="161616"/>
                </a:solidFill>
                <a:effectLst/>
                <a:latin typeface="Segoe UI" panose="020B0502040204020203" pitchFamily="34" charset="0"/>
                <a:hlinkClick r:id="rId6"/>
              </a:rPr>
              <a:t>Power BI</a:t>
            </a:r>
            <a:r>
              <a:rPr lang="en" altLang="zh-CN" b="0" i="0">
                <a:solidFill>
                  <a:srgbClr val="161616"/>
                </a:solidFill>
                <a:effectLst/>
                <a:latin typeface="Segoe UI" panose="020B0502040204020203" pitchFamily="34" charset="0"/>
              </a:rPr>
              <a:t> </a:t>
            </a:r>
            <a:r>
              <a:rPr lang="zh-CN" altLang="en-US" b="0" i="0">
                <a:solidFill>
                  <a:srgbClr val="161616"/>
                </a:solidFill>
                <a:effectLst/>
                <a:latin typeface="Segoe UI" panose="020B0502040204020203" pitchFamily="34" charset="0"/>
              </a:rPr>
              <a:t>中查看</a:t>
            </a:r>
            <a:r>
              <a:rPr lang="en-US" altLang="zh-CN" b="0" i="0">
                <a:solidFill>
                  <a:srgbClr val="161616"/>
                </a:solidFill>
                <a:effectLst/>
                <a:latin typeface="Segoe UI" panose="020B0502040204020203" pitchFamily="34" charset="0"/>
              </a:rPr>
              <a:t>RI</a:t>
            </a:r>
            <a:r>
              <a:rPr lang="zh-CN" altLang="en-US" b="0" i="0">
                <a:solidFill>
                  <a:srgbClr val="161616"/>
                </a:solidFill>
                <a:effectLst/>
                <a:latin typeface="Segoe UI" panose="020B0502040204020203" pitchFamily="34" charset="0"/>
              </a:rPr>
              <a:t>建议。</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了解要这些内容后，你可以</a:t>
            </a:r>
            <a:r>
              <a:rPr lang="zh-CN" altLang="en-US" b="0" i="0" u="none" strike="noStrike">
                <a:solidFill>
                  <a:srgbClr val="161616"/>
                </a:solidFill>
                <a:effectLst/>
                <a:latin typeface="Segoe UI" panose="020B0502040204020203" pitchFamily="34" charset="0"/>
                <a:hlinkClick r:id="rId7"/>
              </a:rPr>
              <a:t>分析自己的使用情况数据</a:t>
            </a:r>
            <a:r>
              <a:rPr lang="zh-CN" altLang="en-US" b="0" i="0">
                <a:solidFill>
                  <a:srgbClr val="161616"/>
                </a:solidFill>
                <a:effectLst/>
                <a:latin typeface="Segoe UI" panose="020B0502040204020203" pitchFamily="34" charset="0"/>
              </a:rPr>
              <a:t>，以探索要购买的特定用量到底是多少。</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endParaRPr lang="en-US" altLang="zh-CN" b="0" i="0">
              <a:solidFill>
                <a:srgbClr val="161616"/>
              </a:solidFill>
              <a:effectLst/>
              <a:latin typeface="Segoe UI" panose="020B0502040204020203" pitchFamily="34" charset="0"/>
            </a:endParaRPr>
          </a:p>
          <a:p>
            <a:pPr algn="l"/>
            <a:r>
              <a:rPr lang="zh-CN" altLang="en-US" b="0" i="0">
                <a:solidFill>
                  <a:srgbClr val="161616"/>
                </a:solidFill>
                <a:effectLst/>
                <a:latin typeface="Segoe UI" panose="020B0502040204020203" pitchFamily="34" charset="0"/>
              </a:rPr>
              <a:t>购买承诺后，你可以：</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在</a:t>
            </a:r>
            <a:r>
              <a:rPr lang="en-US" altLang="zh-CN" b="0" i="0">
                <a:solidFill>
                  <a:srgbClr val="161616"/>
                </a:solidFill>
                <a:effectLst/>
                <a:latin typeface="Segoe UI" panose="020B0502040204020203" pitchFamily="34" charset="0"/>
              </a:rPr>
              <a:t>azure</a:t>
            </a:r>
            <a:r>
              <a:rPr lang="zh-CN" altLang="en-US" b="0" i="0">
                <a:solidFill>
                  <a:srgbClr val="161616"/>
                </a:solidFill>
                <a:effectLst/>
                <a:latin typeface="Segoe UI" panose="020B0502040204020203" pitchFamily="34" charset="0"/>
              </a:rPr>
              <a:t> </a:t>
            </a:r>
            <a:r>
              <a:rPr lang="en-US" altLang="zh-CN" b="0" i="0">
                <a:solidFill>
                  <a:srgbClr val="161616"/>
                </a:solidFill>
                <a:effectLst/>
                <a:latin typeface="Segoe UI" panose="020B0502040204020203" pitchFamily="34" charset="0"/>
              </a:rPr>
              <a:t>portal</a:t>
            </a:r>
            <a:r>
              <a:rPr lang="zh-CN" altLang="en-US" b="0" i="0">
                <a:solidFill>
                  <a:srgbClr val="161616"/>
                </a:solidFill>
                <a:effectLst/>
                <a:latin typeface="Segoe UI" panose="020B0502040204020203" pitchFamily="34" charset="0"/>
              </a:rPr>
              <a:t>上查看利用率。</a:t>
            </a:r>
          </a:p>
          <a:p>
            <a:pPr marL="742950" lvl="1" indent="-285750" algn="l">
              <a:buFont typeface="Arial" panose="020B0604020202020204" pitchFamily="34" charset="0"/>
              <a:buChar char="•"/>
            </a:pPr>
            <a:r>
              <a:rPr lang="zh-CN" altLang="en-US" b="0" i="0">
                <a:solidFill>
                  <a:srgbClr val="161616"/>
                </a:solidFill>
                <a:effectLst/>
                <a:latin typeface="Segoe UI" panose="020B0502040204020203" pitchFamily="34" charset="0"/>
              </a:rPr>
              <a:t>不断的去观察，迭代、调整，以最大限度地节省费用。</a:t>
            </a:r>
          </a:p>
          <a:p>
            <a:pPr marL="742950" lvl="1" indent="-285750" algn="l">
              <a:buFont typeface="Arial" panose="020B0604020202020204" pitchFamily="34" charset="0"/>
              <a:buChar char="•"/>
            </a:pPr>
            <a:r>
              <a:rPr lang="zh-CN" altLang="en-US" b="0" i="0" u="none" strike="noStrike">
                <a:solidFill>
                  <a:srgbClr val="161616"/>
                </a:solidFill>
                <a:effectLst/>
                <a:latin typeface="Segoe UI" panose="020B0502040204020203" pitchFamily="34" charset="0"/>
                <a:hlinkClick r:id="rId8"/>
              </a:rPr>
              <a:t>配置</a:t>
            </a:r>
            <a:r>
              <a:rPr lang="zh-CN" altLang="en-US" b="0" i="0" u="none" strike="noStrike">
                <a:solidFill>
                  <a:srgbClr val="161616"/>
                </a:solidFill>
                <a:effectLst/>
                <a:latin typeface="Segoe UI" panose="020B0502040204020203" pitchFamily="34" charset="0"/>
              </a:rPr>
              <a:t>相应的告警</a:t>
            </a:r>
            <a:r>
              <a:rPr lang="zh-CN" altLang="en-US" b="0" i="0">
                <a:solidFill>
                  <a:srgbClr val="161616"/>
                </a:solidFill>
                <a:effectLst/>
                <a:latin typeface="Segoe UI" panose="020B0502040204020203" pitchFamily="34" charset="0"/>
              </a:rPr>
              <a:t>，比如在利用率低的时候通知</a:t>
            </a:r>
            <a:r>
              <a:rPr lang="en-US" altLang="zh-CN" b="0" i="0">
                <a:solidFill>
                  <a:srgbClr val="161616"/>
                </a:solidFill>
                <a:effectLst/>
                <a:latin typeface="Segoe UI" panose="020B0502040204020203" pitchFamily="34" charset="0"/>
              </a:rPr>
              <a:t>stakeholder</a:t>
            </a:r>
            <a:r>
              <a:rPr lang="zh-CN" altLang="en-US" b="0" i="0">
                <a:solidFill>
                  <a:srgbClr val="161616"/>
                </a:solidFill>
                <a:effectLst/>
                <a:latin typeface="Segoe UI" panose="020B0502040204020203" pitchFamily="34" charset="0"/>
              </a:rPr>
              <a:t>们。</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查看</a:t>
            </a:r>
            <a:r>
              <a:rPr lang="zh-CN" altLang="en-US" b="0" i="0" u="none" strike="noStrike">
                <a:solidFill>
                  <a:srgbClr val="161616"/>
                </a:solidFill>
                <a:effectLst/>
                <a:latin typeface="Segoe UI" panose="020B0502040204020203" pitchFamily="34" charset="0"/>
                <a:hlinkClick r:id="rId9"/>
              </a:rPr>
              <a:t>预留</a:t>
            </a:r>
            <a:r>
              <a:rPr lang="zh-CN" altLang="en-US" b="0" i="0">
                <a:solidFill>
                  <a:srgbClr val="161616"/>
                </a:solidFill>
                <a:effectLst/>
                <a:latin typeface="Segoe UI" panose="020B0502040204020203" pitchFamily="34" charset="0"/>
              </a:rPr>
              <a:t>和</a:t>
            </a:r>
            <a:r>
              <a:rPr lang="zh-CN" altLang="en-US" b="0" i="0" u="none" strike="noStrike">
                <a:solidFill>
                  <a:srgbClr val="161616"/>
                </a:solidFill>
                <a:effectLst/>
                <a:latin typeface="Segoe UI" panose="020B0502040204020203" pitchFamily="34" charset="0"/>
                <a:hlinkClick r:id="rId10"/>
              </a:rPr>
              <a:t>节省计划</a:t>
            </a:r>
            <a:r>
              <a:rPr lang="zh-CN" altLang="en-US" b="0" i="0">
                <a:solidFill>
                  <a:srgbClr val="161616"/>
                </a:solidFill>
                <a:effectLst/>
                <a:latin typeface="Segoe UI" panose="020B0502040204020203" pitchFamily="34" charset="0"/>
              </a:rPr>
              <a:t>的 </a:t>
            </a:r>
            <a:r>
              <a:rPr lang="en" altLang="zh-CN" b="0" i="0">
                <a:solidFill>
                  <a:srgbClr val="161616"/>
                </a:solidFill>
                <a:effectLst/>
                <a:latin typeface="Segoe UI" panose="020B0502040204020203" pitchFamily="34" charset="0"/>
              </a:rPr>
              <a:t>Showback </a:t>
            </a:r>
            <a:r>
              <a:rPr lang="zh-CN" altLang="en-US" b="0" i="0">
                <a:solidFill>
                  <a:srgbClr val="161616"/>
                </a:solidFill>
                <a:effectLst/>
                <a:latin typeface="Segoe UI" panose="020B0502040204020203" pitchFamily="34" charset="0"/>
              </a:rPr>
              <a:t>和 </a:t>
            </a:r>
            <a:r>
              <a:rPr lang="en" altLang="zh-CN" b="0" i="0">
                <a:solidFill>
                  <a:srgbClr val="161616"/>
                </a:solidFill>
                <a:effectLst/>
                <a:latin typeface="Segoe UI" panose="020B0502040204020203" pitchFamily="34" charset="0"/>
              </a:rPr>
              <a:t>Chargeback </a:t>
            </a:r>
            <a:r>
              <a:rPr lang="zh-CN" altLang="en-US" b="0" i="0">
                <a:solidFill>
                  <a:srgbClr val="161616"/>
                </a:solidFill>
                <a:effectLst/>
                <a:latin typeface="Segoe UI" panose="020B0502040204020203" pitchFamily="34" charset="0"/>
              </a:rPr>
              <a:t>报告。</a:t>
            </a:r>
          </a:p>
          <a:p>
            <a:pPr algn="l">
              <a:buFont typeface="Arial" panose="020B0604020202020204" pitchFamily="34" charset="0"/>
              <a:buChar char="•"/>
            </a:pPr>
            <a:endParaRPr lang="zh-CN" altLang="en-US" b="0" i="0">
              <a:solidFill>
                <a:srgbClr val="161616"/>
              </a:solidFill>
              <a:effectLst/>
              <a:latin typeface="Segoe UI" panose="020B0502040204020203" pitchFamily="34" charset="0"/>
            </a:endParaRPr>
          </a:p>
          <a:p>
            <a:endParaRPr kumimoji="1" lang="en-US" altLang="zh-CN" b="0" i="0">
              <a:solidFill>
                <a:srgbClr val="161616"/>
              </a:solidFill>
              <a:effectLst/>
              <a:latin typeface="Segoe UI" panose="020B0502040204020203" pitchFamily="34" charset="0"/>
            </a:endParaRPr>
          </a:p>
          <a:p>
            <a:endParaRPr kumimoji="1" lang="en-US" altLang="zh-CN" b="0" i="0">
              <a:solidFill>
                <a:srgbClr val="161616"/>
              </a:solidFill>
              <a:effectLst/>
              <a:latin typeface="Segoe UI" panose="020B0502040204020203" pitchFamily="34" charset="0"/>
            </a:endParaRPr>
          </a:p>
          <a:p>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30</a:t>
            </a:fld>
            <a:endParaRPr lang="en-US"/>
          </a:p>
        </p:txBody>
      </p:sp>
    </p:spTree>
    <p:extLst>
      <p:ext uri="{BB962C8B-B14F-4D97-AF65-F5344CB8AC3E}">
        <p14:creationId xmlns:p14="http://schemas.microsoft.com/office/powerpoint/2010/main" val="4153639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Cloud</a:t>
            </a:r>
            <a:r>
              <a:rPr kumimoji="1" lang="zh-CN" altLang="en-US"/>
              <a:t> </a:t>
            </a:r>
            <a:r>
              <a:rPr kumimoji="1" lang="en-US" altLang="zh-CN"/>
              <a:t>policy</a:t>
            </a:r>
            <a:r>
              <a:rPr kumimoji="1" lang="zh-CN" altLang="en-US"/>
              <a:t>和</a:t>
            </a:r>
            <a:r>
              <a:rPr kumimoji="1" lang="en-US" altLang="zh-CN"/>
              <a:t>governance</a:t>
            </a:r>
            <a:r>
              <a:rPr kumimoji="1" lang="zh-CN" altLang="en-US"/>
              <a:t>是指定义、实施和监控的一套规则。</a:t>
            </a:r>
            <a:endParaRPr kumimoji="1" lang="en-US" altLang="zh-CN"/>
          </a:p>
          <a:p>
            <a:endParaRPr kumimoji="1" lang="en-US" altLang="zh-CN"/>
          </a:p>
          <a:p>
            <a:r>
              <a:rPr kumimoji="1" lang="zh-CN" altLang="en-US"/>
              <a:t>比较典型的做法就是</a:t>
            </a:r>
            <a:r>
              <a:rPr lang="zh-CN" altLang="en-US" b="0" i="0">
                <a:solidFill>
                  <a:srgbClr val="161616"/>
                </a:solidFill>
                <a:effectLst/>
                <a:latin typeface="Segoe UI" panose="020B0502040204020203" pitchFamily="34" charset="0"/>
              </a:rPr>
              <a:t>通过 </a:t>
            </a:r>
            <a:r>
              <a:rPr lang="en" altLang="zh-CN" b="0" i="0" u="none" strike="noStrike">
                <a:effectLst/>
                <a:latin typeface="Segoe UI" panose="020B0502040204020203" pitchFamily="34" charset="0"/>
                <a:hlinkClick r:id="rId3"/>
              </a:rPr>
              <a:t>Azure Policy</a:t>
            </a:r>
            <a:r>
              <a:rPr lang="en" altLang="zh-CN" b="0" i="0">
                <a:solidFill>
                  <a:srgbClr val="161616"/>
                </a:solidFill>
                <a:effectLst/>
                <a:latin typeface="Segoe UI" panose="020B0502040204020203" pitchFamily="34" charset="0"/>
              </a:rPr>
              <a:t> </a:t>
            </a:r>
            <a:r>
              <a:rPr lang="zh-CN" altLang="en" b="0" i="0">
                <a:solidFill>
                  <a:srgbClr val="161616"/>
                </a:solidFill>
                <a:effectLst/>
                <a:latin typeface="Segoe UI" panose="020B0502040204020203" pitchFamily="34" charset="0"/>
              </a:rPr>
              <a:t>或者</a:t>
            </a:r>
            <a:r>
              <a:rPr lang="zh-CN" altLang="en-US" b="0" i="0">
                <a:solidFill>
                  <a:srgbClr val="161616"/>
                </a:solidFill>
                <a:effectLst/>
                <a:latin typeface="Segoe UI" panose="020B0502040204020203" pitchFamily="34" charset="0"/>
              </a:rPr>
              <a:t>是其他工具实现自动化</a:t>
            </a:r>
            <a:endParaRPr kumimoji="1" lang="en-US" altLang="zh-CN"/>
          </a:p>
          <a:p>
            <a:pPr algn="l">
              <a:buFont typeface="Arial" panose="020B0604020202020204" pitchFamily="34" charset="0"/>
              <a:buChar char="•"/>
            </a:pP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比如您可以挂到订阅上，阻止或审核用户创建一些特定的</a:t>
            </a:r>
            <a:r>
              <a:rPr lang="en-US" altLang="zh-CN" b="0" i="0" err="1">
                <a:solidFill>
                  <a:srgbClr val="161616"/>
                </a:solidFill>
                <a:effectLst/>
                <a:latin typeface="Segoe UI" panose="020B0502040204020203" pitchFamily="34" charset="0"/>
              </a:rPr>
              <a:t>sku</a:t>
            </a:r>
            <a:r>
              <a:rPr lang="zh-CN" altLang="en-US" b="0" i="0">
                <a:solidFill>
                  <a:srgbClr val="161616"/>
                </a:solidFill>
                <a:effectLst/>
                <a:latin typeface="Segoe UI" panose="020B0502040204020203" pitchFamily="34" charset="0"/>
              </a:rPr>
              <a:t>的资源，比如带</a:t>
            </a:r>
            <a:r>
              <a:rPr lang="en-US" altLang="zh-CN" b="0" i="0">
                <a:solidFill>
                  <a:srgbClr val="161616"/>
                </a:solidFill>
                <a:effectLst/>
                <a:latin typeface="Segoe UI" panose="020B0502040204020203" pitchFamily="34" charset="0"/>
              </a:rPr>
              <a:t>GPU</a:t>
            </a:r>
            <a:r>
              <a:rPr lang="zh-CN" altLang="en-US" b="0" i="0">
                <a:solidFill>
                  <a:srgbClr val="161616"/>
                </a:solidFill>
                <a:effectLst/>
                <a:latin typeface="Segoe UI" panose="020B0502040204020203" pitchFamily="34" charset="0"/>
              </a:rPr>
              <a:t>的</a:t>
            </a:r>
            <a:r>
              <a:rPr lang="en-US" altLang="zh-CN" b="0" i="0" err="1">
                <a:solidFill>
                  <a:srgbClr val="161616"/>
                </a:solidFill>
                <a:effectLst/>
                <a:latin typeface="Segoe UI" panose="020B0502040204020203" pitchFamily="34" charset="0"/>
              </a:rPr>
              <a:t>vm</a:t>
            </a:r>
            <a:r>
              <a:rPr lang="zh-CN" altLang="en-US" b="0" i="0">
                <a:solidFill>
                  <a:srgbClr val="161616"/>
                </a:solidFill>
                <a:effectLst/>
                <a:latin typeface="Segoe UI" panose="020B0502040204020203" pitchFamily="34" charset="0"/>
              </a:rPr>
              <a:t>，除了认为的流程去治理，也可以利用这些平台的自动化工具来实现治理。</a:t>
            </a:r>
          </a:p>
          <a:p>
            <a:endParaRPr kumimoji="1" lang="en-US" altLang="zh-CN"/>
          </a:p>
          <a:p>
            <a:r>
              <a:rPr kumimoji="1" lang="zh-CN" altLang="en-US"/>
              <a:t>甚至高级一点，使用 </a:t>
            </a:r>
            <a:r>
              <a:rPr kumimoji="1" lang="en-US" altLang="zh-CN"/>
              <a:t>Power Automate </a:t>
            </a:r>
            <a:r>
              <a:rPr kumimoji="1" lang="zh-CN" altLang="en-US"/>
              <a:t>或</a:t>
            </a:r>
            <a:r>
              <a:rPr kumimoji="1" lang="en-US" altLang="zh-CN"/>
              <a:t>logic</a:t>
            </a:r>
            <a:r>
              <a:rPr kumimoji="1" lang="zh-CN" altLang="en-US"/>
              <a:t> </a:t>
            </a:r>
            <a:r>
              <a:rPr kumimoji="1" lang="en-US" altLang="zh-CN"/>
              <a:t>app</a:t>
            </a:r>
            <a:r>
              <a:rPr kumimoji="1" lang="zh-CN" altLang="en-US"/>
              <a:t>这样的服务系统化构建一套治理方案。</a:t>
            </a:r>
            <a:endParaRPr kumimoji="1" lang="en-US" altLang="zh-CN"/>
          </a:p>
        </p:txBody>
      </p:sp>
      <p:sp>
        <p:nvSpPr>
          <p:cNvPr id="4" name="灯片编号占位符 3"/>
          <p:cNvSpPr>
            <a:spLocks noGrp="1"/>
          </p:cNvSpPr>
          <p:nvPr>
            <p:ph type="sldNum" sz="quarter" idx="5"/>
          </p:nvPr>
        </p:nvSpPr>
        <p:spPr/>
        <p:txBody>
          <a:bodyPr/>
          <a:lstStyle/>
          <a:p>
            <a:fld id="{38E67107-53D3-4CCF-8756-27475A9ECA68}" type="slidenum">
              <a:rPr lang="en-US" smtClean="0"/>
              <a:t>31</a:t>
            </a:fld>
            <a:endParaRPr lang="en-US"/>
          </a:p>
        </p:txBody>
      </p:sp>
    </p:spTree>
    <p:extLst>
      <p:ext uri="{BB962C8B-B14F-4D97-AF65-F5344CB8AC3E}">
        <p14:creationId xmlns:p14="http://schemas.microsoft.com/office/powerpoint/2010/main" val="2816351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然后是退款和财务集成</a:t>
            </a:r>
            <a:endParaRPr kumimoji="1" lang="en-US" altLang="zh-CN"/>
          </a:p>
          <a:p>
            <a:endParaRPr kumimoji="1" lang="en-US" altLang="zh-CN"/>
          </a:p>
          <a:p>
            <a:r>
              <a:rPr lang="en-US" altLang="zh-CN" b="1" i="0">
                <a:solidFill>
                  <a:srgbClr val="161616"/>
                </a:solidFill>
                <a:effectLst/>
                <a:latin typeface="Segoe UI" panose="020B0502040204020203" pitchFamily="34" charset="0"/>
              </a:rPr>
              <a:t>chargeback</a:t>
            </a:r>
            <a:r>
              <a:rPr lang="zh-CN" altLang="en-US" b="1" i="0">
                <a:solidFill>
                  <a:srgbClr val="161616"/>
                </a:solidFill>
                <a:effectLst/>
                <a:latin typeface="Segoe UI" panose="020B0502040204020203" pitchFamily="34" charset="0"/>
              </a:rPr>
              <a:t>是指向内部团队收取其各自的云费用的过程</a:t>
            </a:r>
            <a:endParaRPr lang="en-US" altLang="zh-CN" b="1" i="0">
              <a:solidFill>
                <a:srgbClr val="161616"/>
              </a:solidFill>
              <a:effectLst/>
              <a:latin typeface="Segoe UI" panose="020B0502040204020203" pitchFamily="34" charset="0"/>
            </a:endParaRPr>
          </a:p>
          <a:p>
            <a:r>
              <a:rPr lang="en" altLang="zh-CN" b="0" i="0">
                <a:solidFill>
                  <a:srgbClr val="161616"/>
                </a:solidFill>
                <a:effectLst/>
                <a:latin typeface="Segoe UI" panose="020B0502040204020203" pitchFamily="34" charset="0"/>
              </a:rPr>
              <a:t>Chargeback</a:t>
            </a:r>
            <a:r>
              <a:rPr lang="zh-CN" altLang="en" b="0" i="0">
                <a:solidFill>
                  <a:srgbClr val="161616"/>
                </a:solidFill>
                <a:effectLst/>
                <a:latin typeface="Segoe UI" panose="020B0502040204020203" pitchFamily="34" charset="0"/>
              </a:rPr>
              <a:t>还有</a:t>
            </a:r>
            <a:r>
              <a:rPr lang="zh-CN" altLang="en-US" b="0" i="0">
                <a:solidFill>
                  <a:srgbClr val="161616"/>
                </a:solidFill>
                <a:effectLst/>
                <a:latin typeface="Segoe UI" panose="020B0502040204020203" pitchFamily="34" charset="0"/>
              </a:rPr>
              <a:t>前面讲的</a:t>
            </a:r>
            <a:r>
              <a:rPr lang="en" altLang="zh-CN" b="0" i="0">
                <a:solidFill>
                  <a:srgbClr val="161616"/>
                </a:solidFill>
                <a:effectLst/>
                <a:latin typeface="Segoe UI" panose="020B0502040204020203" pitchFamily="34" charset="0"/>
              </a:rPr>
              <a:t> cost allocation, and </a:t>
            </a:r>
            <a:r>
              <a:rPr lang="en" altLang="zh-CN" b="0" i="0" err="1">
                <a:solidFill>
                  <a:srgbClr val="161616"/>
                </a:solidFill>
                <a:effectLst/>
                <a:latin typeface="Segoe UI" panose="020B0502040204020203" pitchFamily="34" charset="0"/>
              </a:rPr>
              <a:t>showback</a:t>
            </a:r>
            <a:r>
              <a:rPr lang="en" altLang="zh-CN" b="0" i="0">
                <a:solidFill>
                  <a:srgbClr val="161616"/>
                </a:solidFill>
                <a:effectLst/>
                <a:latin typeface="Segoe UI" panose="020B0502040204020203" pitchFamily="34" charset="0"/>
              </a:rPr>
              <a:t> </a:t>
            </a:r>
            <a:r>
              <a:rPr lang="zh-CN" altLang="en" b="0" i="0">
                <a:solidFill>
                  <a:srgbClr val="161616"/>
                </a:solidFill>
                <a:effectLst/>
                <a:latin typeface="Segoe UI" panose="020B0502040204020203" pitchFamily="34" charset="0"/>
              </a:rPr>
              <a:t>都是</a:t>
            </a:r>
            <a:r>
              <a:rPr kumimoji="1" lang="en" altLang="zh-CN"/>
              <a:t>FinOps </a:t>
            </a:r>
            <a:r>
              <a:rPr kumimoji="1" lang="zh-CN" altLang="en-US"/>
              <a:t>实践的重要组成部分。 虽然可以按任何顺序实施它们，</a:t>
            </a:r>
            <a:endParaRPr kumimoji="1" lang="en-US" altLang="zh-CN"/>
          </a:p>
          <a:p>
            <a:endParaRPr kumimoji="1" lang="en-US" altLang="zh-CN"/>
          </a:p>
          <a:p>
            <a:r>
              <a:rPr kumimoji="1" lang="zh-CN" altLang="en-US"/>
              <a:t>但我们通常建议大多数企业组织从</a:t>
            </a:r>
            <a:r>
              <a:rPr lang="en" altLang="zh-CN" b="0" i="0" err="1">
                <a:solidFill>
                  <a:srgbClr val="161616"/>
                </a:solidFill>
                <a:effectLst/>
                <a:latin typeface="Segoe UI" panose="020B0502040204020203" pitchFamily="34" charset="0"/>
              </a:rPr>
              <a:t>showback</a:t>
            </a:r>
            <a:r>
              <a:rPr kumimoji="1" lang="zh-CN" altLang="en-US"/>
              <a:t>成本展示开始，以确保每个团队都能了解他们负责的费用</a:t>
            </a:r>
            <a:endParaRPr kumimoji="1" lang="en-US" altLang="zh-CN"/>
          </a:p>
          <a:p>
            <a:endParaRPr kumimoji="1" lang="en-US" altLang="zh-CN"/>
          </a:p>
          <a:p>
            <a:r>
              <a:rPr lang="zh-CN" altLang="en-US" b="0" i="0">
                <a:solidFill>
                  <a:srgbClr val="161616"/>
                </a:solidFill>
                <a:effectLst/>
                <a:latin typeface="Segoe UI" panose="020B0502040204020203" pitchFamily="34" charset="0"/>
              </a:rPr>
              <a:t>然后实施</a:t>
            </a:r>
            <a:r>
              <a:rPr lang="en-US" altLang="zh-CN" b="0" i="0">
                <a:solidFill>
                  <a:srgbClr val="161616"/>
                </a:solidFill>
                <a:effectLst/>
                <a:latin typeface="Segoe UI" panose="020B0502040204020203" pitchFamily="34" charset="0"/>
              </a:rPr>
              <a:t>cost</a:t>
            </a:r>
            <a:r>
              <a:rPr lang="zh-CN" altLang="en-US" b="0" i="0">
                <a:solidFill>
                  <a:srgbClr val="161616"/>
                </a:solidFill>
                <a:effectLst/>
                <a:latin typeface="Segoe UI" panose="020B0502040204020203" pitchFamily="34" charset="0"/>
              </a:rPr>
              <a:t> </a:t>
            </a:r>
            <a:r>
              <a:rPr lang="en-US" altLang="zh-CN" b="0" i="0">
                <a:solidFill>
                  <a:srgbClr val="161616"/>
                </a:solidFill>
                <a:effectLst/>
                <a:latin typeface="Segoe UI" panose="020B0502040204020203" pitchFamily="34" charset="0"/>
              </a:rPr>
              <a:t>allocation</a:t>
            </a:r>
            <a:r>
              <a:rPr lang="zh-CN" altLang="en-US" b="0" i="0" u="none" strike="noStrike">
                <a:effectLst/>
                <a:latin typeface="Segoe UI" panose="020B0502040204020203" pitchFamily="34" charset="0"/>
                <a:hlinkClick r:id="rId3"/>
              </a:rPr>
              <a:t>成本分配</a:t>
            </a:r>
            <a:r>
              <a:rPr lang="zh-CN" altLang="en-US" b="0" i="0">
                <a:solidFill>
                  <a:srgbClr val="161616"/>
                </a:solidFill>
                <a:effectLst/>
                <a:latin typeface="Segoe UI" panose="020B0502040204020203" pitchFamily="34" charset="0"/>
              </a:rPr>
              <a:t>，使云成本与组织报告层次结构保持一致，最后最后再做这一步，根据该成本分配策略实施</a:t>
            </a:r>
            <a:r>
              <a:rPr lang="en-US" altLang="zh-CN" b="0" i="0">
                <a:solidFill>
                  <a:srgbClr val="161616"/>
                </a:solidFill>
                <a:effectLst/>
                <a:latin typeface="Segoe UI" panose="020B0502040204020203" pitchFamily="34" charset="0"/>
              </a:rPr>
              <a:t>chargeback</a:t>
            </a:r>
            <a:r>
              <a:rPr lang="zh-CN" altLang="en-US" b="0" i="0">
                <a:solidFill>
                  <a:srgbClr val="161616"/>
                </a:solidFill>
                <a:effectLst/>
                <a:latin typeface="Segoe UI" panose="020B0502040204020203" pitchFamily="34" charset="0"/>
              </a:rPr>
              <a:t>。</a:t>
            </a:r>
            <a:endParaRPr lang="en-US" altLang="zh-CN" b="0" i="0">
              <a:solidFill>
                <a:srgbClr val="161616"/>
              </a:solidFill>
              <a:effectLst/>
              <a:latin typeface="Segoe UI" panose="020B0502040204020203" pitchFamily="34" charset="0"/>
            </a:endParaRPr>
          </a:p>
          <a:p>
            <a:endParaRPr kumimoji="1" lang="en-US" altLang="zh-CN" b="0" i="0">
              <a:solidFill>
                <a:srgbClr val="161616"/>
              </a:solidFill>
              <a:effectLst/>
              <a:latin typeface="Segoe UI" panose="020B0502040204020203" pitchFamily="34" charset="0"/>
            </a:endParaRPr>
          </a:p>
          <a:p>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32</a:t>
            </a:fld>
            <a:endParaRPr lang="en-US"/>
          </a:p>
        </p:txBody>
      </p:sp>
    </p:spTree>
    <p:extLst>
      <p:ext uri="{BB962C8B-B14F-4D97-AF65-F5344CB8AC3E}">
        <p14:creationId xmlns:p14="http://schemas.microsoft.com/office/powerpoint/2010/main" val="1511887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76100385c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f76100385c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lang="en" sz="1400">
              <a:solidFill>
                <a:schemeClr val="dk2"/>
              </a:solidFill>
            </a:endParaRPr>
          </a:p>
          <a:p>
            <a:pPr marL="457200" lvl="0" indent="0" algn="l" rtl="0">
              <a:lnSpc>
                <a:spcPct val="100000"/>
              </a:lnSpc>
              <a:spcBef>
                <a:spcPts val="0"/>
              </a:spcBef>
              <a:spcAft>
                <a:spcPts val="0"/>
              </a:spcAft>
              <a:buNone/>
            </a:pPr>
            <a:r>
              <a:rPr lang="en" sz="1400">
                <a:solidFill>
                  <a:schemeClr val="dk2"/>
                </a:solidFill>
              </a:rPr>
              <a:t>FinOps is an evolving public cloud management discipline that</a:t>
            </a: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r>
              <a:rPr lang="en" sz="1400">
                <a:solidFill>
                  <a:schemeClr val="dk2"/>
                </a:solidFill>
              </a:rPr>
              <a:t>Uses best practices and cultural change to</a:t>
            </a: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r>
              <a:rPr lang="en" sz="1400">
                <a:solidFill>
                  <a:schemeClr val="dk2"/>
                </a:solidFill>
              </a:rPr>
              <a:t>Engage technology, finance and product teams </a:t>
            </a: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r>
              <a:rPr lang="en" sz="1400">
                <a:solidFill>
                  <a:schemeClr val="dk2"/>
                </a:solidFill>
              </a:rPr>
              <a:t>To collaborate on data-driven spending decisions</a:t>
            </a: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r>
              <a:rPr lang="en" sz="1400">
                <a:solidFill>
                  <a:schemeClr val="dk2"/>
                </a:solidFill>
              </a:rPr>
              <a:t>That align the whole organization to achieve maximum business value</a:t>
            </a: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r>
              <a:rPr lang="en" sz="1400">
                <a:solidFill>
                  <a:schemeClr val="dk2"/>
                </a:solidFill>
              </a:rPr>
              <a:t>By matching public cloud spending to actual customer demand </a:t>
            </a: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r>
              <a:rPr lang="en" sz="1400">
                <a:solidFill>
                  <a:schemeClr val="dk2"/>
                </a:solidFill>
              </a:rPr>
              <a:t>Throughout the entire IT lifecycle</a:t>
            </a:r>
            <a:endParaRPr sz="1400">
              <a:solidFill>
                <a:schemeClr val="dk2"/>
              </a:solidFill>
            </a:endParaRPr>
          </a:p>
          <a:p>
            <a:pPr marL="0" lvl="0" indent="0" algn="l" rtl="0">
              <a:lnSpc>
                <a:spcPct val="100000"/>
              </a:lnSpc>
              <a:spcBef>
                <a:spcPts val="0"/>
              </a:spcBef>
              <a:spcAft>
                <a:spcPts val="0"/>
              </a:spcAft>
              <a:buNone/>
            </a:pPr>
            <a:endParaRPr sz="1400">
              <a:solidFill>
                <a:schemeClr val="dk2"/>
              </a:solidFill>
            </a:endParaRPr>
          </a:p>
          <a:p>
            <a:pPr marL="0" lvl="0" indent="0" algn="l" rtl="0">
              <a:lnSpc>
                <a:spcPct val="100000"/>
              </a:lnSpc>
              <a:spcBef>
                <a:spcPts val="0"/>
              </a:spcBef>
              <a:spcAft>
                <a:spcPts val="0"/>
              </a:spcAft>
              <a:buNone/>
            </a:pPr>
            <a:r>
              <a:rPr lang="en" sz="1400">
                <a:solidFill>
                  <a:schemeClr val="dk2"/>
                </a:solidFill>
              </a:rPr>
              <a:t>This is just rewriting, it’s probably fine as is until we can have an official summit to wrangle it some more. </a:t>
            </a: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r>
              <a:rPr lang="en" sz="1400">
                <a:solidFill>
                  <a:schemeClr val="dk2"/>
                </a:solidFill>
              </a:rPr>
              <a:t>Definition of FinOps</a:t>
            </a:r>
            <a:br>
              <a:rPr lang="en" sz="1400">
                <a:solidFill>
                  <a:schemeClr val="dk2"/>
                </a:solidFill>
              </a:rPr>
            </a:br>
            <a:br>
              <a:rPr lang="en" sz="1400">
                <a:solidFill>
                  <a:schemeClr val="dk2"/>
                </a:solidFill>
              </a:rPr>
            </a:br>
            <a:br>
              <a:rPr lang="en" sz="1400">
                <a:solidFill>
                  <a:schemeClr val="dk2"/>
                </a:solidFill>
              </a:rPr>
            </a:br>
            <a:br>
              <a:rPr lang="en" sz="1400">
                <a:solidFill>
                  <a:schemeClr val="dk2"/>
                </a:solidFill>
              </a:rPr>
            </a:br>
            <a:r>
              <a:rPr lang="en" sz="1400">
                <a:solidFill>
                  <a:schemeClr val="dk2"/>
                </a:solidFill>
              </a:rPr>
              <a:t>Spend 4 minutes</a:t>
            </a: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r>
              <a:rPr lang="en" sz="1400">
                <a:solidFill>
                  <a:schemeClr val="dk2"/>
                </a:solidFill>
              </a:rPr>
              <a:t>For many organizations, FinOps, is the new operating model for the Cloud.</a:t>
            </a:r>
            <a:endParaRPr sz="1400">
              <a:solidFill>
                <a:schemeClr val="dk2"/>
              </a:solidFill>
              <a:latin typeface="Arial"/>
              <a:ea typeface="Arial"/>
              <a:cs typeface="Arial"/>
              <a:sym typeface="Arial"/>
            </a:endParaRPr>
          </a:p>
          <a:p>
            <a:pPr marL="457200" lvl="0" indent="-317500" algn="l" rtl="0">
              <a:lnSpc>
                <a:spcPct val="100000"/>
              </a:lnSpc>
              <a:spcBef>
                <a:spcPts val="0"/>
              </a:spcBef>
              <a:spcAft>
                <a:spcPts val="0"/>
              </a:spcAft>
              <a:buClr>
                <a:schemeClr val="dk2"/>
              </a:buClr>
              <a:buSzPts val="1400"/>
              <a:buFont typeface="Arial"/>
              <a:buChar char="●"/>
            </a:pPr>
            <a:endParaRPr sz="1400">
              <a:solidFill>
                <a:schemeClr val="dk2"/>
              </a:solidFill>
              <a:latin typeface="Arial"/>
              <a:ea typeface="Arial"/>
              <a:cs typeface="Arial"/>
              <a:sym typeface="Arial"/>
            </a:endParaRPr>
          </a:p>
          <a:p>
            <a:pPr marL="457200" lvl="0" indent="-317500" algn="l" rtl="0">
              <a:lnSpc>
                <a:spcPct val="140000"/>
              </a:lnSpc>
              <a:spcBef>
                <a:spcPts val="0"/>
              </a:spcBef>
              <a:spcAft>
                <a:spcPts val="0"/>
              </a:spcAft>
              <a:buClr>
                <a:schemeClr val="dk2"/>
              </a:buClr>
              <a:buSzPts val="1400"/>
              <a:buChar char="●"/>
            </a:pPr>
            <a:r>
              <a:rPr lang="en" sz="1400">
                <a:solidFill>
                  <a:schemeClr val="dk2"/>
                </a:solidFill>
              </a:rPr>
              <a:t>FinOps is the practice of bringing technology, business and finance together to master the unit economics of cloud for competitive advantage.</a:t>
            </a:r>
            <a:endParaRPr sz="1400">
              <a:solidFill>
                <a:schemeClr val="dk2"/>
              </a:solidFill>
              <a:latin typeface="Arial"/>
              <a:ea typeface="Arial"/>
              <a:cs typeface="Arial"/>
              <a:sym typeface="Arial"/>
            </a:endParaRPr>
          </a:p>
          <a:p>
            <a:pPr marL="457200" lvl="0" indent="-317500" algn="l" rtl="0">
              <a:lnSpc>
                <a:spcPct val="140000"/>
              </a:lnSpc>
              <a:spcBef>
                <a:spcPts val="0"/>
              </a:spcBef>
              <a:spcAft>
                <a:spcPts val="0"/>
              </a:spcAft>
              <a:buClr>
                <a:schemeClr val="dk2"/>
              </a:buClr>
              <a:buSzPts val="1400"/>
              <a:buChar char="●"/>
            </a:pPr>
            <a:r>
              <a:rPr lang="en" sz="1400">
                <a:solidFill>
                  <a:schemeClr val="dk2"/>
                </a:solidFill>
              </a:rPr>
              <a:t>It brings financial accountability to the variable spend model of cloud.</a:t>
            </a:r>
            <a:endParaRPr sz="1400">
              <a:solidFill>
                <a:schemeClr val="dk2"/>
              </a:solidFill>
            </a:endParaRPr>
          </a:p>
          <a:p>
            <a:pPr marL="457200" lvl="0" indent="-317500" algn="l" rtl="0">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Read the bullets</a:t>
            </a:r>
            <a:endParaRPr sz="1400">
              <a:solidFill>
                <a:schemeClr val="dk2"/>
              </a:solidFill>
            </a:endParaRPr>
          </a:p>
          <a:p>
            <a:pPr marL="914400" lvl="1" indent="-317500" algn="l" rtl="0">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FinOps. Is a prescriptive model of actions, best practices and culture</a:t>
            </a:r>
            <a:endParaRPr sz="1400">
              <a:solidFill>
                <a:schemeClr val="dk2"/>
              </a:solidFill>
            </a:endParaRPr>
          </a:p>
          <a:p>
            <a:pPr marL="914400" lvl="1" indent="-317500" algn="l" rtl="0">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Enabling DevOps, Finance and Business teams </a:t>
            </a:r>
            <a:endParaRPr sz="1400">
              <a:solidFill>
                <a:schemeClr val="dk2"/>
              </a:solidFill>
            </a:endParaRPr>
          </a:p>
          <a:p>
            <a:pPr marL="914400" lvl="1" indent="-317500" algn="l" rtl="0">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To make decisions that increase business value</a:t>
            </a:r>
            <a:endParaRPr sz="1400">
              <a:solidFill>
                <a:schemeClr val="dk2"/>
              </a:solidFill>
            </a:endParaRPr>
          </a:p>
          <a:p>
            <a:pPr marL="0" lvl="0" indent="0" algn="l" rtl="0">
              <a:lnSpc>
                <a:spcPct val="140000"/>
              </a:lnSpc>
              <a:spcBef>
                <a:spcPts val="0"/>
              </a:spcBef>
              <a:spcAft>
                <a:spcPts val="0"/>
              </a:spcAft>
              <a:buNone/>
            </a:pPr>
            <a:endParaRPr sz="1400">
              <a:solidFill>
                <a:schemeClr val="dk2"/>
              </a:solidFill>
              <a:latin typeface="Arial"/>
              <a:ea typeface="Arial"/>
              <a:cs typeface="Arial"/>
              <a:sym typeface="Arial"/>
            </a:endParaRPr>
          </a:p>
          <a:p>
            <a:pPr marL="457200" lvl="0" indent="-317500" algn="l" rtl="0">
              <a:lnSpc>
                <a:spcPct val="140000"/>
              </a:lnSpc>
              <a:spcBef>
                <a:spcPts val="0"/>
              </a:spcBef>
              <a:spcAft>
                <a:spcPts val="0"/>
              </a:spcAft>
              <a:buClr>
                <a:schemeClr val="dk2"/>
              </a:buClr>
              <a:buSzPts val="1400"/>
              <a:buChar char="●"/>
            </a:pPr>
            <a:r>
              <a:rPr lang="en" sz="1400">
                <a:solidFill>
                  <a:schemeClr val="dk2"/>
                </a:solidFill>
              </a:rPr>
              <a:t>Highlight competitive advantage. Velocity is the new currency. Low performance can directly impact the top and bottom line. Competitors are doing this and trying to put you out of business.</a:t>
            </a:r>
            <a:endParaRPr sz="1400">
              <a:solidFill>
                <a:schemeClr val="dk2"/>
              </a:solidFill>
              <a:latin typeface="Arial"/>
              <a:ea typeface="Arial"/>
              <a:cs typeface="Arial"/>
              <a:sym typeface="Arial"/>
            </a:endParaRPr>
          </a:p>
          <a:p>
            <a:pPr marL="0" lvl="0" indent="0" algn="l" rtl="0">
              <a:lnSpc>
                <a:spcPct val="140000"/>
              </a:lnSpc>
              <a:spcBef>
                <a:spcPts val="0"/>
              </a:spcBef>
              <a:spcAft>
                <a:spcPts val="0"/>
              </a:spcAft>
              <a:buNone/>
            </a:pPr>
            <a:endParaRPr sz="1400">
              <a:solidFill>
                <a:schemeClr val="dk2"/>
              </a:solidFill>
              <a:latin typeface="Arial"/>
              <a:ea typeface="Arial"/>
              <a:cs typeface="Arial"/>
              <a:sym typeface="Arial"/>
            </a:endParaRPr>
          </a:p>
          <a:p>
            <a:pPr marL="457200" lvl="0" indent="-317500" algn="l" rtl="0">
              <a:lnSpc>
                <a:spcPct val="140000"/>
              </a:lnSpc>
              <a:spcBef>
                <a:spcPts val="0"/>
              </a:spcBef>
              <a:spcAft>
                <a:spcPts val="0"/>
              </a:spcAft>
              <a:buClr>
                <a:schemeClr val="dk2"/>
              </a:buClr>
              <a:buSzPts val="1400"/>
              <a:buChar char="●"/>
            </a:pPr>
            <a:r>
              <a:rPr lang="en" sz="1400">
                <a:solidFill>
                  <a:schemeClr val="dk2"/>
                </a:solidFill>
              </a:rPr>
              <a:t>Prescriptive set of processes THAT HAVE TO BE DONE CONTINUALLY</a:t>
            </a:r>
            <a:endParaRPr sz="1400">
              <a:solidFill>
                <a:schemeClr val="dk2"/>
              </a:solidFill>
            </a:endParaRPr>
          </a:p>
          <a:p>
            <a:pPr marL="914400" lvl="1" indent="-317500" algn="l" rtl="0">
              <a:lnSpc>
                <a:spcPct val="100000"/>
              </a:lnSpc>
              <a:spcBef>
                <a:spcPts val="0"/>
              </a:spcBef>
              <a:spcAft>
                <a:spcPts val="0"/>
              </a:spcAft>
              <a:buClr>
                <a:schemeClr val="dk2"/>
              </a:buClr>
              <a:buSzPts val="1400"/>
              <a:buChar char="○"/>
            </a:pPr>
            <a:r>
              <a:rPr lang="en" sz="1400">
                <a:solidFill>
                  <a:schemeClr val="dk2"/>
                </a:solidFill>
              </a:rPr>
              <a:t>Systems/Actions</a:t>
            </a:r>
            <a:endParaRPr sz="1400">
              <a:solidFill>
                <a:schemeClr val="dk2"/>
              </a:solidFill>
            </a:endParaRPr>
          </a:p>
          <a:p>
            <a:pPr marL="914400" lvl="1" indent="-317500" algn="l" rtl="0">
              <a:lnSpc>
                <a:spcPct val="100000"/>
              </a:lnSpc>
              <a:spcBef>
                <a:spcPts val="0"/>
              </a:spcBef>
              <a:spcAft>
                <a:spcPts val="0"/>
              </a:spcAft>
              <a:buClr>
                <a:schemeClr val="dk2"/>
              </a:buClr>
              <a:buSzPts val="1400"/>
              <a:buChar char="○"/>
            </a:pPr>
            <a:r>
              <a:rPr lang="en" sz="1400">
                <a:solidFill>
                  <a:schemeClr val="dk2"/>
                </a:solidFill>
              </a:rPr>
              <a:t>Best practices</a:t>
            </a:r>
            <a:endParaRPr sz="1400">
              <a:solidFill>
                <a:schemeClr val="dk2"/>
              </a:solidFill>
            </a:endParaRPr>
          </a:p>
          <a:p>
            <a:pPr marL="914400" lvl="1" indent="-317500" algn="l" rtl="0">
              <a:lnSpc>
                <a:spcPct val="100000"/>
              </a:lnSpc>
              <a:spcBef>
                <a:spcPts val="0"/>
              </a:spcBef>
              <a:spcAft>
                <a:spcPts val="0"/>
              </a:spcAft>
              <a:buClr>
                <a:schemeClr val="dk2"/>
              </a:buClr>
              <a:buSzPts val="1400"/>
              <a:buChar char="○"/>
            </a:pPr>
            <a:r>
              <a:rPr lang="en" sz="1400">
                <a:solidFill>
                  <a:schemeClr val="dk2"/>
                </a:solidFill>
              </a:rPr>
              <a:t>Culture</a:t>
            </a: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r>
              <a:rPr lang="en" sz="1400">
                <a:solidFill>
                  <a:schemeClr val="dk2"/>
                </a:solidFill>
              </a:rPr>
              <a:t>Culture of accountability</a:t>
            </a:r>
            <a:endParaRPr sz="1400">
              <a:solidFill>
                <a:schemeClr val="dk2"/>
              </a:solidFill>
            </a:endParaRPr>
          </a:p>
          <a:p>
            <a:pPr marL="914400" lvl="1" indent="-317500" algn="l" rtl="0">
              <a:lnSpc>
                <a:spcPct val="100000"/>
              </a:lnSpc>
              <a:spcBef>
                <a:spcPts val="0"/>
              </a:spcBef>
              <a:spcAft>
                <a:spcPts val="0"/>
              </a:spcAft>
              <a:buClr>
                <a:schemeClr val="dk2"/>
              </a:buClr>
              <a:buSzPts val="1400"/>
              <a:buChar char="○"/>
            </a:pPr>
            <a:r>
              <a:rPr lang="en" sz="1400">
                <a:solidFill>
                  <a:schemeClr val="dk2"/>
                </a:solidFill>
              </a:rPr>
              <a:t>Getting product, finance and business teams to collaborate</a:t>
            </a:r>
            <a:endParaRPr sz="1400">
              <a:solidFill>
                <a:schemeClr val="dk2"/>
              </a:solidFill>
            </a:endParaRPr>
          </a:p>
          <a:p>
            <a:pPr marL="914400" lvl="1" indent="-317500" algn="l" rtl="0">
              <a:lnSpc>
                <a:spcPct val="100000"/>
              </a:lnSpc>
              <a:spcBef>
                <a:spcPts val="0"/>
              </a:spcBef>
              <a:spcAft>
                <a:spcPts val="0"/>
              </a:spcAft>
              <a:buClr>
                <a:schemeClr val="dk2"/>
              </a:buClr>
              <a:buSzPts val="1400"/>
              <a:buChar char="○"/>
            </a:pPr>
            <a:r>
              <a:rPr lang="en" sz="1400">
                <a:solidFill>
                  <a:schemeClr val="dk2"/>
                </a:solidFill>
              </a:rPr>
              <a:t>Make real-time decisions related to tradeoffs between cost and speed</a:t>
            </a:r>
            <a:endParaRPr sz="1400">
              <a:solidFill>
                <a:schemeClr val="dk2"/>
              </a:solidFill>
            </a:endParaRPr>
          </a:p>
          <a:p>
            <a:pPr marL="914400" lvl="1" indent="-317500" algn="l" rtl="0">
              <a:lnSpc>
                <a:spcPct val="100000"/>
              </a:lnSpc>
              <a:spcBef>
                <a:spcPts val="0"/>
              </a:spcBef>
              <a:spcAft>
                <a:spcPts val="0"/>
              </a:spcAft>
              <a:buClr>
                <a:schemeClr val="dk2"/>
              </a:buClr>
              <a:buSzPts val="1400"/>
              <a:buChar char="○"/>
            </a:pPr>
            <a:r>
              <a:rPr lang="en" sz="1400">
                <a:solidFill>
                  <a:schemeClr val="dk2"/>
                </a:solidFill>
              </a:rPr>
              <a:t>That drive decisions that increase business value</a:t>
            </a:r>
            <a:endParaRPr sz="1400">
              <a:solidFill>
                <a:schemeClr val="dk2"/>
              </a:solidFill>
            </a:endParaRPr>
          </a:p>
          <a:p>
            <a:pPr marL="914400" lvl="1" indent="-317500" algn="l" rtl="0">
              <a:lnSpc>
                <a:spcPct val="100000"/>
              </a:lnSpc>
              <a:spcBef>
                <a:spcPts val="0"/>
              </a:spcBef>
              <a:spcAft>
                <a:spcPts val="0"/>
              </a:spcAft>
              <a:buClr>
                <a:schemeClr val="dk2"/>
              </a:buClr>
              <a:buSzPts val="1400"/>
              <a:buChar char="○"/>
            </a:pPr>
            <a:r>
              <a:rPr lang="en" sz="1400">
                <a:solidFill>
                  <a:schemeClr val="dk2"/>
                </a:solidFill>
              </a:rPr>
              <a:t>Improve efficiency and better align costs to business needs</a:t>
            </a:r>
            <a:endParaRPr sz="1400">
              <a:solidFill>
                <a:schemeClr val="dk2"/>
              </a:solidFill>
            </a:endParaRPr>
          </a:p>
          <a:p>
            <a:pPr marL="914400" lvl="1" indent="-317500" algn="l" rtl="0">
              <a:lnSpc>
                <a:spcPct val="100000"/>
              </a:lnSpc>
              <a:spcBef>
                <a:spcPts val="0"/>
              </a:spcBef>
              <a:spcAft>
                <a:spcPts val="0"/>
              </a:spcAft>
              <a:buClr>
                <a:schemeClr val="dk2"/>
              </a:buClr>
              <a:buSzPts val="1400"/>
              <a:buChar char="○"/>
            </a:pPr>
            <a:r>
              <a:rPr lang="en" sz="1400">
                <a:solidFill>
                  <a:schemeClr val="dk2"/>
                </a:solidFill>
              </a:rPr>
              <a:t>Better forecasting of cloud costs. </a:t>
            </a: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r>
              <a:rPr lang="en" sz="1400">
                <a:solidFill>
                  <a:schemeClr val="dk2"/>
                </a:solidFill>
              </a:rPr>
              <a:t>In the same way DevOps allowed IT to speed up to meet business demand</a:t>
            </a:r>
            <a:endParaRPr sz="1400">
              <a:solidFill>
                <a:schemeClr val="dk2"/>
              </a:solidFill>
            </a:endParaRPr>
          </a:p>
          <a:p>
            <a:pPr marL="457200" lvl="0" indent="-317500" algn="l" rtl="0">
              <a:lnSpc>
                <a:spcPct val="100000"/>
              </a:lnSpc>
              <a:spcBef>
                <a:spcPts val="0"/>
              </a:spcBef>
              <a:spcAft>
                <a:spcPts val="0"/>
              </a:spcAft>
              <a:buClr>
                <a:schemeClr val="dk2"/>
              </a:buClr>
              <a:buSzPts val="1400"/>
              <a:buChar char="●"/>
            </a:pPr>
            <a:r>
              <a:rPr lang="en" sz="1400">
                <a:solidFill>
                  <a:schemeClr val="dk2"/>
                </a:solidFill>
              </a:rPr>
              <a:t>FinOps allows Finance and the Business to work together with IT at speed and at scale</a:t>
            </a:r>
            <a:endParaRPr sz="1400">
              <a:solidFill>
                <a:schemeClr val="dk2"/>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i="0">
                <a:solidFill>
                  <a:srgbClr val="161616"/>
                </a:solidFill>
                <a:effectLst/>
                <a:latin typeface="Segoe UI" panose="020B0502040204020203" pitchFamily="34" charset="0"/>
              </a:rPr>
              <a:t>FinOps </a:t>
            </a:r>
            <a:r>
              <a:rPr lang="en-US" altLang="zh-CN" b="1" i="0">
                <a:solidFill>
                  <a:srgbClr val="161616"/>
                </a:solidFill>
                <a:effectLst/>
                <a:latin typeface="Segoe UI" panose="020B0502040204020203" pitchFamily="34" charset="0"/>
              </a:rPr>
              <a:t>education</a:t>
            </a:r>
            <a:r>
              <a:rPr lang="zh-CN" altLang="en-US" b="1" i="0">
                <a:solidFill>
                  <a:srgbClr val="161616"/>
                </a:solidFill>
                <a:effectLst/>
                <a:latin typeface="Segoe UI" panose="020B0502040204020203" pitchFamily="34" charset="0"/>
              </a:rPr>
              <a:t>和</a:t>
            </a:r>
            <a:r>
              <a:rPr lang="en-US" altLang="zh-CN" b="1" i="0">
                <a:solidFill>
                  <a:srgbClr val="161616"/>
                </a:solidFill>
                <a:effectLst/>
                <a:latin typeface="Segoe UI" panose="020B0502040204020203" pitchFamily="34" charset="0"/>
              </a:rPr>
              <a:t>enablement</a:t>
            </a:r>
            <a:r>
              <a:rPr lang="zh-CN" altLang="en-US" b="1" i="0">
                <a:solidFill>
                  <a:srgbClr val="161616"/>
                </a:solidFill>
                <a:effectLst/>
                <a:latin typeface="Segoe UI" panose="020B0502040204020203" pitchFamily="34" charset="0"/>
              </a:rPr>
              <a:t>是指提供培训、资源和支持，以帮助组织中的个人和团队采用 </a:t>
            </a:r>
            <a:r>
              <a:rPr lang="en" altLang="zh-CN" b="1" i="0">
                <a:solidFill>
                  <a:srgbClr val="161616"/>
                </a:solidFill>
                <a:effectLst/>
                <a:latin typeface="Segoe UI" panose="020B0502040204020203" pitchFamily="34" charset="0"/>
              </a:rPr>
              <a:t>FinOps </a:t>
            </a:r>
            <a:r>
              <a:rPr lang="zh-CN" altLang="en-US" b="1" i="0">
                <a:solidFill>
                  <a:srgbClr val="161616"/>
                </a:solidFill>
                <a:effectLst/>
                <a:latin typeface="Segoe UI" panose="020B0502040204020203" pitchFamily="34" charset="0"/>
              </a:rPr>
              <a:t>做法的过程。</a:t>
            </a:r>
            <a:endParaRPr lang="en-US" altLang="zh-CN" b="1" i="0">
              <a:solidFill>
                <a:srgbClr val="161616"/>
              </a:solidFill>
              <a:effectLst/>
              <a:latin typeface="Segoe UI" panose="020B0502040204020203" pitchFamily="34" charset="0"/>
            </a:endParaRPr>
          </a:p>
          <a:p>
            <a:endParaRPr lang="en-US" altLang="zh-CN" b="1" i="0">
              <a:solidFill>
                <a:srgbClr val="161616"/>
              </a:solidFill>
              <a:effectLst/>
              <a:latin typeface="Segoe UI" panose="020B0502040204020203" pitchFamily="34" charset="0"/>
            </a:endParaRPr>
          </a:p>
          <a:p>
            <a:r>
              <a:rPr lang="zh-CN" altLang="en-US" b="1" i="0">
                <a:solidFill>
                  <a:srgbClr val="161616"/>
                </a:solidFill>
                <a:effectLst/>
                <a:latin typeface="Segoe UI" panose="020B0502040204020203" pitchFamily="34" charset="0"/>
              </a:rPr>
              <a:t>这里主要是一些</a:t>
            </a:r>
            <a:r>
              <a:rPr lang="en-US" altLang="zh-CN" b="1" i="0">
                <a:solidFill>
                  <a:srgbClr val="161616"/>
                </a:solidFill>
                <a:effectLst/>
                <a:latin typeface="Segoe UI" panose="020B0502040204020203" pitchFamily="34" charset="0"/>
              </a:rPr>
              <a:t>training</a:t>
            </a:r>
            <a:r>
              <a:rPr lang="zh-CN" altLang="en-US" b="1" i="0">
                <a:solidFill>
                  <a:srgbClr val="161616"/>
                </a:solidFill>
                <a:effectLst/>
                <a:latin typeface="Segoe UI" panose="020B0502040204020203" pitchFamily="34" charset="0"/>
              </a:rPr>
              <a:t>相关的内容：</a:t>
            </a:r>
            <a:endParaRPr lang="en-US" altLang="zh-CN" b="1" i="0">
              <a:solidFill>
                <a:srgbClr val="161616"/>
              </a:solidFill>
              <a:effectLst/>
              <a:latin typeface="Segoe UI" panose="020B0502040204020203" pitchFamily="34" charset="0"/>
            </a:endParaRPr>
          </a:p>
          <a:p>
            <a:pPr algn="l"/>
            <a:r>
              <a:rPr lang="zh-CN" altLang="en-US" b="0" i="0">
                <a:solidFill>
                  <a:srgbClr val="161616"/>
                </a:solidFill>
                <a:effectLst/>
                <a:latin typeface="Segoe UI" panose="020B0502040204020203" pitchFamily="34" charset="0"/>
              </a:rPr>
              <a:t>确定可用的培训内容并与</a:t>
            </a:r>
            <a:r>
              <a:rPr lang="en-US" altLang="zh-CN" b="0" i="0">
                <a:solidFill>
                  <a:srgbClr val="161616"/>
                </a:solidFill>
                <a:effectLst/>
                <a:latin typeface="Segoe UI" panose="020B0502040204020203" pitchFamily="34" charset="0"/>
              </a:rPr>
              <a:t>stakeholder</a:t>
            </a:r>
            <a:r>
              <a:rPr lang="zh-CN" altLang="en-US" b="0" i="0">
                <a:solidFill>
                  <a:srgbClr val="161616"/>
                </a:solidFill>
                <a:effectLst/>
                <a:latin typeface="Segoe UI" panose="020B0502040204020203" pitchFamily="34" charset="0"/>
              </a:rPr>
              <a:t>共享。 </a:t>
            </a:r>
            <a:endParaRPr lang="en-US" altLang="zh-CN" b="0" i="0">
              <a:solidFill>
                <a:srgbClr val="161616"/>
              </a:solidFill>
              <a:effectLst/>
              <a:latin typeface="Segoe UI" panose="020B0502040204020203" pitchFamily="34" charset="0"/>
            </a:endParaRPr>
          </a:p>
          <a:p>
            <a:pPr algn="l"/>
            <a:r>
              <a:rPr lang="zh-CN" altLang="en-US" b="0" i="0">
                <a:solidFill>
                  <a:srgbClr val="161616"/>
                </a:solidFill>
                <a:effectLst/>
                <a:latin typeface="Segoe UI" panose="020B0502040204020203" pitchFamily="34" charset="0"/>
              </a:rPr>
              <a:t>比如建立培训资源的知识库，并提供符合 </a:t>
            </a:r>
            <a:r>
              <a:rPr lang="en" altLang="zh-CN" b="0" i="0">
                <a:solidFill>
                  <a:srgbClr val="161616"/>
                </a:solidFill>
                <a:effectLst/>
                <a:latin typeface="Segoe UI" panose="020B0502040204020203" pitchFamily="34" charset="0"/>
              </a:rPr>
              <a:t>FinOps </a:t>
            </a:r>
            <a:r>
              <a:rPr lang="zh-CN" altLang="en-US" b="0" i="0">
                <a:solidFill>
                  <a:srgbClr val="161616"/>
                </a:solidFill>
                <a:effectLst/>
                <a:latin typeface="Segoe UI" panose="020B0502040204020203" pitchFamily="34" charset="0"/>
              </a:rPr>
              <a:t>流程的权威性的材料供大家学习。</a:t>
            </a:r>
            <a:endParaRPr lang="en-US" altLang="zh-CN" b="0" i="0">
              <a:solidFill>
                <a:srgbClr val="161616"/>
              </a:solidFill>
              <a:effectLst/>
              <a:latin typeface="Segoe UI" panose="020B0502040204020203" pitchFamily="34" charset="0"/>
            </a:endParaRPr>
          </a:p>
          <a:p>
            <a:pPr algn="l"/>
            <a:endParaRPr lang="zh-CN" altLang="en-US" b="0" i="0">
              <a:solidFill>
                <a:srgbClr val="161616"/>
              </a:solidFill>
              <a:effectLst/>
              <a:latin typeface="Segoe UI" panose="020B0502040204020203" pitchFamily="34" charset="0"/>
            </a:endParaRPr>
          </a:p>
          <a:p>
            <a:pPr algn="l"/>
            <a:r>
              <a:rPr lang="zh-CN" altLang="en-US" b="0" i="0">
                <a:solidFill>
                  <a:srgbClr val="161616"/>
                </a:solidFill>
                <a:effectLst/>
                <a:latin typeface="Segoe UI" panose="020B0502040204020203" pitchFamily="34" charset="0"/>
              </a:rPr>
              <a:t>鼓励讨论和分享学到的经验，或者让人们积极参与和学习（例如微软内部我们会办那种</a:t>
            </a:r>
            <a:r>
              <a:rPr lang="en-US" altLang="zh-CN" b="0" i="0" err="1">
                <a:solidFill>
                  <a:srgbClr val="161616"/>
                </a:solidFill>
                <a:effectLst/>
                <a:latin typeface="Segoe UI" panose="020B0502040204020203" pitchFamily="34" charset="0"/>
              </a:rPr>
              <a:t>hackthon</a:t>
            </a:r>
            <a:r>
              <a:rPr lang="zh-CN" altLang="en-US" b="0" i="0">
                <a:solidFill>
                  <a:srgbClr val="161616"/>
                </a:solidFill>
                <a:effectLst/>
                <a:latin typeface="Segoe UI" panose="020B0502040204020203" pitchFamily="34" charset="0"/>
              </a:rPr>
              <a:t>来带动员工朝着一个领域一起冲刺</a:t>
            </a:r>
            <a:endParaRPr lang="en-US" altLang="zh-CN" b="0" i="0">
              <a:solidFill>
                <a:srgbClr val="161616"/>
              </a:solidFill>
              <a:effectLst/>
              <a:latin typeface="Segoe UI" panose="020B0502040204020203" pitchFamily="34" charset="0"/>
            </a:endParaRPr>
          </a:p>
          <a:p>
            <a:pPr algn="l"/>
            <a:endParaRPr lang="en-US" altLang="zh-CN" b="0" i="0">
              <a:solidFill>
                <a:srgbClr val="161616"/>
              </a:solidFill>
              <a:effectLst/>
              <a:latin typeface="Segoe UI" panose="020B0502040204020203" pitchFamily="34" charset="0"/>
            </a:endParaRPr>
          </a:p>
          <a:p>
            <a:pPr algn="l"/>
            <a:r>
              <a:rPr lang="zh-CN" altLang="en-US" b="0" i="0">
                <a:solidFill>
                  <a:srgbClr val="161616"/>
                </a:solidFill>
                <a:effectLst/>
                <a:latin typeface="Segoe UI" panose="020B0502040204020203" pitchFamily="34" charset="0"/>
              </a:rPr>
              <a:t>或者提供一个直接渠道，让大家可以学习时获取帮助和支持。 及时作出响应并建立反馈机制，取经验教训。</a:t>
            </a:r>
            <a:endParaRPr lang="en-US" altLang="zh-CN" b="0" i="0">
              <a:solidFill>
                <a:srgbClr val="161616"/>
              </a:solidFill>
              <a:effectLst/>
              <a:latin typeface="Segoe UI" panose="020B0502040204020203" pitchFamily="34" charset="0"/>
            </a:endParaRPr>
          </a:p>
          <a:p>
            <a:pPr algn="l"/>
            <a:endParaRPr lang="zh-CN" altLang="en-US" b="0" i="0">
              <a:solidFill>
                <a:srgbClr val="161616"/>
              </a:solidFill>
              <a:effectLst/>
              <a:latin typeface="Segoe UI" panose="020B0502040204020203" pitchFamily="34" charset="0"/>
            </a:endParaRPr>
          </a:p>
          <a:p>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33</a:t>
            </a:fld>
            <a:endParaRPr lang="en-US"/>
          </a:p>
        </p:txBody>
      </p:sp>
    </p:spTree>
    <p:extLst>
      <p:ext uri="{BB962C8B-B14F-4D97-AF65-F5344CB8AC3E}">
        <p14:creationId xmlns:p14="http://schemas.microsoft.com/office/powerpoint/2010/main" val="1180519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a:solidFill>
                  <a:srgbClr val="161616"/>
                </a:solidFill>
                <a:effectLst/>
                <a:latin typeface="Segoe UI" panose="020B0502040204020203" pitchFamily="34" charset="0"/>
              </a:rPr>
              <a:t>建立</a:t>
            </a:r>
            <a:r>
              <a:rPr lang="en-US" altLang="zh-CN" b="1" i="0" err="1">
                <a:solidFill>
                  <a:srgbClr val="161616"/>
                </a:solidFill>
                <a:effectLst/>
                <a:latin typeface="Segoe UI" panose="020B0502040204020203" pitchFamily="34" charset="0"/>
              </a:rPr>
              <a:t>finops</a:t>
            </a:r>
            <a:r>
              <a:rPr lang="zh-CN" altLang="en-US" b="1" i="0">
                <a:solidFill>
                  <a:srgbClr val="161616"/>
                </a:solidFill>
                <a:effectLst/>
                <a:latin typeface="Segoe UI" panose="020B0502040204020203" pitchFamily="34" charset="0"/>
              </a:rPr>
              <a:t>的文化，这里的官方建议其实主要是围绕培养问责和协作的思维模式</a:t>
            </a:r>
            <a:endParaRPr lang="en-US" altLang="zh-CN" b="1" i="0">
              <a:solidFill>
                <a:srgbClr val="161616"/>
              </a:solidFill>
              <a:effectLst/>
              <a:latin typeface="Segoe UI" panose="020B0502040204020203" pitchFamily="34" charset="0"/>
            </a:endParaRPr>
          </a:p>
          <a:p>
            <a:endParaRPr kumimoji="1" lang="en-US" altLang="zh-CN" b="1" i="0">
              <a:solidFill>
                <a:srgbClr val="161616"/>
              </a:solidFill>
              <a:effectLst/>
              <a:latin typeface="Segoe UI" panose="020B0502040204020203" pitchFamily="34" charset="0"/>
            </a:endParaRPr>
          </a:p>
          <a:p>
            <a:r>
              <a:rPr lang="zh-CN" altLang="en-US" b="0" i="0">
                <a:solidFill>
                  <a:srgbClr val="161616"/>
                </a:solidFill>
                <a:effectLst/>
                <a:latin typeface="Segoe UI" panose="020B0502040204020203" pitchFamily="34" charset="0"/>
              </a:rPr>
              <a:t>比如第一步，要寻找热衷于 </a:t>
            </a:r>
            <a:r>
              <a:rPr lang="en" altLang="zh-CN" b="0" i="0">
                <a:solidFill>
                  <a:srgbClr val="161616"/>
                </a:solidFill>
                <a:effectLst/>
                <a:latin typeface="Segoe UI" panose="020B0502040204020203" pitchFamily="34" charset="0"/>
              </a:rPr>
              <a:t>FinOps</a:t>
            </a:r>
            <a:r>
              <a:rPr lang="zh-CN" altLang="en" b="0" i="0">
                <a:solidFill>
                  <a:srgbClr val="161616"/>
                </a:solidFill>
                <a:effectLst/>
                <a:latin typeface="Segoe UI" panose="020B0502040204020203" pitchFamily="34" charset="0"/>
              </a:rPr>
              <a:t>、</a:t>
            </a:r>
            <a:r>
              <a:rPr lang="zh-CN" altLang="en-US" b="0" i="0">
                <a:solidFill>
                  <a:srgbClr val="161616"/>
                </a:solidFill>
                <a:effectLst/>
                <a:latin typeface="Segoe UI" panose="020B0502040204020203" pitchFamily="34" charset="0"/>
              </a:rPr>
              <a:t>成本优化、效率或数据驱动的技术使用的人，</a:t>
            </a:r>
            <a:r>
              <a:rPr lang="en-US" altLang="zh-CN" b="0" i="0">
                <a:solidFill>
                  <a:srgbClr val="161616"/>
                </a:solidFill>
                <a:effectLst/>
                <a:latin typeface="Segoe UI" panose="020B0502040204020203" pitchFamily="34" charset="0"/>
              </a:rPr>
              <a:t>take</a:t>
            </a:r>
            <a:r>
              <a:rPr lang="zh-CN" altLang="en-US" b="0" i="0">
                <a:solidFill>
                  <a:srgbClr val="161616"/>
                </a:solidFill>
                <a:effectLst/>
                <a:latin typeface="Segoe UI" panose="020B0502040204020203" pitchFamily="34" charset="0"/>
              </a:rPr>
              <a:t>一些关键性的位置。</a:t>
            </a:r>
            <a:endParaRPr lang="en-US" altLang="zh-CN" b="0" i="0">
              <a:solidFill>
                <a:srgbClr val="161616"/>
              </a:solidFill>
              <a:effectLst/>
              <a:latin typeface="Segoe UI" panose="020B0502040204020203" pitchFamily="34" charset="0"/>
            </a:endParaRPr>
          </a:p>
          <a:p>
            <a:endParaRPr lang="en-US" altLang="zh-CN" b="0" i="0">
              <a:solidFill>
                <a:srgbClr val="161616"/>
              </a:solidFill>
              <a:effectLst/>
              <a:latin typeface="Segoe UI" panose="020B0502040204020203" pitchFamily="34" charset="0"/>
            </a:endParaRPr>
          </a:p>
          <a:p>
            <a:r>
              <a:rPr lang="zh-CN" altLang="en-US" b="0" i="0">
                <a:solidFill>
                  <a:srgbClr val="161616"/>
                </a:solidFill>
                <a:effectLst/>
                <a:latin typeface="Segoe UI" panose="020B0502040204020203" pitchFamily="34" charset="0"/>
              </a:rPr>
              <a:t>然后是</a:t>
            </a:r>
            <a:r>
              <a:rPr lang="en" altLang="zh-CN"/>
              <a:t>Research</a:t>
            </a:r>
            <a:r>
              <a:rPr lang="zh-CN" altLang="en-US"/>
              <a:t> </a:t>
            </a:r>
            <a:r>
              <a:rPr lang="en" altLang="zh-CN"/>
              <a:t>stakeholders</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了解他们的成功标准。</a:t>
            </a:r>
          </a:p>
          <a:p>
            <a:pPr algn="l">
              <a:buFont typeface="Arial" panose="020B0604020202020204" pitchFamily="34" charset="0"/>
              <a:buChar char="•"/>
            </a:pPr>
            <a:r>
              <a:rPr lang="zh-CN" altLang="en-US" b="0" i="0">
                <a:solidFill>
                  <a:srgbClr val="161616"/>
                </a:solidFill>
                <a:effectLst/>
                <a:latin typeface="Segoe UI" panose="020B0502040204020203" pitchFamily="34" charset="0"/>
              </a:rPr>
              <a:t>了解他们面临的挑战是什么，</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确定潜在的推动者和批评者，并理解他们为什么支持或为什么不支持</a:t>
            </a:r>
            <a:r>
              <a:rPr lang="en-US" altLang="zh-CN" b="0" i="0" err="1">
                <a:solidFill>
                  <a:srgbClr val="161616"/>
                </a:solidFill>
                <a:effectLst/>
                <a:latin typeface="Segoe UI" panose="020B0502040204020203" pitchFamily="34" charset="0"/>
              </a:rPr>
              <a:t>finops</a:t>
            </a:r>
            <a:r>
              <a:rPr lang="zh-CN" altLang="en-US" b="0" i="0">
                <a:solidFill>
                  <a:srgbClr val="161616"/>
                </a:solidFill>
                <a:effectLst/>
                <a:latin typeface="Segoe UI" panose="020B0502040204020203" pitchFamily="34" charset="0"/>
              </a:rPr>
              <a:t>的工作</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r>
              <a:rPr lang="zh-CN" altLang="en-US" b="0" i="0">
                <a:solidFill>
                  <a:srgbClr val="161616"/>
                </a:solidFill>
                <a:effectLst/>
                <a:latin typeface="Segoe UI" panose="020B0502040204020203" pitchFamily="34" charset="0"/>
              </a:rPr>
              <a:t>确定初始发起人，并准备一份可说明你的策略将如何对他们的使命和成功标准产生积极影响的推介资料。 在你的计划中提出明确的要求和后续行动。</a:t>
            </a:r>
            <a:endParaRPr lang="en-US" altLang="zh-CN" b="0" i="0">
              <a:solidFill>
                <a:srgbClr val="161616"/>
              </a:solidFill>
              <a:effectLst/>
              <a:latin typeface="Segoe UI" panose="020B0502040204020203" pitchFamily="34" charset="0"/>
            </a:endParaRPr>
          </a:p>
          <a:p>
            <a:pPr algn="l">
              <a:buFont typeface="Arial" panose="020B0604020202020204" pitchFamily="34" charset="0"/>
              <a:buChar char="•"/>
            </a:pP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b="0" i="0">
                <a:solidFill>
                  <a:srgbClr val="161616"/>
                </a:solidFill>
                <a:effectLst/>
                <a:latin typeface="Segoe UI" panose="020B0502040204020203" pitchFamily="34" charset="0"/>
              </a:rPr>
              <a:t>随着在业务、财务和工程领域的扩展，扩大指导委员会并使其实现正式化。</a:t>
            </a:r>
            <a:endParaRPr lang="en-US" altLang="zh-CN"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CN" altLang="en-US" b="0" i="0">
              <a:solidFill>
                <a:srgbClr val="161616"/>
              </a:solidFill>
              <a:effectLst/>
              <a:latin typeface="Segoe UI" panose="020B0502040204020203" pitchFamily="34" charset="0"/>
            </a:endParaRPr>
          </a:p>
          <a:p>
            <a:pPr algn="l">
              <a:buFont typeface="Arial" panose="020B0604020202020204" pitchFamily="34" charset="0"/>
              <a:buChar char="•"/>
            </a:pPr>
            <a:endParaRPr lang="en-US" altLang="zh-CN" b="0" i="0">
              <a:solidFill>
                <a:srgbClr val="161616"/>
              </a:solidFill>
              <a:effectLst/>
              <a:latin typeface="Segoe UI" panose="020B0502040204020203" pitchFamily="34" charset="0"/>
            </a:endParaRPr>
          </a:p>
          <a:p>
            <a:endParaRPr kumimoji="1" lang="en-US" altLang="zh-CN" b="0" i="0">
              <a:solidFill>
                <a:srgbClr val="161616"/>
              </a:solidFill>
              <a:effectLst/>
              <a:latin typeface="Segoe UI" panose="020B0502040204020203" pitchFamily="34" charset="0"/>
            </a:endParaRPr>
          </a:p>
          <a:p>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34</a:t>
            </a:fld>
            <a:endParaRPr lang="en-US"/>
          </a:p>
        </p:txBody>
      </p:sp>
    </p:spTree>
    <p:extLst>
      <p:ext uri="{BB962C8B-B14F-4D97-AF65-F5344CB8AC3E}">
        <p14:creationId xmlns:p14="http://schemas.microsoft.com/office/powerpoint/2010/main" val="2188103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
              <a:t>最后</a:t>
            </a:r>
            <a:r>
              <a:rPr kumimoji="1" lang="zh-CN" altLang="en-US"/>
              <a:t>我们要聊到的一个目标是</a:t>
            </a:r>
            <a:r>
              <a:rPr kumimoji="1" lang="en" altLang="zh-CN"/>
              <a:t>FinOps </a:t>
            </a:r>
            <a:r>
              <a:rPr kumimoji="1" lang="zh-CN" altLang="en-US"/>
              <a:t>和交叉框架，这个框架是指将 </a:t>
            </a:r>
            <a:r>
              <a:rPr kumimoji="1" lang="en" altLang="zh-CN"/>
              <a:t>FinOps </a:t>
            </a:r>
            <a:r>
              <a:rPr kumimoji="1" lang="zh-CN" altLang="en-US"/>
              <a:t>实践与组织使用的其他框架和方法集成。</a:t>
            </a:r>
            <a:endParaRPr kumimoji="1" lang="en-US" altLang="zh-CN"/>
          </a:p>
          <a:p>
            <a:endParaRPr kumimoji="1" lang="en-US" altLang="zh-CN"/>
          </a:p>
          <a:p>
            <a:r>
              <a:rPr lang="zh-CN" altLang="en-US" b="0" i="0">
                <a:solidFill>
                  <a:srgbClr val="161616"/>
                </a:solidFill>
                <a:effectLst/>
                <a:latin typeface="Segoe UI" panose="020B0502040204020203" pitchFamily="34" charset="0"/>
              </a:rPr>
              <a:t>这里主要是说，要确定组织内目前有的，使用的框架和方法。 了解每个框架提供的流程和优势，以及它们如何与 </a:t>
            </a:r>
            <a:r>
              <a:rPr lang="en" altLang="zh-CN" b="0" i="0">
                <a:solidFill>
                  <a:srgbClr val="161616"/>
                </a:solidFill>
                <a:effectLst/>
                <a:latin typeface="Segoe UI" panose="020B0502040204020203" pitchFamily="34" charset="0"/>
              </a:rPr>
              <a:t>FinOps </a:t>
            </a:r>
            <a:r>
              <a:rPr lang="zh-CN" altLang="en-US" b="0" i="0">
                <a:solidFill>
                  <a:srgbClr val="161616"/>
                </a:solidFill>
                <a:effectLst/>
                <a:latin typeface="Segoe UI" panose="020B0502040204020203" pitchFamily="34" charset="0"/>
              </a:rPr>
              <a:t>重叠，包括如何协调流程以实现集体目标。</a:t>
            </a:r>
            <a:endParaRPr kumimoji="1"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35</a:t>
            </a:fld>
            <a:endParaRPr lang="en-US"/>
          </a:p>
        </p:txBody>
      </p:sp>
    </p:spTree>
    <p:extLst>
      <p:ext uri="{BB962C8B-B14F-4D97-AF65-F5344CB8AC3E}">
        <p14:creationId xmlns:p14="http://schemas.microsoft.com/office/powerpoint/2010/main" val="737490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f9faefb254_4_1:notes"/>
          <p:cNvSpPr>
            <a:spLocks noGrp="1" noRot="1" noChangeAspect="1"/>
          </p:cNvSpPr>
          <p:nvPr>
            <p:ph type="sldImg" idx="2"/>
          </p:nvPr>
        </p:nvSpPr>
        <p:spPr>
          <a:xfrm>
            <a:off x="-512763" y="887413"/>
            <a:ext cx="7883526" cy="44354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f9faefb254_4_1:notes"/>
          <p:cNvSpPr txBox="1">
            <a:spLocks noGrp="1"/>
          </p:cNvSpPr>
          <p:nvPr>
            <p:ph type="body" idx="1"/>
          </p:nvPr>
        </p:nvSpPr>
        <p:spPr>
          <a:xfrm>
            <a:off x="701040" y="5750345"/>
            <a:ext cx="5608200" cy="4704600"/>
          </a:xfrm>
          <a:prstGeom prst="rect">
            <a:avLst/>
          </a:prstGeom>
          <a:noFill/>
          <a:ln>
            <a:noFill/>
          </a:ln>
        </p:spPr>
        <p:txBody>
          <a:bodyPr spcFirstLastPara="1" wrap="square" lIns="92825" tIns="46400" rIns="92825" bIns="464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Cloud is critical to success by bringing </a:t>
            </a:r>
            <a:br>
              <a:rPr lang="en"/>
            </a:br>
            <a:br>
              <a:rPr lang="en"/>
            </a:br>
            <a:r>
              <a:rPr lang="en"/>
              <a:t>The new cloud economy has us facing some new realities in the IT world:</a:t>
            </a:r>
            <a:endParaRPr/>
          </a:p>
          <a:p>
            <a:pPr marL="0" marR="0" lvl="0" indent="0" algn="l" rtl="0">
              <a:lnSpc>
                <a:spcPct val="100000"/>
              </a:lnSpc>
              <a:spcBef>
                <a:spcPts val="0"/>
              </a:spcBef>
              <a:spcAft>
                <a:spcPts val="0"/>
              </a:spcAft>
              <a:buClr>
                <a:schemeClr val="dk1"/>
              </a:buClr>
              <a:buSzPts val="1200"/>
              <a:buFont typeface="Calibri"/>
              <a:buNone/>
            </a:pP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
              <a:t>Traditional procurement silos have broken down, buying is decentralized, and it’s only getting more so</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
              <a:t>Cloud adoption, once the purview of CTOs and the location of science-fair projects now represents MATERIAL and substantial costs for many companies, and it’s only growing</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
              <a:t>What you buy in the cloud is variable, it changes month to month, day to day, minute to minute. It’s not predictable, and it’s hard to forecast well using traditional methods. And with over 1M Cloud SKUs out there, it’s only getting more complex.</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
              <a:t>In a cloud world of vast supply, plentiful options and few constraints on your spending, inefficiency is inevitable. But all businesses must focus on efficiency, and need the information to create it. Further, macroeconomic pressures – elections, Brexit, and the coming economic downturn (eventually there will be one) – require even more ruthless efficiency measures.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
              <a:t>Inefficiency becomes a target on IT’s back (very important) in a downturn.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
              <a:t>Luckily, there’s also a new operating model for the cloud to help address these realities. </a:t>
            </a:r>
          </a:p>
          <a:p>
            <a:pPr marL="0" marR="0" lvl="0" indent="0" algn="l" rtl="0">
              <a:lnSpc>
                <a:spcPct val="100000"/>
              </a:lnSpc>
              <a:spcBef>
                <a:spcPts val="0"/>
              </a:spcBef>
              <a:spcAft>
                <a:spcPts val="0"/>
              </a:spcAft>
              <a:buClr>
                <a:schemeClr val="dk1"/>
              </a:buClr>
              <a:buSzPts val="1200"/>
              <a:buFont typeface="Calibri"/>
              <a:buNone/>
            </a:pPr>
            <a:endParaRPr lang="en"/>
          </a:p>
          <a:p>
            <a:pPr algn="l"/>
            <a:r>
              <a:rPr lang="en-NZ" b="0" i="0">
                <a:solidFill>
                  <a:srgbClr val="454545"/>
                </a:solidFill>
                <a:effectLst/>
                <a:latin typeface="Inter"/>
              </a:rPr>
              <a:t>In short: </a:t>
            </a:r>
            <a:r>
              <a:rPr lang="en-NZ" b="1" i="0">
                <a:solidFill>
                  <a:srgbClr val="454545"/>
                </a:solidFill>
                <a:effectLst/>
                <a:latin typeface="Inter"/>
              </a:rPr>
              <a:t>FinOps ensures you get the most value out of every dollar you spend in the cloud</a:t>
            </a:r>
            <a:r>
              <a:rPr lang="en-NZ" b="0" i="0">
                <a:solidFill>
                  <a:srgbClr val="454545"/>
                </a:solidFill>
                <a:effectLst/>
                <a:latin typeface="Inter"/>
              </a:rPr>
              <a:t>. It is the practice of bringing financial accountability to the variable spend model of cloud, enabling distributed teams to make business trade-offs between speed, cost, and quality.</a:t>
            </a:r>
          </a:p>
          <a:p>
            <a:pPr algn="l"/>
            <a:r>
              <a:rPr lang="en-NZ" b="0" i="0">
                <a:solidFill>
                  <a:srgbClr val="454545"/>
                </a:solidFill>
                <a:effectLst/>
                <a:latin typeface="Inter"/>
              </a:rPr>
              <a:t>At its core, FinOps is a cultural practice. It’s the most efficient way in the world for teams to manage their cloud costs, where everyone takes ownership for their cloud usage supported by a central best-practices group. Cross-functional teams work together to enable faster delivery, while, at the same time, gaining more financial and operational control.</a:t>
            </a: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381" name="Google Shape;381;gf9faefb254_4_1:notes"/>
          <p:cNvSpPr txBox="1">
            <a:spLocks noGrp="1"/>
          </p:cNvSpPr>
          <p:nvPr>
            <p:ph type="sldNum" idx="12"/>
          </p:nvPr>
        </p:nvSpPr>
        <p:spPr>
          <a:xfrm>
            <a:off x="3970938" y="11349257"/>
            <a:ext cx="3037800" cy="599700"/>
          </a:xfrm>
          <a:prstGeom prst="rect">
            <a:avLst/>
          </a:prstGeom>
          <a:noFill/>
          <a:ln>
            <a:noFill/>
          </a:ln>
        </p:spPr>
        <p:txBody>
          <a:bodyPr spcFirstLastPara="1" wrap="square" lIns="92825" tIns="46400" rIns="92825" bIns="464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36</a:t>
            </a:fld>
            <a:endParaRPr kumimoji="0"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d4deeb24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d4deeb248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400">
                <a:solidFill>
                  <a:schemeClr val="dk2"/>
                </a:solidFill>
              </a:rPr>
              <a:t>Maturity and Capabilities need talking points</a:t>
            </a:r>
            <a:endParaRPr sz="1400">
              <a:solidFill>
                <a:schemeClr val="dk2"/>
              </a:solidFill>
            </a:endParaRPr>
          </a:p>
          <a:p>
            <a:pPr marL="0" lvl="0" indent="0" algn="l" rtl="0">
              <a:lnSpc>
                <a:spcPct val="115000"/>
              </a:lnSpc>
              <a:spcBef>
                <a:spcPts val="0"/>
              </a:spcBef>
              <a:spcAft>
                <a:spcPts val="0"/>
              </a:spcAft>
              <a:buSzPts val="1100"/>
              <a:buNone/>
            </a:pPr>
            <a:r>
              <a:rPr lang="en" sz="1400">
                <a:solidFill>
                  <a:schemeClr val="dk2"/>
                </a:solidFill>
              </a:rPr>
              <a:t>Brief description of the FinOps Lifecycle. Will cover in more detail later</a:t>
            </a:r>
            <a:endParaRPr sz="1400">
              <a:solidFill>
                <a:schemeClr val="dk2"/>
              </a:solidFill>
            </a:endParaRPr>
          </a:p>
          <a:p>
            <a:pPr marL="0" lvl="0" indent="0" algn="l" rtl="0">
              <a:lnSpc>
                <a:spcPct val="115000"/>
              </a:lnSpc>
              <a:spcBef>
                <a:spcPts val="0"/>
              </a:spcBef>
              <a:spcAft>
                <a:spcPts val="0"/>
              </a:spcAft>
              <a:buSzPts val="1100"/>
              <a:buNone/>
            </a:pPr>
            <a:endParaRPr sz="1400">
              <a:solidFill>
                <a:schemeClr val="dk2"/>
              </a:solidFill>
            </a:endParaRPr>
          </a:p>
          <a:p>
            <a:pPr marL="0" lvl="0" indent="0" algn="l" rtl="0">
              <a:lnSpc>
                <a:spcPct val="115000"/>
              </a:lnSpc>
              <a:spcBef>
                <a:spcPts val="0"/>
              </a:spcBef>
              <a:spcAft>
                <a:spcPts val="0"/>
              </a:spcAft>
              <a:buSzPts val="1100"/>
              <a:buNone/>
            </a:pPr>
            <a:r>
              <a:rPr lang="en" sz="1400">
                <a:solidFill>
                  <a:schemeClr val="dk2"/>
                </a:solidFill>
              </a:rPr>
              <a:t>We use a Looping, flywheel lifecycle for FinOps, seeking to </a:t>
            </a:r>
            <a:endParaRPr sz="1400">
              <a:solidFill>
                <a:schemeClr val="dk2"/>
              </a:solidFill>
            </a:endParaRPr>
          </a:p>
          <a:p>
            <a:pPr marL="228600" lvl="0" indent="-247650" algn="l" rtl="0">
              <a:lnSpc>
                <a:spcPct val="115000"/>
              </a:lnSpc>
              <a:spcBef>
                <a:spcPts val="0"/>
              </a:spcBef>
              <a:spcAft>
                <a:spcPts val="0"/>
              </a:spcAft>
              <a:buClr>
                <a:schemeClr val="dk2"/>
              </a:buClr>
              <a:buSzPts val="1400"/>
              <a:buAutoNum type="arabicPeriod"/>
            </a:pPr>
            <a:r>
              <a:rPr lang="en" sz="1400">
                <a:solidFill>
                  <a:schemeClr val="dk2"/>
                </a:solidFill>
              </a:rPr>
              <a:t>Inform</a:t>
            </a:r>
            <a:endParaRPr sz="1400">
              <a:solidFill>
                <a:schemeClr val="dk2"/>
              </a:solidFill>
            </a:endParaRPr>
          </a:p>
          <a:p>
            <a:pPr marL="228600" lvl="0" indent="-247650" algn="l" rtl="0">
              <a:lnSpc>
                <a:spcPct val="115000"/>
              </a:lnSpc>
              <a:spcBef>
                <a:spcPts val="0"/>
              </a:spcBef>
              <a:spcAft>
                <a:spcPts val="0"/>
              </a:spcAft>
              <a:buClr>
                <a:schemeClr val="dk2"/>
              </a:buClr>
              <a:buSzPts val="1400"/>
              <a:buAutoNum type="arabicPeriod"/>
            </a:pPr>
            <a:r>
              <a:rPr lang="en" sz="1400">
                <a:solidFill>
                  <a:schemeClr val="dk2"/>
                </a:solidFill>
              </a:rPr>
              <a:t>Identify Optimization targets</a:t>
            </a:r>
            <a:endParaRPr sz="1400">
              <a:solidFill>
                <a:schemeClr val="dk2"/>
              </a:solidFill>
            </a:endParaRPr>
          </a:p>
          <a:p>
            <a:pPr marL="228600" lvl="0" indent="-247650" algn="l" rtl="0">
              <a:lnSpc>
                <a:spcPct val="115000"/>
              </a:lnSpc>
              <a:spcBef>
                <a:spcPts val="0"/>
              </a:spcBef>
              <a:spcAft>
                <a:spcPts val="0"/>
              </a:spcAft>
              <a:buClr>
                <a:schemeClr val="dk2"/>
              </a:buClr>
              <a:buSzPts val="1400"/>
              <a:buAutoNum type="arabicPeriod"/>
            </a:pPr>
            <a:r>
              <a:rPr lang="en" sz="1400">
                <a:solidFill>
                  <a:schemeClr val="dk2"/>
                </a:solidFill>
              </a:rPr>
              <a:t>Operationalize those changes</a:t>
            </a:r>
            <a:endParaRPr sz="1400">
              <a:solidFill>
                <a:schemeClr val="dk2"/>
              </a:solidFill>
            </a:endParaRPr>
          </a:p>
          <a:p>
            <a:pPr marL="228600" lvl="0" indent="-158750" algn="l" rtl="0">
              <a:lnSpc>
                <a:spcPct val="115000"/>
              </a:lnSpc>
              <a:spcBef>
                <a:spcPts val="0"/>
              </a:spcBef>
              <a:spcAft>
                <a:spcPts val="0"/>
              </a:spcAft>
              <a:buSzPts val="1100"/>
              <a:buNone/>
            </a:pPr>
            <a:endParaRPr sz="1400">
              <a:solidFill>
                <a:schemeClr val="dk2"/>
              </a:solidFill>
            </a:endParaRPr>
          </a:p>
          <a:p>
            <a:pPr marL="0" lvl="0" indent="0" algn="l" rtl="0">
              <a:lnSpc>
                <a:spcPct val="115000"/>
              </a:lnSpc>
              <a:spcBef>
                <a:spcPts val="0"/>
              </a:spcBef>
              <a:spcAft>
                <a:spcPts val="0"/>
              </a:spcAft>
              <a:buSzPts val="1100"/>
              <a:buNone/>
            </a:pPr>
            <a:r>
              <a:rPr lang="en" sz="1400">
                <a:solidFill>
                  <a:schemeClr val="dk2"/>
                </a:solidFill>
              </a:rPr>
              <a:t>In a flywheel approach that starts off slow and takes a “Crawl, Walk, Run” maturity approach to solving the challenges Cloud introduces to an organization. </a:t>
            </a:r>
            <a:endParaRPr sz="1400">
              <a:solidFill>
                <a:schemeClr val="dk2"/>
              </a:solidFill>
            </a:endParaRPr>
          </a:p>
          <a:p>
            <a:pPr marL="0" lvl="0" indent="0" algn="l" rtl="0">
              <a:lnSpc>
                <a:spcPct val="115000"/>
              </a:lnSpc>
              <a:spcBef>
                <a:spcPts val="0"/>
              </a:spcBef>
              <a:spcAft>
                <a:spcPts val="0"/>
              </a:spcAft>
              <a:buSzPts val="1100"/>
              <a:buNone/>
            </a:pPr>
            <a:endParaRPr sz="1400">
              <a:solidFill>
                <a:schemeClr val="dk2"/>
              </a:solidFill>
            </a:endParaRPr>
          </a:p>
          <a:p>
            <a:pPr marL="0" lvl="0" indent="0" algn="l" rtl="0">
              <a:lnSpc>
                <a:spcPct val="115000"/>
              </a:lnSpc>
              <a:spcBef>
                <a:spcPts val="0"/>
              </a:spcBef>
              <a:spcAft>
                <a:spcPts val="0"/>
              </a:spcAft>
              <a:buSzPts val="1100"/>
              <a:buNone/>
            </a:pPr>
            <a:r>
              <a:rPr lang="en" sz="1400">
                <a:solidFill>
                  <a:schemeClr val="dk2"/>
                </a:solidFill>
              </a:rPr>
              <a:t>There will be much more detail on this later.</a:t>
            </a:r>
            <a:endParaRPr lang="en-NZ" sz="1400">
              <a:solidFill>
                <a:schemeClr val="dk2"/>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err="1"/>
              <a:t>Slide</a:t>
            </a:r>
            <a:r>
              <a:rPr lang="es-CL"/>
              <a:t> </a:t>
            </a:r>
            <a:r>
              <a:rPr lang="es-CL" err="1"/>
              <a:t>last</a:t>
            </a:r>
            <a:r>
              <a:rPr lang="es-CL"/>
              <a:t> </a:t>
            </a:r>
            <a:r>
              <a:rPr lang="es-CL" err="1"/>
              <a:t>modified</a:t>
            </a:r>
            <a:r>
              <a:rPr lang="es-CL"/>
              <a:t>: 14.11.2022</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3/12/2024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316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sz="1200" err="1"/>
              <a:t>Slide</a:t>
            </a:r>
            <a:r>
              <a:rPr lang="es-CL" sz="1200"/>
              <a:t> </a:t>
            </a:r>
            <a:r>
              <a:rPr lang="es-CL" sz="1200" err="1"/>
              <a:t>last</a:t>
            </a:r>
            <a:r>
              <a:rPr lang="es-CL" sz="1200"/>
              <a:t> </a:t>
            </a:r>
            <a:r>
              <a:rPr lang="es-CL" sz="1200" err="1"/>
              <a:t>modified</a:t>
            </a:r>
            <a:r>
              <a:rPr lang="es-CL" sz="1200"/>
              <a:t>: 14.11.2022</a:t>
            </a:r>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9A2147-E16B-4B28-80FD-D598E1F2A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4058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41</a:t>
            </a:fld>
            <a:endParaRPr lang="en-US"/>
          </a:p>
        </p:txBody>
      </p:sp>
    </p:spTree>
    <p:extLst>
      <p:ext uri="{BB962C8B-B14F-4D97-AF65-F5344CB8AC3E}">
        <p14:creationId xmlns:p14="http://schemas.microsoft.com/office/powerpoint/2010/main" val="404023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废话不多说，我先给大家看一下今天内容分享的目录：</a:t>
            </a:r>
            <a:endParaRPr lang="en-US" altLang="zh-CN"/>
          </a:p>
          <a:p>
            <a:pPr marL="228600" indent="-228600">
              <a:buAutoNum type="arabicPeriod"/>
            </a:pPr>
            <a:r>
              <a:rPr lang="zh-CN" altLang="en-US"/>
              <a:t>第一个我想给大家分享一下通常我们理解的</a:t>
            </a:r>
            <a:r>
              <a:rPr lang="en-US" altLang="zh-CN"/>
              <a:t>cost management  </a:t>
            </a:r>
            <a:r>
              <a:rPr lang="zh-CN" altLang="en-US"/>
              <a:t>和 </a:t>
            </a:r>
            <a:r>
              <a:rPr lang="en-US" altLang="zh-CN" err="1"/>
              <a:t>finops</a:t>
            </a:r>
            <a:r>
              <a:rPr lang="zh-CN" altLang="en-US"/>
              <a:t>的不同之处。这就像我们做软件开发第一次去看</a:t>
            </a:r>
            <a:r>
              <a:rPr lang="en-US" altLang="zh-CN" err="1"/>
              <a:t>devops</a:t>
            </a:r>
            <a:r>
              <a:rPr lang="zh-CN" altLang="en-US"/>
              <a:t>一样，如何去清晰地理解和区分</a:t>
            </a:r>
            <a:r>
              <a:rPr lang="en-US" altLang="zh-CN" err="1"/>
              <a:t>finops</a:t>
            </a:r>
            <a:r>
              <a:rPr lang="zh-CN" altLang="en-US"/>
              <a:t>这套文化的不同之处，非常重要。</a:t>
            </a:r>
            <a:endParaRPr lang="en-US" altLang="zh-CN"/>
          </a:p>
          <a:p>
            <a:pPr marL="228600" indent="-228600">
              <a:buAutoNum type="arabicPeriod"/>
            </a:pPr>
            <a:r>
              <a:rPr lang="zh-CN" altLang="en-US"/>
              <a:t>然后我想直接进入</a:t>
            </a:r>
            <a:r>
              <a:rPr lang="en-US" altLang="zh-CN"/>
              <a:t>how-to</a:t>
            </a:r>
            <a:r>
              <a:rPr lang="zh-CN" altLang="en-US"/>
              <a:t>，因为时间有限，我就把核心的要做什么，为什么这么做，做了什么效果，以及怎么做分享给大家</a:t>
            </a:r>
            <a:endParaRPr lang="en-US" altLang="zh-CN"/>
          </a:p>
          <a:p>
            <a:pPr marL="228600" indent="-228600">
              <a:buAutoNum type="arabicPeriod"/>
            </a:pPr>
            <a:endParaRPr lang="en-US" altLang="zh-CN"/>
          </a:p>
          <a:p>
            <a:pPr marL="228600" indent="-228600">
              <a:buAutoNum type="arabicPeriod"/>
            </a:pPr>
            <a:endParaRPr lang="en-US" altLang="zh-CN"/>
          </a:p>
          <a:p>
            <a:pPr marL="228600" indent="-228600">
              <a:buAutoNum type="arabicPeriod"/>
            </a:pPr>
            <a:endParaRPr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4</a:t>
            </a:fld>
            <a:endParaRPr lang="en-US"/>
          </a:p>
        </p:txBody>
      </p:sp>
    </p:spTree>
    <p:extLst>
      <p:ext uri="{BB962C8B-B14F-4D97-AF65-F5344CB8AC3E}">
        <p14:creationId xmlns:p14="http://schemas.microsoft.com/office/powerpoint/2010/main" val="2430778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5</a:t>
            </a:fld>
            <a:endParaRPr lang="en-US"/>
          </a:p>
        </p:txBody>
      </p:sp>
    </p:spTree>
    <p:extLst>
      <p:ext uri="{BB962C8B-B14F-4D97-AF65-F5344CB8AC3E}">
        <p14:creationId xmlns:p14="http://schemas.microsoft.com/office/powerpoint/2010/main" val="3975333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首先，在我们已经习惯的一个成本管理的认知上，如何进一步去厘清</a:t>
            </a:r>
            <a:r>
              <a:rPr lang="en-US" altLang="zh-CN" err="1"/>
              <a:t>finops</a:t>
            </a:r>
            <a:r>
              <a:rPr lang="zh-CN" altLang="en-US"/>
              <a:t>带来的变化到底是什么。</a:t>
            </a:r>
            <a:r>
              <a:rPr lang="zh-CN" altLang="en-US" sz="1200">
                <a:solidFill>
                  <a:schemeClr val="dk2"/>
                </a:solidFill>
              </a:rPr>
              <a:t>用一句话定义：</a:t>
            </a:r>
            <a:r>
              <a:rPr lang="en-US" altLang="zh-CN" sz="1200" err="1">
                <a:solidFill>
                  <a:schemeClr val="dk2"/>
                </a:solidFill>
              </a:rPr>
              <a:t>finops</a:t>
            </a:r>
            <a:r>
              <a:rPr lang="zh-CN" altLang="en-US" sz="1200">
                <a:solidFill>
                  <a:schemeClr val="dk2"/>
                </a:solidFill>
              </a:rPr>
              <a:t>是将技术、财务和业务融于一体的运营框架和文化转变，</a:t>
            </a:r>
            <a:r>
              <a:rPr lang="zh-CN" altLang="en-US" b="0" i="0">
                <a:solidFill>
                  <a:srgbClr val="161616"/>
                </a:solidFill>
                <a:effectLst/>
                <a:highlight>
                  <a:srgbClr val="FFFFFF"/>
                </a:highlight>
                <a:latin typeface="Segoe UI" panose="020B0502040204020203" pitchFamily="34" charset="0"/>
              </a:rPr>
              <a:t>有助于通过云投资实现最大的业务价值</a:t>
            </a:r>
            <a:r>
              <a:rPr lang="zh-CN" altLang="en-US" sz="1200">
                <a:solidFill>
                  <a:schemeClr val="dk2"/>
                </a:solidFill>
              </a:rPr>
              <a:t>。</a:t>
            </a:r>
            <a:endParaRPr lang="en-US" altLang="zh-CN" sz="1200">
              <a:solidFill>
                <a:schemeClr val="dk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r>
              <a:rPr lang="zh-CN" altLang="en-US"/>
              <a:t>然后最开始就要明确的是，</a:t>
            </a:r>
            <a:r>
              <a:rPr lang="en-US" altLang="zh-CN"/>
              <a:t>cost management</a:t>
            </a:r>
            <a:r>
              <a:rPr lang="zh-CN" altLang="en-US"/>
              <a:t>和</a:t>
            </a:r>
            <a:r>
              <a:rPr lang="en-US" altLang="zh-CN" err="1"/>
              <a:t>finops</a:t>
            </a:r>
            <a:r>
              <a:rPr lang="zh-CN" altLang="en-US"/>
              <a:t>的最终目的是一致的，那就是如何节省企业在云上的成本，这是最重要的一点，当我们考虑去做任何与</a:t>
            </a:r>
            <a:r>
              <a:rPr lang="en-US" altLang="zh-CN" err="1"/>
              <a:t>finops</a:t>
            </a:r>
            <a:r>
              <a:rPr lang="zh-CN" altLang="en-US"/>
              <a:t>相关的转型，都要把节省云成本设立为核心的</a:t>
            </a:r>
            <a:r>
              <a:rPr lang="en-US" altLang="zh-CN"/>
              <a:t>milestone</a:t>
            </a:r>
            <a:r>
              <a:rPr lang="zh-CN" altLang="en-US"/>
              <a:t>，否则都是偏离主题的做法</a:t>
            </a:r>
            <a:endParaRPr lang="en-US" altLang="zh-CN"/>
          </a:p>
          <a:p>
            <a:endParaRPr lang="en-US" altLang="zh-CN"/>
          </a:p>
          <a:p>
            <a:r>
              <a:rPr lang="zh-CN" altLang="en-US"/>
              <a:t>那什么是变化的呢，其实主要是流程的执行方式以及负责人在执行层面上的变化：举个简单例子，微软合作的企业非常多，但根据我的观察，我接触到的企业绝大多数是由</a:t>
            </a:r>
            <a:r>
              <a:rPr lang="en-US" altLang="zh-CN"/>
              <a:t>IT</a:t>
            </a:r>
            <a:r>
              <a:rPr lang="zh-CN" altLang="en-US"/>
              <a:t>部门或者某套应用的业务部门自己在监控、创建、调整、或者删除云相关的资源和做成本管理，也是由</a:t>
            </a:r>
            <a:r>
              <a:rPr lang="en-US" altLang="zh-CN"/>
              <a:t>IT</a:t>
            </a:r>
            <a:r>
              <a:rPr lang="zh-CN" altLang="en-US"/>
              <a:t>团队来定期提供成本报告，一个月或者几个月拉一次账单，有的是用</a:t>
            </a:r>
            <a:r>
              <a:rPr lang="en-US" altLang="zh-CN"/>
              <a:t>csv</a:t>
            </a:r>
            <a:r>
              <a:rPr lang="zh-CN" altLang="en-US"/>
              <a:t>之类的文件保存，有的可能更进一步用</a:t>
            </a:r>
            <a:r>
              <a:rPr lang="en-US" altLang="zh-CN"/>
              <a:t>power bi</a:t>
            </a:r>
            <a:r>
              <a:rPr lang="zh-CN" altLang="en-US"/>
              <a:t>这样的</a:t>
            </a:r>
            <a:r>
              <a:rPr lang="en-US" altLang="zh-CN"/>
              <a:t>dashboard</a:t>
            </a:r>
            <a:r>
              <a:rPr lang="zh-CN" altLang="en-US"/>
              <a:t>来刷新，这种模式存在的一个问题是，谁用谁管，和企业自上而下去推动的</a:t>
            </a:r>
            <a:r>
              <a:rPr lang="en-US" altLang="zh-CN"/>
              <a:t>cost-saving</a:t>
            </a:r>
            <a:r>
              <a:rPr lang="zh-CN" altLang="en-US"/>
              <a:t>的</a:t>
            </a:r>
            <a:r>
              <a:rPr lang="en-US" altLang="zh-CN"/>
              <a:t>process</a:t>
            </a:r>
            <a:r>
              <a:rPr lang="zh-CN" altLang="en-US"/>
              <a:t>往往是有一些脱节的，甚至一定有频繁地扯皮、责任承担难以明确等等问题。</a:t>
            </a:r>
            <a:endParaRPr lang="en-US" altLang="zh-CN"/>
          </a:p>
          <a:p>
            <a:endParaRPr lang="en-US" altLang="zh-CN"/>
          </a:p>
          <a:p>
            <a:r>
              <a:rPr lang="zh-CN" altLang="en-US"/>
              <a:t>那么在</a:t>
            </a:r>
            <a:r>
              <a:rPr lang="en-US" altLang="zh-CN" err="1"/>
              <a:t>Finops</a:t>
            </a:r>
            <a:r>
              <a:rPr lang="zh-CN" altLang="en-US"/>
              <a:t>里如何进行转变，首先，</a:t>
            </a:r>
            <a:r>
              <a:rPr lang="en-US" altLang="zh-CN" err="1"/>
              <a:t>Finops</a:t>
            </a:r>
            <a:r>
              <a:rPr lang="zh-CN" altLang="en-US"/>
              <a:t>需要一只专门的团队，但是并不说把所有人都换了之类的，只是一种全新的组织方式，主要人头还是实际使用、产生成本的工程师团队；其次是要建立</a:t>
            </a:r>
            <a:r>
              <a:rPr lang="en-US" altLang="zh-CN"/>
              <a:t>long-term</a:t>
            </a:r>
            <a:r>
              <a:rPr lang="zh-CN" altLang="en-US"/>
              <a:t>的</a:t>
            </a:r>
            <a:r>
              <a:rPr lang="en-US" altLang="zh-CN"/>
              <a:t>cost-saving process</a:t>
            </a:r>
            <a:r>
              <a:rPr lang="zh-CN" altLang="en-US"/>
              <a:t>，这个流程中包含了</a:t>
            </a:r>
            <a:r>
              <a:rPr lang="en-US" altLang="zh-CN"/>
              <a:t>education</a:t>
            </a:r>
            <a:r>
              <a:rPr lang="zh-CN" altLang="en-US"/>
              <a:t>等等，大家可以看一下图中粉色的部分，这是在</a:t>
            </a:r>
            <a:r>
              <a:rPr lang="en-US" altLang="zh-CN" err="1"/>
              <a:t>finops</a:t>
            </a:r>
            <a:r>
              <a:rPr lang="zh-CN" altLang="en-US"/>
              <a:t>这套框架下需要附加的能力，那这些附加的能力来建立更多更优质的</a:t>
            </a:r>
            <a:r>
              <a:rPr lang="en-US" altLang="zh-CN"/>
              <a:t>best practice</a:t>
            </a:r>
            <a:r>
              <a:rPr lang="zh-CN" altLang="en-US"/>
              <a:t>给到我们的工程师团队，让他们在</a:t>
            </a:r>
            <a:r>
              <a:rPr lang="en-US" altLang="zh-CN"/>
              <a:t>short-term</a:t>
            </a:r>
            <a:r>
              <a:rPr lang="zh-CN" altLang="en-US"/>
              <a:t>不断迭代，最终实现一个云成本呈现出</a:t>
            </a:r>
            <a:r>
              <a:rPr lang="en-US" altLang="zh-CN"/>
              <a:t>cost</a:t>
            </a:r>
            <a:r>
              <a:rPr lang="zh-CN" altLang="en-US"/>
              <a:t>的</a:t>
            </a:r>
            <a:r>
              <a:rPr lang="en-US" altLang="zh-CN"/>
              <a:t>reduction</a:t>
            </a:r>
            <a:r>
              <a:rPr lang="zh-CN" altLang="en-US"/>
              <a:t>，以及</a:t>
            </a:r>
            <a:r>
              <a:rPr lang="en-US" altLang="zh-CN"/>
              <a:t>business value</a:t>
            </a:r>
            <a:r>
              <a:rPr lang="zh-CN" altLang="en-US"/>
              <a:t>的上升。</a:t>
            </a:r>
            <a:endParaRPr lang="en-US" altLang="zh-CN"/>
          </a:p>
          <a:p>
            <a:endParaRPr lang="en-US" altLang="zh-CN"/>
          </a:p>
          <a:p>
            <a:r>
              <a:rPr lang="zh-CN" altLang="en-US"/>
              <a:t>这里也需要注意的是，您可能会想，我们企业本来就有</a:t>
            </a:r>
            <a:r>
              <a:rPr lang="en-US" altLang="zh-CN"/>
              <a:t>best practice</a:t>
            </a:r>
            <a:r>
              <a:rPr lang="zh-CN" altLang="en-US"/>
              <a:t>呀，我不用</a:t>
            </a:r>
            <a:r>
              <a:rPr lang="en-US" altLang="zh-CN" err="1"/>
              <a:t>finops</a:t>
            </a:r>
            <a:r>
              <a:rPr lang="zh-CN" altLang="en-US"/>
              <a:t>难道就不能实现这些效果了吗，这里需要注意的是，</a:t>
            </a:r>
            <a:r>
              <a:rPr lang="en-US" altLang="zh-CN" err="1"/>
              <a:t>finops</a:t>
            </a:r>
            <a:r>
              <a:rPr lang="zh-CN" altLang="en-US"/>
              <a:t>为什么说是一种文化，解决问题的方法其实可能就是没变过，这是有可能的，但是</a:t>
            </a:r>
            <a:r>
              <a:rPr lang="en-US" altLang="zh-CN" err="1"/>
              <a:t>finops</a:t>
            </a:r>
            <a:r>
              <a:rPr lang="zh-CN" altLang="en-US"/>
              <a:t>的重点在于构建这个</a:t>
            </a:r>
            <a:r>
              <a:rPr lang="en-US" altLang="zh-CN"/>
              <a:t>process</a:t>
            </a:r>
            <a:r>
              <a:rPr lang="zh-CN" altLang="en-US"/>
              <a:t>，这些流程的目的就是让这些流程更加可控、同时坦率讲让每个工程师更舒服的去完成这些</a:t>
            </a:r>
            <a:r>
              <a:rPr lang="en-US" altLang="zh-CN"/>
              <a:t>cost-saving</a:t>
            </a:r>
            <a:r>
              <a:rPr lang="zh-CN" altLang="en-US"/>
              <a:t>的目标，因为</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涉及跨财务、技术和业务团队的协作，从而建立和实施使团队能够跟踪、分析和优化云成本的策略和流程。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寻求云支出与业务目标之间的一致性，并在成本优化与性能之间取得平衡，这样组织就可以在不超支云资源的情况下实现其业务目标。</a:t>
            </a:r>
            <a:endParaRPr lang="en-US" altLang="zh-CN"/>
          </a:p>
          <a:p>
            <a:endParaRPr lang="en-US" altLang="zh-CN"/>
          </a:p>
          <a:p>
            <a:r>
              <a:rPr lang="zh-CN" altLang="en-US"/>
              <a:t>说到这里，其实还是比较</a:t>
            </a:r>
            <a:r>
              <a:rPr lang="en-US" altLang="zh-CN"/>
              <a:t>high-level</a:t>
            </a:r>
            <a:r>
              <a:rPr lang="zh-CN" altLang="en-US"/>
              <a:t>的讲了一下，我们后面</a:t>
            </a:r>
            <a:r>
              <a:rPr lang="en-US" altLang="zh-CN"/>
              <a:t>deep dive</a:t>
            </a:r>
            <a:r>
              <a:rPr lang="zh-CN" altLang="en-US"/>
              <a:t>一下，看看这些流程是如何构建的。</a:t>
            </a:r>
          </a:p>
        </p:txBody>
      </p:sp>
      <p:sp>
        <p:nvSpPr>
          <p:cNvPr id="4" name="灯片编号占位符 3"/>
          <p:cNvSpPr>
            <a:spLocks noGrp="1"/>
          </p:cNvSpPr>
          <p:nvPr>
            <p:ph type="sldNum" sz="quarter" idx="5"/>
          </p:nvPr>
        </p:nvSpPr>
        <p:spPr/>
        <p:txBody>
          <a:bodyPr/>
          <a:lstStyle/>
          <a:p>
            <a:fld id="{38E67107-53D3-4CCF-8756-27475A9ECA68}" type="slidenum">
              <a:rPr lang="en-US" smtClean="0"/>
              <a:t>6</a:t>
            </a:fld>
            <a:endParaRPr lang="en-US"/>
          </a:p>
        </p:txBody>
      </p:sp>
    </p:spTree>
    <p:extLst>
      <p:ext uri="{BB962C8B-B14F-4D97-AF65-F5344CB8AC3E}">
        <p14:creationId xmlns:p14="http://schemas.microsoft.com/office/powerpoint/2010/main" val="2870670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接下来我要讲的几页非常重要，是整个</a:t>
            </a:r>
            <a:r>
              <a:rPr lang="en-US" altLang="zh-CN" err="1"/>
              <a:t>finops</a:t>
            </a:r>
            <a:r>
              <a:rPr lang="zh-CN" altLang="en-US"/>
              <a:t>框架的指导思想，框定了</a:t>
            </a:r>
            <a:r>
              <a:rPr lang="en-US" altLang="zh-CN" err="1"/>
              <a:t>finops</a:t>
            </a:r>
            <a:r>
              <a:rPr lang="zh-CN" altLang="en-US"/>
              <a:t>的所有方方面面，我们先把这些理论盘一遍，然后我们后面看如何具体用什么方法来实现它们。</a:t>
            </a:r>
            <a:endParaRPr lang="en-US" altLang="zh-CN"/>
          </a:p>
          <a:p>
            <a:endParaRPr lang="en-US" altLang="zh-CN"/>
          </a:p>
          <a:p>
            <a:r>
              <a:rPr lang="zh-CN" altLang="en-US"/>
              <a:t>好的，我们挨个来，首先是</a:t>
            </a:r>
            <a:r>
              <a:rPr lang="en-US" altLang="zh-CN"/>
              <a:t>6</a:t>
            </a:r>
            <a:r>
              <a:rPr lang="zh-CN" altLang="en-US"/>
              <a:t>个核心原则：</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161616"/>
                </a:solidFill>
                <a:effectLst/>
                <a:highlight>
                  <a:srgbClr val="FFFFFF"/>
                </a:highlight>
                <a:latin typeface="Segoe UI" panose="020B0502040204020203" pitchFamily="34" charset="0"/>
              </a:rPr>
              <a:t>团队协作</a:t>
            </a:r>
            <a:r>
              <a:rPr lang="en-US" altLang="zh-CN" b="0" i="0">
                <a:solidFill>
                  <a:srgbClr val="161616"/>
                </a:solidFill>
                <a:effectLst/>
                <a:highlight>
                  <a:srgbClr val="FFFFFF"/>
                </a:highlight>
                <a:latin typeface="Segoe UI" panose="020B0502040204020203" pitchFamily="34" charset="0"/>
              </a:rPr>
              <a:t>–</a:t>
            </a:r>
            <a:r>
              <a:rPr lang="zh-CN" altLang="en-US" b="0" i="0">
                <a:solidFill>
                  <a:srgbClr val="161616"/>
                </a:solidFill>
                <a:effectLst/>
                <a:highlight>
                  <a:srgbClr val="FFFFFF"/>
                </a:highlight>
                <a:latin typeface="Segoe UI" panose="020B0502040204020203" pitchFamily="34" charset="0"/>
              </a:rPr>
              <a:t>在通常可能不会密切合作的团队之间培养对成本效益、流程和成本决策的共同关注。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161616"/>
                </a:solidFill>
                <a:effectLst/>
                <a:highlight>
                  <a:srgbClr val="FFFFFF"/>
                </a:highlight>
                <a:latin typeface="Segoe UI" panose="020B0502040204020203" pitchFamily="34" charset="0"/>
              </a:rPr>
              <a:t>每个人都需担起责任</a:t>
            </a:r>
            <a:r>
              <a:rPr lang="zh-CN" altLang="en-US" b="0" i="0">
                <a:solidFill>
                  <a:srgbClr val="161616"/>
                </a:solidFill>
                <a:effectLst/>
                <a:highlight>
                  <a:srgbClr val="FFFFFF"/>
                </a:highlight>
                <a:latin typeface="Segoe UI" panose="020B0502040204020203" pitchFamily="34" charset="0"/>
              </a:rPr>
              <a:t>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分散有关云资源使用和优化的决策过程，促使技术团队在运行时间和性能之外考虑成本。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简单来说就是每一个一线员工在做设计或者是部署的时候，这些不同的角色都有承担成本的责任。很典型的例子是，大家有没有定期去看一眼现在有没有一些闲置的磁盘、用了一次就再也没用过的镜像等等，其实一直在产生成本，但是没有一个</a:t>
            </a:r>
            <a:r>
              <a:rPr lang="en-US" altLang="zh-CN" b="0" i="0">
                <a:solidFill>
                  <a:srgbClr val="161616"/>
                </a:solidFill>
                <a:effectLst/>
                <a:highlight>
                  <a:srgbClr val="FFFFFF"/>
                </a:highlight>
                <a:latin typeface="Segoe UI" panose="020B0502040204020203" pitchFamily="34" charset="0"/>
              </a:rPr>
              <a:t>process</a:t>
            </a:r>
            <a:r>
              <a:rPr lang="zh-CN" altLang="en-US" b="0" i="0">
                <a:solidFill>
                  <a:srgbClr val="161616"/>
                </a:solidFill>
                <a:effectLst/>
                <a:highlight>
                  <a:srgbClr val="FFFFFF"/>
                </a:highlight>
                <a:latin typeface="Segoe UI" panose="020B0502040204020203" pitchFamily="34" charset="0"/>
              </a:rPr>
              <a:t>来督促大家把这些闲置资源清理掉。</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161616"/>
                </a:solidFill>
                <a:effectLst/>
                <a:highlight>
                  <a:srgbClr val="FFFFFF"/>
                </a:highlight>
                <a:latin typeface="Segoe UI" panose="020B0502040204020203" pitchFamily="34" charset="0"/>
              </a:rPr>
              <a:t>中心化的团队能够推动 </a:t>
            </a:r>
            <a:r>
              <a:rPr lang="en-US" altLang="zh-CN" b="1" i="0">
                <a:solidFill>
                  <a:srgbClr val="161616"/>
                </a:solidFill>
                <a:effectLst/>
                <a:highlight>
                  <a:srgbClr val="FFFFFF"/>
                </a:highlight>
                <a:latin typeface="Segoe UI" panose="020B0502040204020203" pitchFamily="34" charset="0"/>
              </a:rPr>
              <a:t>FinOps</a:t>
            </a:r>
            <a:r>
              <a:rPr lang="en-US" altLang="zh-CN" b="0" i="0">
                <a:solidFill>
                  <a:srgbClr val="161616"/>
                </a:solidFill>
                <a:effectLst/>
                <a:highlight>
                  <a:srgbClr val="FFFFFF"/>
                </a:highlight>
                <a:latin typeface="Segoe UI" panose="020B0502040204020203" pitchFamily="34" charset="0"/>
              </a:rPr>
              <a:t>–</a:t>
            </a:r>
            <a:r>
              <a:rPr lang="zh-CN" altLang="en-US" b="0" i="0">
                <a:solidFill>
                  <a:srgbClr val="161616"/>
                </a:solidFill>
                <a:effectLst/>
                <a:highlight>
                  <a:srgbClr val="FFFFFF"/>
                </a:highlight>
                <a:latin typeface="Segoe UI" panose="020B0502040204020203" pitchFamily="34" charset="0"/>
              </a:rPr>
              <a:t>集中管理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做法，有助于一致性、自动化和费率谈判。</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rgbClr val="161616"/>
                </a:solidFill>
                <a:effectLst/>
                <a:highlight>
                  <a:srgbClr val="FFFFFF"/>
                </a:highlight>
                <a:latin typeface="Segoe UI" panose="020B0502040204020203" pitchFamily="34" charset="0"/>
              </a:rPr>
              <a:t>FinOps </a:t>
            </a:r>
            <a:r>
              <a:rPr lang="zh-CN" altLang="en-US" b="1" i="0">
                <a:solidFill>
                  <a:srgbClr val="161616"/>
                </a:solidFill>
                <a:effectLst/>
                <a:highlight>
                  <a:srgbClr val="FFFFFF"/>
                </a:highlight>
                <a:latin typeface="Segoe UI" panose="020B0502040204020203" pitchFamily="34" charset="0"/>
              </a:rPr>
              <a:t>报表应易于查看且及时</a:t>
            </a:r>
            <a:r>
              <a:rPr lang="zh-CN" altLang="en-US" b="0" i="0">
                <a:solidFill>
                  <a:srgbClr val="161616"/>
                </a:solidFill>
                <a:effectLst/>
                <a:highlight>
                  <a:srgbClr val="FFFFFF"/>
                </a:highlight>
                <a:latin typeface="Segoe UI" panose="020B0502040204020203" pitchFamily="34" charset="0"/>
              </a:rPr>
              <a:t>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向合适的人员快速提供清晰的用量和成本数据，以实现快速决策和预测。</a:t>
            </a:r>
            <a:endParaRPr lang="en-US" altLang="zh-CN" b="0" i="0">
              <a:solidFill>
                <a:srgbClr val="161616"/>
              </a:solidFill>
              <a:effectLst/>
              <a:highlight>
                <a:srgbClr val="FFFFFF"/>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161616"/>
                </a:solidFill>
                <a:effectLst/>
                <a:highlight>
                  <a:srgbClr val="FFFFFF"/>
                </a:highlight>
                <a:latin typeface="Segoe UI" panose="020B0502040204020203" pitchFamily="34" charset="0"/>
              </a:rPr>
              <a:t>决策由云的业务价值驱动</a:t>
            </a:r>
            <a:r>
              <a:rPr lang="zh-CN" altLang="en-US" b="0" i="0">
                <a:solidFill>
                  <a:srgbClr val="161616"/>
                </a:solidFill>
                <a:effectLst/>
                <a:highlight>
                  <a:srgbClr val="FFFFFF"/>
                </a:highlight>
                <a:latin typeface="Segoe UI" panose="020B0502040204020203" pitchFamily="34" charset="0"/>
              </a:rPr>
              <a:t>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平衡成本决策与业务优势，包括质量、速度和业务能力。</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161616"/>
                </a:solidFill>
                <a:effectLst/>
                <a:highlight>
                  <a:srgbClr val="FFFFFF"/>
                </a:highlight>
                <a:latin typeface="Segoe UI" panose="020B0502040204020203" pitchFamily="34" charset="0"/>
              </a:rPr>
              <a:t>利用云的可变成本模型</a:t>
            </a:r>
            <a:r>
              <a:rPr lang="zh-CN" altLang="en-US" b="0" i="0">
                <a:solidFill>
                  <a:srgbClr val="161616"/>
                </a:solidFill>
                <a:effectLst/>
                <a:highlight>
                  <a:srgbClr val="FFFFFF"/>
                </a:highlight>
                <a:latin typeface="Segoe UI" panose="020B0502040204020203" pitchFamily="34" charset="0"/>
              </a:rPr>
              <a:t>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在云用量和优化方面进行持续的小幅调整。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a:solidFill>
                <a:srgbClr val="161616"/>
              </a:solidFill>
              <a:effectLst/>
              <a:highlight>
                <a:srgbClr val="FFFFFF"/>
              </a:highlight>
              <a:latin typeface="Segoe UI" panose="020B0502040204020203" pitchFamily="34" charset="0"/>
            </a:endParaRPr>
          </a:p>
          <a:p>
            <a:endParaRPr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7</a:t>
            </a:fld>
            <a:endParaRPr lang="en-US"/>
          </a:p>
        </p:txBody>
      </p:sp>
    </p:spTree>
    <p:extLst>
      <p:ext uri="{BB962C8B-B14F-4D97-AF65-F5344CB8AC3E}">
        <p14:creationId xmlns:p14="http://schemas.microsoft.com/office/powerpoint/2010/main" val="10763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161616"/>
                </a:solidFill>
                <a:effectLst/>
                <a:highlight>
                  <a:srgbClr val="FFFFFF"/>
                </a:highlight>
                <a:latin typeface="Segoe UI" panose="020B0502040204020203" pitchFamily="34" charset="0"/>
              </a:rPr>
              <a:t>5</a:t>
            </a:r>
            <a:r>
              <a:rPr lang="zh-CN" altLang="en-US" b="0" i="0">
                <a:solidFill>
                  <a:srgbClr val="161616"/>
                </a:solidFill>
                <a:effectLst/>
                <a:highlight>
                  <a:srgbClr val="FFFFFF"/>
                </a:highlight>
                <a:latin typeface="Segoe UI" panose="020B0502040204020203" pitchFamily="34" charset="0"/>
              </a:rPr>
              <a:t>种</a:t>
            </a:r>
            <a:r>
              <a:rPr lang="en-US" altLang="zh-CN" b="0" i="0">
                <a:solidFill>
                  <a:srgbClr val="161616"/>
                </a:solidFill>
                <a:effectLst/>
                <a:highlight>
                  <a:srgbClr val="FFFFFF"/>
                </a:highlight>
                <a:latin typeface="Segoe UI" panose="020B0502040204020203" pitchFamily="34" charset="0"/>
              </a:rPr>
              <a:t>stakeholders</a:t>
            </a:r>
          </a:p>
          <a:p>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需要一种全面和跨职能的方法，将不同的</a:t>
            </a:r>
            <a:r>
              <a:rPr lang="en-US" altLang="zh-CN" b="0" i="0">
                <a:solidFill>
                  <a:srgbClr val="161616"/>
                </a:solidFill>
                <a:effectLst/>
                <a:highlight>
                  <a:srgbClr val="FFFFFF"/>
                </a:highlight>
                <a:latin typeface="Segoe UI" panose="020B0502040204020203" pitchFamily="34" charset="0"/>
              </a:rPr>
              <a:t>stakeholders</a:t>
            </a:r>
            <a:r>
              <a:rPr lang="zh-CN" altLang="en-US" b="0" i="0">
                <a:solidFill>
                  <a:srgbClr val="161616"/>
                </a:solidFill>
                <a:effectLst/>
                <a:highlight>
                  <a:srgbClr val="FFFFFF"/>
                </a:highlight>
                <a:latin typeface="Segoe UI" panose="020B0502040204020203" pitchFamily="34" charset="0"/>
              </a:rPr>
              <a:t>（或角色）加入进来。 他们具有不同的角色、职责和观点，这些会影响他们使用和优化云资源和成本的方式。 熟悉每个角色并确定组织中的利益干系人。 有效的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计划需要所有利益干系人之间的协作：</a:t>
            </a:r>
            <a:endParaRPr lang="en-US" altLang="zh-CN"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zh-CN" altLang="en-US" b="1" i="0">
                <a:solidFill>
                  <a:srgbClr val="161616"/>
                </a:solidFill>
                <a:effectLst/>
                <a:highlight>
                  <a:srgbClr val="FFFFFF"/>
                </a:highlight>
                <a:latin typeface="Segoe UI" panose="020B0502040204020203" pitchFamily="34" charset="0"/>
              </a:rPr>
              <a:t>财务角色</a:t>
            </a:r>
            <a:r>
              <a:rPr lang="zh-CN" altLang="en-US" b="0" i="0">
                <a:solidFill>
                  <a:srgbClr val="161616"/>
                </a:solidFill>
                <a:effectLst/>
                <a:highlight>
                  <a:srgbClr val="FFFFFF"/>
                </a:highlight>
                <a:latin typeface="Segoe UI" panose="020B0502040204020203" pitchFamily="34" charset="0"/>
              </a:rPr>
              <a:t>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准确预算、预测和报告云成本。</a:t>
            </a:r>
          </a:p>
          <a:p>
            <a:pPr algn="l">
              <a:buFont typeface="Arial" panose="020B0604020202020204" pitchFamily="34" charset="0"/>
              <a:buChar char="•"/>
            </a:pPr>
            <a:r>
              <a:rPr lang="zh-CN" altLang="en-US" b="1" i="0">
                <a:solidFill>
                  <a:srgbClr val="161616"/>
                </a:solidFill>
                <a:effectLst/>
                <a:highlight>
                  <a:srgbClr val="FFFFFF"/>
                </a:highlight>
                <a:latin typeface="Segoe UI" panose="020B0502040204020203" pitchFamily="34" charset="0"/>
              </a:rPr>
              <a:t>领导角色</a:t>
            </a:r>
            <a:r>
              <a:rPr lang="zh-CN" altLang="en-US" b="0" i="0">
                <a:solidFill>
                  <a:srgbClr val="161616"/>
                </a:solidFill>
                <a:effectLst/>
                <a:highlight>
                  <a:srgbClr val="FFFFFF"/>
                </a:highlight>
                <a:latin typeface="Segoe UI" panose="020B0502040204020203" pitchFamily="34" charset="0"/>
              </a:rPr>
              <a:t>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应用云的优势来最大化业务价值。</a:t>
            </a:r>
          </a:p>
          <a:p>
            <a:pPr algn="l">
              <a:buFont typeface="Arial" panose="020B0604020202020204" pitchFamily="34" charset="0"/>
              <a:buChar char="•"/>
            </a:pPr>
            <a:r>
              <a:rPr lang="zh-CN" altLang="en-US" b="1" i="0">
                <a:solidFill>
                  <a:srgbClr val="161616"/>
                </a:solidFill>
                <a:effectLst/>
                <a:highlight>
                  <a:srgbClr val="FFFFFF"/>
                </a:highlight>
                <a:latin typeface="Segoe UI" panose="020B0502040204020203" pitchFamily="34" charset="0"/>
              </a:rPr>
              <a:t>产品负责人角色</a:t>
            </a:r>
            <a:r>
              <a:rPr lang="en-US" altLang="zh-CN" b="0" i="0">
                <a:solidFill>
                  <a:srgbClr val="161616"/>
                </a:solidFill>
                <a:effectLst/>
                <a:highlight>
                  <a:srgbClr val="FFFFFF"/>
                </a:highlight>
                <a:latin typeface="Segoe UI" panose="020B0502040204020203" pitchFamily="34" charset="0"/>
              </a:rPr>
              <a:t>–</a:t>
            </a:r>
            <a:r>
              <a:rPr lang="zh-CN" altLang="en-US" b="0" i="0">
                <a:solidFill>
                  <a:srgbClr val="161616"/>
                </a:solidFill>
                <a:effectLst/>
                <a:highlight>
                  <a:srgbClr val="FFFFFF"/>
                </a:highlight>
                <a:latin typeface="Segoe UI" panose="020B0502040204020203" pitchFamily="34" charset="0"/>
              </a:rPr>
              <a:t>以合适的价格推出新产品</a:t>
            </a:r>
            <a:r>
              <a:rPr lang="en-US" altLang="zh-CN" b="0" i="0">
                <a:solidFill>
                  <a:srgbClr val="161616"/>
                </a:solidFill>
                <a:effectLst/>
                <a:highlight>
                  <a:srgbClr val="FFFFFF"/>
                </a:highlight>
                <a:latin typeface="Segoe UI" panose="020B0502040204020203" pitchFamily="34" charset="0"/>
              </a:rPr>
              <a:t>/</a:t>
            </a:r>
            <a:r>
              <a:rPr lang="zh-CN" altLang="en-US" b="0" i="0">
                <a:solidFill>
                  <a:srgbClr val="161616"/>
                </a:solidFill>
                <a:effectLst/>
                <a:highlight>
                  <a:srgbClr val="FFFFFF"/>
                </a:highlight>
                <a:latin typeface="Segoe UI" panose="020B0502040204020203" pitchFamily="34" charset="0"/>
              </a:rPr>
              <a:t>服务。</a:t>
            </a:r>
          </a:p>
          <a:p>
            <a:pPr algn="l">
              <a:buFont typeface="Arial" panose="020B0604020202020204" pitchFamily="34" charset="0"/>
              <a:buChar char="•"/>
            </a:pPr>
            <a:r>
              <a:rPr lang="zh-CN" altLang="en-US" b="1" i="0">
                <a:solidFill>
                  <a:srgbClr val="161616"/>
                </a:solidFill>
                <a:effectLst/>
                <a:highlight>
                  <a:srgbClr val="FFFFFF"/>
                </a:highlight>
                <a:latin typeface="Segoe UI" panose="020B0502040204020203" pitchFamily="34" charset="0"/>
              </a:rPr>
              <a:t>工程团队角色</a:t>
            </a:r>
            <a:r>
              <a:rPr lang="zh-CN" altLang="en-US" b="0" i="0">
                <a:solidFill>
                  <a:srgbClr val="161616"/>
                </a:solidFill>
                <a:effectLst/>
                <a:highlight>
                  <a:srgbClr val="FFFFFF"/>
                </a:highlight>
                <a:latin typeface="Segoe UI" panose="020B0502040204020203" pitchFamily="34" charset="0"/>
              </a:rPr>
              <a:t>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提供高质量、经济高效的服务。</a:t>
            </a:r>
          </a:p>
          <a:p>
            <a:pPr algn="l">
              <a:buFont typeface="Arial" panose="020B0604020202020204" pitchFamily="34" charset="0"/>
              <a:buChar char="•"/>
            </a:pPr>
            <a:r>
              <a:rPr lang="en-US" altLang="zh-CN" b="1" i="0">
                <a:solidFill>
                  <a:srgbClr val="161616"/>
                </a:solidFill>
                <a:effectLst/>
                <a:highlight>
                  <a:srgbClr val="FFFFFF"/>
                </a:highlight>
                <a:latin typeface="Segoe UI" panose="020B0502040204020203" pitchFamily="34" charset="0"/>
              </a:rPr>
              <a:t>FinOps </a:t>
            </a:r>
            <a:r>
              <a:rPr lang="zh-CN" altLang="en-US" b="1" i="0">
                <a:solidFill>
                  <a:srgbClr val="161616"/>
                </a:solidFill>
                <a:effectLst/>
                <a:highlight>
                  <a:srgbClr val="FFFFFF"/>
                </a:highlight>
                <a:latin typeface="Segoe UI" panose="020B0502040204020203" pitchFamily="34" charset="0"/>
              </a:rPr>
              <a:t>从业者角色</a:t>
            </a:r>
            <a:r>
              <a:rPr lang="zh-CN" altLang="en-US" b="0" i="0">
                <a:solidFill>
                  <a:srgbClr val="161616"/>
                </a:solidFill>
                <a:effectLst/>
                <a:highlight>
                  <a:srgbClr val="FFFFFF"/>
                </a:highlight>
                <a:latin typeface="Segoe UI" panose="020B0502040204020203" pitchFamily="34" charset="0"/>
              </a:rPr>
              <a:t>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教育、标准化和推广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最佳做法</a:t>
            </a:r>
          </a:p>
          <a:p>
            <a:endParaRPr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8</a:t>
            </a:fld>
            <a:endParaRPr lang="en-US"/>
          </a:p>
        </p:txBody>
      </p:sp>
    </p:spTree>
    <p:extLst>
      <p:ext uri="{BB962C8B-B14F-4D97-AF65-F5344CB8AC3E}">
        <p14:creationId xmlns:p14="http://schemas.microsoft.com/office/powerpoint/2010/main" val="2688773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a:solidFill>
                  <a:srgbClr val="161616"/>
                </a:solidFill>
                <a:effectLst/>
                <a:highlight>
                  <a:srgbClr val="FFFFFF"/>
                </a:highlight>
                <a:latin typeface="Segoe UI" panose="020B0502040204020203" pitchFamily="34" charset="0"/>
              </a:rPr>
              <a:t>3</a:t>
            </a:r>
            <a:r>
              <a:rPr lang="zh-CN" altLang="en-US" b="0" i="0">
                <a:solidFill>
                  <a:srgbClr val="161616"/>
                </a:solidFill>
                <a:effectLst/>
                <a:highlight>
                  <a:srgbClr val="FFFFFF"/>
                </a:highlight>
                <a:latin typeface="Segoe UI" panose="020B0502040204020203" pitchFamily="34" charset="0"/>
              </a:rPr>
              <a:t>个阶段的迭代</a:t>
            </a:r>
            <a:endParaRPr lang="en-US" altLang="zh-CN" b="0" i="0">
              <a:solidFill>
                <a:srgbClr val="161616"/>
              </a:solidFill>
              <a:effectLst/>
              <a:highlight>
                <a:srgbClr val="FFFFFF"/>
              </a:highlight>
              <a:latin typeface="Segoe UI" panose="020B0502040204020203" pitchFamily="34" charset="0"/>
            </a:endParaRPr>
          </a:p>
          <a:p>
            <a:pPr algn="l"/>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是一个迭代的分层过程。 每个团队都以自己的节奏迭代 </a:t>
            </a:r>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生命周期，并与提到的组织中所有领域的团队进行合作。</a:t>
            </a:r>
          </a:p>
          <a:p>
            <a:pPr algn="l"/>
            <a:r>
              <a:rPr lang="en-US" altLang="zh-CN" b="0" i="0">
                <a:solidFill>
                  <a:srgbClr val="161616"/>
                </a:solidFill>
                <a:effectLst/>
                <a:highlight>
                  <a:srgbClr val="FFFFFF"/>
                </a:highlight>
                <a:latin typeface="Segoe UI" panose="020B0502040204020203" pitchFamily="34" charset="0"/>
              </a:rPr>
              <a:t>FinOps </a:t>
            </a:r>
            <a:r>
              <a:rPr lang="zh-CN" altLang="en-US" b="0" i="0">
                <a:solidFill>
                  <a:srgbClr val="161616"/>
                </a:solidFill>
                <a:effectLst/>
                <a:highlight>
                  <a:srgbClr val="FFFFFF"/>
                </a:highlight>
                <a:latin typeface="Segoe UI" panose="020B0502040204020203" pitchFamily="34" charset="0"/>
              </a:rPr>
              <a:t>框架定义了一个包含三个阶段的简单生命周期：</a:t>
            </a:r>
          </a:p>
          <a:p>
            <a:pPr algn="l">
              <a:buFont typeface="Arial" panose="020B0604020202020204" pitchFamily="34" charset="0"/>
              <a:buChar char="•"/>
            </a:pPr>
            <a:r>
              <a:rPr lang="zh-CN" altLang="en-US" b="1" i="0">
                <a:solidFill>
                  <a:srgbClr val="161616"/>
                </a:solidFill>
                <a:effectLst/>
                <a:highlight>
                  <a:srgbClr val="FFFFFF"/>
                </a:highlight>
                <a:latin typeface="Segoe UI" panose="020B0502040204020203" pitchFamily="34" charset="0"/>
              </a:rPr>
              <a:t>提供信息</a:t>
            </a:r>
            <a:r>
              <a:rPr lang="zh-CN" altLang="en-US" b="0" i="0">
                <a:solidFill>
                  <a:srgbClr val="161616"/>
                </a:solidFill>
                <a:effectLst/>
                <a:highlight>
                  <a:srgbClr val="FFFFFF"/>
                </a:highlight>
                <a:latin typeface="Segoe UI" panose="020B0502040204020203" pitchFamily="34" charset="0"/>
              </a:rPr>
              <a:t>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通过分配、基准测试、预算和预测来提供成本可见性并实现责任共担。</a:t>
            </a:r>
          </a:p>
          <a:p>
            <a:pPr algn="l">
              <a:buFont typeface="Arial" panose="020B0604020202020204" pitchFamily="34" charset="0"/>
              <a:buChar char="•"/>
            </a:pPr>
            <a:r>
              <a:rPr lang="zh-CN" altLang="en-US" b="1" i="0">
                <a:solidFill>
                  <a:srgbClr val="161616"/>
                </a:solidFill>
                <a:effectLst/>
                <a:highlight>
                  <a:srgbClr val="FFFFFF"/>
                </a:highlight>
                <a:latin typeface="Segoe UI" panose="020B0502040204020203" pitchFamily="34" charset="0"/>
              </a:rPr>
              <a:t>优化</a:t>
            </a:r>
            <a:r>
              <a:rPr lang="zh-CN" altLang="en-US" b="0" i="0">
                <a:solidFill>
                  <a:srgbClr val="161616"/>
                </a:solidFill>
                <a:effectLst/>
                <a:highlight>
                  <a:srgbClr val="FFFFFF"/>
                </a:highlight>
                <a:latin typeface="Segoe UI" panose="020B0502040204020203" pitchFamily="34" charset="0"/>
              </a:rPr>
              <a:t>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通过实施各种优化策略来减少云浪费并提高云效率。</a:t>
            </a:r>
          </a:p>
          <a:p>
            <a:pPr algn="l">
              <a:buFont typeface="Arial" panose="020B0604020202020204" pitchFamily="34" charset="0"/>
              <a:buChar char="•"/>
            </a:pPr>
            <a:r>
              <a:rPr lang="zh-CN" altLang="en-US" b="1" i="0">
                <a:solidFill>
                  <a:srgbClr val="161616"/>
                </a:solidFill>
                <a:effectLst/>
                <a:highlight>
                  <a:srgbClr val="FFFFFF"/>
                </a:highlight>
                <a:latin typeface="Segoe UI" panose="020B0502040204020203" pitchFamily="34" charset="0"/>
              </a:rPr>
              <a:t>运营</a:t>
            </a:r>
            <a:r>
              <a:rPr lang="zh-CN" altLang="en-US" b="0" i="0">
                <a:solidFill>
                  <a:srgbClr val="161616"/>
                </a:solidFill>
                <a:effectLst/>
                <a:highlight>
                  <a:srgbClr val="FFFFFF"/>
                </a:highlight>
                <a:latin typeface="Segoe UI" panose="020B0502040204020203" pitchFamily="34" charset="0"/>
              </a:rPr>
              <a:t> </a:t>
            </a:r>
            <a:r>
              <a:rPr lang="en-US" altLang="zh-CN" b="0" i="0">
                <a:solidFill>
                  <a:srgbClr val="161616"/>
                </a:solidFill>
                <a:effectLst/>
                <a:highlight>
                  <a:srgbClr val="FFFFFF"/>
                </a:highlight>
                <a:latin typeface="Segoe UI" panose="020B0502040204020203" pitchFamily="34" charset="0"/>
              </a:rPr>
              <a:t>- </a:t>
            </a:r>
            <a:r>
              <a:rPr lang="zh-CN" altLang="en-US" b="0" i="0">
                <a:solidFill>
                  <a:srgbClr val="161616"/>
                </a:solidFill>
                <a:effectLst/>
                <a:highlight>
                  <a:srgbClr val="FFFFFF"/>
                </a:highlight>
                <a:latin typeface="Segoe UI" panose="020B0502040204020203" pitchFamily="34" charset="0"/>
              </a:rPr>
              <a:t>定义、跟踪和监视与云和业务目标保持一致的关键绩效指标和治理策略。</a:t>
            </a:r>
          </a:p>
          <a:p>
            <a:endParaRPr lang="zh-CN" altLang="en-US"/>
          </a:p>
        </p:txBody>
      </p:sp>
      <p:sp>
        <p:nvSpPr>
          <p:cNvPr id="4" name="灯片编号占位符 3"/>
          <p:cNvSpPr>
            <a:spLocks noGrp="1"/>
          </p:cNvSpPr>
          <p:nvPr>
            <p:ph type="sldNum" sz="quarter" idx="5"/>
          </p:nvPr>
        </p:nvSpPr>
        <p:spPr/>
        <p:txBody>
          <a:bodyPr/>
          <a:lstStyle/>
          <a:p>
            <a:fld id="{38E67107-53D3-4CCF-8756-27475A9ECA68}" type="slidenum">
              <a:rPr lang="en-US" smtClean="0"/>
              <a:t>9</a:t>
            </a:fld>
            <a:endParaRPr lang="en-US"/>
          </a:p>
        </p:txBody>
      </p:sp>
    </p:spTree>
    <p:extLst>
      <p:ext uri="{BB962C8B-B14F-4D97-AF65-F5344CB8AC3E}">
        <p14:creationId xmlns:p14="http://schemas.microsoft.com/office/powerpoint/2010/main" val="3952678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4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41.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4.xml"/><Relationship Id="rId1" Type="http://schemas.openxmlformats.org/officeDocument/2006/relationships/themeOverride" Target="../theme/themeOverride3.xml"/><Relationship Id="rId6" Type="http://schemas.openxmlformats.org/officeDocument/2006/relationships/image" Target="../media/image41.png"/><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4.xml"/><Relationship Id="rId1" Type="http://schemas.openxmlformats.org/officeDocument/2006/relationships/themeOverride" Target="../theme/themeOverride4.xml"/><Relationship Id="rId4" Type="http://schemas.openxmlformats.org/officeDocument/2006/relationships/image" Target="../media/image41.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4.xml"/><Relationship Id="rId1" Type="http://schemas.openxmlformats.org/officeDocument/2006/relationships/themeOverride" Target="../theme/themeOverride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Master" Target="../slideMasters/slideMaster5.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6.xml"/><Relationship Id="rId1" Type="http://schemas.openxmlformats.org/officeDocument/2006/relationships/tags" Target="../tags/tag3.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Master" Target="../slideMasters/slideMaster6.xml"/><Relationship Id="rId1" Type="http://schemas.openxmlformats.org/officeDocument/2006/relationships/tags" Target="../tags/tag4.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Master" Target="../slideMasters/slideMaster6.xml"/><Relationship Id="rId1" Type="http://schemas.openxmlformats.org/officeDocument/2006/relationships/tags" Target="../tags/tag5.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Master" Target="../slideMasters/slideMaster6.xml"/><Relationship Id="rId1" Type="http://schemas.openxmlformats.org/officeDocument/2006/relationships/tags" Target="../tags/tag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Master" Target="../slideMasters/slideMaster6.xml"/><Relationship Id="rId1" Type="http://schemas.openxmlformats.org/officeDocument/2006/relationships/tags" Target="../tags/tag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Master" Target="../slideMasters/slideMaster6.xml"/><Relationship Id="rId1" Type="http://schemas.openxmlformats.org/officeDocument/2006/relationships/tags" Target="../tags/tag8.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Master" Target="../slideMasters/slideMaster6.xml"/><Relationship Id="rId1" Type="http://schemas.openxmlformats.org/officeDocument/2006/relationships/tags" Target="../tags/tag9.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Master" Target="../slideMasters/slideMaster6.xml"/><Relationship Id="rId1" Type="http://schemas.openxmlformats.org/officeDocument/2006/relationships/tags" Target="../tags/tag10.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6.xml"/><Relationship Id="rId5" Type="http://schemas.openxmlformats.org/officeDocument/2006/relationships/image" Target="../media/image58.png"/><Relationship Id="rId4" Type="http://schemas.openxmlformats.org/officeDocument/2006/relationships/image" Target="../media/image66.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7.jpeg"/><Relationship Id="rId1" Type="http://schemas.openxmlformats.org/officeDocument/2006/relationships/slideMaster" Target="../slideMasters/slideMaster6.xml"/><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jpeg"/><Relationship Id="rId1" Type="http://schemas.openxmlformats.org/officeDocument/2006/relationships/slideMaster" Target="../slideMasters/slideMaster6.xml"/><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9.jpeg"/><Relationship Id="rId1" Type="http://schemas.openxmlformats.org/officeDocument/2006/relationships/slideMaster" Target="../slideMasters/slideMaster6.xml"/><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0.jpeg"/><Relationship Id="rId1" Type="http://schemas.openxmlformats.org/officeDocument/2006/relationships/slideMaster" Target="../slideMasters/slideMaster6.xml"/><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1.jpeg"/><Relationship Id="rId1" Type="http://schemas.openxmlformats.org/officeDocument/2006/relationships/slideMaster" Target="../slideMasters/slideMaster6.xml"/><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6.xml"/><Relationship Id="rId4" Type="http://schemas.openxmlformats.org/officeDocument/2006/relationships/image" Target="../media/image58.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6.xml"/><Relationship Id="rId4" Type="http://schemas.openxmlformats.org/officeDocument/2006/relationships/image" Target="../media/image58.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Master" Target="../slideMasters/slideMaster6.xml"/><Relationship Id="rId1" Type="http://schemas.openxmlformats.org/officeDocument/2006/relationships/tags" Target="../tags/tag11.xml"/><Relationship Id="rId5" Type="http://schemas.openxmlformats.org/officeDocument/2006/relationships/image" Target="../media/image74.png"/><Relationship Id="rId4" Type="http://schemas.openxmlformats.org/officeDocument/2006/relationships/image" Target="../media/image73.sv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Master" Target="../slideMasters/slideMaster6.xml"/><Relationship Id="rId1" Type="http://schemas.openxmlformats.org/officeDocument/2006/relationships/tags" Target="../tags/tag12.xml"/><Relationship Id="rId5" Type="http://schemas.openxmlformats.org/officeDocument/2006/relationships/image" Target="../media/image74.png"/><Relationship Id="rId4" Type="http://schemas.openxmlformats.org/officeDocument/2006/relationships/image" Target="../media/image73.sv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Master" Target="../slideMasters/slideMaster6.xml"/><Relationship Id="rId1" Type="http://schemas.openxmlformats.org/officeDocument/2006/relationships/tags" Target="../tags/tag1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Master" Target="../slideMasters/slideMaster6.xml"/><Relationship Id="rId1" Type="http://schemas.openxmlformats.org/officeDocument/2006/relationships/tags" Target="../tags/tag1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Master" Target="../slideMasters/slideMaster6.xml"/><Relationship Id="rId1" Type="http://schemas.openxmlformats.org/officeDocument/2006/relationships/tags" Target="../tags/tag1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Master" Target="../slideMasters/slideMaster6.xml"/><Relationship Id="rId1" Type="http://schemas.openxmlformats.org/officeDocument/2006/relationships/tags" Target="../tags/tag1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Master" Target="../slideMasters/slideMaster6.xml"/><Relationship Id="rId1" Type="http://schemas.openxmlformats.org/officeDocument/2006/relationships/tags" Target="../tags/tag1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Master" Target="../slideMasters/slideMaster6.xml"/><Relationship Id="rId1" Type="http://schemas.openxmlformats.org/officeDocument/2006/relationships/tags" Target="../tags/tag20.xml"/><Relationship Id="rId4" Type="http://schemas.openxmlformats.org/officeDocument/2006/relationships/image" Target="../media/image52.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Master" Target="../slideMasters/slideMaster6.xml"/><Relationship Id="rId1" Type="http://schemas.openxmlformats.org/officeDocument/2006/relationships/tags" Target="../tags/tag21.xml"/><Relationship Id="rId4" Type="http://schemas.openxmlformats.org/officeDocument/2006/relationships/image" Target="../media/image52.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Master" Target="../slideMasters/slideMaster6.xml"/><Relationship Id="rId1" Type="http://schemas.openxmlformats.org/officeDocument/2006/relationships/tags" Target="../tags/tag22.xml"/><Relationship Id="rId4" Type="http://schemas.openxmlformats.org/officeDocument/2006/relationships/image" Target="../media/image52.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6.xml"/><Relationship Id="rId1" Type="http://schemas.openxmlformats.org/officeDocument/2006/relationships/tags" Target="../tags/tag23.xml"/><Relationship Id="rId4" Type="http://schemas.openxmlformats.org/officeDocument/2006/relationships/image" Target="../media/image52.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6.xml"/><Relationship Id="rId1" Type="http://schemas.openxmlformats.org/officeDocument/2006/relationships/tags" Target="../tags/tag2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0.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Master" Target="../slideMasters/slideMaster6.xml"/><Relationship Id="rId1" Type="http://schemas.openxmlformats.org/officeDocument/2006/relationships/tags" Target="../tags/tag2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Master" Target="../slideMasters/slideMaster6.xml"/><Relationship Id="rId1" Type="http://schemas.openxmlformats.org/officeDocument/2006/relationships/tags" Target="../tags/tag35.xml"/><Relationship Id="rId4" Type="http://schemas.openxmlformats.org/officeDocument/2006/relationships/image" Target="../media/image81.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81.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Master" Target="../slideMasters/slideMaster6.xml"/><Relationship Id="rId1" Type="http://schemas.openxmlformats.org/officeDocument/2006/relationships/tags" Target="../tags/tag37.xml"/><Relationship Id="rId4" Type="http://schemas.openxmlformats.org/officeDocument/2006/relationships/image" Target="../media/image81.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6.xml"/><Relationship Id="rId1" Type="http://schemas.openxmlformats.org/officeDocument/2006/relationships/tags" Target="../tags/tag41.xml"/><Relationship Id="rId4" Type="http://schemas.openxmlformats.org/officeDocument/2006/relationships/image" Target="../media/image81.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6.xml"/><Relationship Id="rId1" Type="http://schemas.openxmlformats.org/officeDocument/2006/relationships/tags" Target="../tags/tag42.xml"/><Relationship Id="rId4" Type="http://schemas.openxmlformats.org/officeDocument/2006/relationships/image" Target="../media/image8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6.xml"/><Relationship Id="rId1" Type="http://schemas.openxmlformats.org/officeDocument/2006/relationships/tags" Target="../tags/tag43.xml"/><Relationship Id="rId4" Type="http://schemas.openxmlformats.org/officeDocument/2006/relationships/image" Target="../media/image81.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Master" Target="../slideMasters/slideMaster6.xml"/><Relationship Id="rId1" Type="http://schemas.openxmlformats.org/officeDocument/2006/relationships/tags" Target="../tags/tag4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jpeg"/><Relationship Id="rId7" Type="http://schemas.openxmlformats.org/officeDocument/2006/relationships/image" Target="../media/image86.png"/><Relationship Id="rId2" Type="http://schemas.openxmlformats.org/officeDocument/2006/relationships/slideMaster" Target="../slideMasters/slideMaster6.xml"/><Relationship Id="rId1" Type="http://schemas.openxmlformats.org/officeDocument/2006/relationships/tags" Target="../tags/tag45.xml"/><Relationship Id="rId6" Type="http://schemas.openxmlformats.org/officeDocument/2006/relationships/image" Target="../media/image85.png"/><Relationship Id="rId5" Type="http://schemas.openxmlformats.org/officeDocument/2006/relationships/image" Target="../media/image84.svg"/><Relationship Id="rId10" Type="http://schemas.openxmlformats.org/officeDocument/2006/relationships/image" Target="../media/image81.png"/><Relationship Id="rId4" Type="http://schemas.openxmlformats.org/officeDocument/2006/relationships/image" Target="../media/image83.png"/><Relationship Id="rId9" Type="http://schemas.openxmlformats.org/officeDocument/2006/relationships/image" Target="../media/image8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Master" Target="../slideMasters/slideMaster6.xml"/><Relationship Id="rId1" Type="http://schemas.openxmlformats.org/officeDocument/2006/relationships/tags" Target="../tags/tag46.xml"/><Relationship Id="rId4" Type="http://schemas.openxmlformats.org/officeDocument/2006/relationships/image" Target="../media/image81.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Master" Target="../slideMasters/slideMaster6.xml"/><Relationship Id="rId1" Type="http://schemas.openxmlformats.org/officeDocument/2006/relationships/tags" Target="../tags/tag47.xml"/><Relationship Id="rId4" Type="http://schemas.openxmlformats.org/officeDocument/2006/relationships/image" Target="../media/image81.png"/></Relationships>
</file>

<file path=ppt/slideLayouts/_rels/slideLayout2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8.xml"/></Relationships>
</file>

<file path=ppt/slideLayouts/_rels/slideLayout22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9.xml"/></Relationships>
</file>

<file path=ppt/slideLayouts/_rels/slideLayout22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0.xml"/></Relationships>
</file>

<file path=ppt/slideLayouts/_rels/slideLayout22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Master" Target="../slideMasters/slideMaster6.xml"/><Relationship Id="rId1" Type="http://schemas.openxmlformats.org/officeDocument/2006/relationships/tags" Target="../tags/tag52.xml"/><Relationship Id="rId4" Type="http://schemas.openxmlformats.org/officeDocument/2006/relationships/image" Target="../media/image58.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Master" Target="../slideMasters/slideMaster6.xml"/><Relationship Id="rId1" Type="http://schemas.openxmlformats.org/officeDocument/2006/relationships/tags" Target="../tags/tag53.xml"/><Relationship Id="rId4" Type="http://schemas.openxmlformats.org/officeDocument/2006/relationships/image" Target="../media/image58.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Master" Target="../slideMasters/slideMaster6.xml"/><Relationship Id="rId1" Type="http://schemas.openxmlformats.org/officeDocument/2006/relationships/tags" Target="../tags/tag54.xml"/><Relationship Id="rId4" Type="http://schemas.openxmlformats.org/officeDocument/2006/relationships/image" Target="../media/image58.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slideMaster" Target="../slideMasters/slideMaster6.xml"/><Relationship Id="rId1" Type="http://schemas.openxmlformats.org/officeDocument/2006/relationships/tags" Target="../tags/tag55.xml"/><Relationship Id="rId4" Type="http://schemas.openxmlformats.org/officeDocument/2006/relationships/image" Target="../media/image58.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slideMaster" Target="../slideMasters/slideMaster6.xml"/><Relationship Id="rId1" Type="http://schemas.openxmlformats.org/officeDocument/2006/relationships/tags" Target="../tags/tag56.xml"/><Relationship Id="rId4" Type="http://schemas.openxmlformats.org/officeDocument/2006/relationships/image" Target="../media/image58.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slideMaster" Target="../slideMasters/slideMaster6.xml"/><Relationship Id="rId1" Type="http://schemas.openxmlformats.org/officeDocument/2006/relationships/tags" Target="../tags/tag57.xml"/><Relationship Id="rId4" Type="http://schemas.openxmlformats.org/officeDocument/2006/relationships/image" Target="../media/image58.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slideMaster" Target="../slideMasters/slideMaster6.xml"/><Relationship Id="rId1" Type="http://schemas.openxmlformats.org/officeDocument/2006/relationships/tags" Target="../tags/tag58.xml"/><Relationship Id="rId4" Type="http://schemas.openxmlformats.org/officeDocument/2006/relationships/image" Target="../media/image74.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slideMaster" Target="../slideMasters/slideMaster6.xml"/><Relationship Id="rId1" Type="http://schemas.openxmlformats.org/officeDocument/2006/relationships/tags" Target="../tags/tag59.xml"/><Relationship Id="rId4" Type="http://schemas.openxmlformats.org/officeDocument/2006/relationships/image" Target="../media/image74.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Master" Target="../slideMasters/slideMaster6.xml"/><Relationship Id="rId1" Type="http://schemas.openxmlformats.org/officeDocument/2006/relationships/tags" Target="../tags/tag6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Master" Target="../slideMasters/slideMaster6.xml"/><Relationship Id="rId1" Type="http://schemas.openxmlformats.org/officeDocument/2006/relationships/tags" Target="../tags/tag6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Master" Target="../slideMasters/slideMaster6.xml"/><Relationship Id="rId1" Type="http://schemas.openxmlformats.org/officeDocument/2006/relationships/tags" Target="../tags/tag6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Master" Target="../slideMasters/slideMaster6.xml"/><Relationship Id="rId1" Type="http://schemas.openxmlformats.org/officeDocument/2006/relationships/tags" Target="../tags/tag63.xml"/></Relationships>
</file>

<file path=ppt/slideLayouts/_rels/slideLayout24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slideMaster" Target="../slideMasters/slideMaster6.xml"/><Relationship Id="rId1" Type="http://schemas.openxmlformats.org/officeDocument/2006/relationships/tags" Target="../tags/tag6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Master" Target="../slideMasters/slideMaster6.xml"/><Relationship Id="rId1" Type="http://schemas.openxmlformats.org/officeDocument/2006/relationships/tags" Target="../tags/tag66.xml"/><Relationship Id="rId4" Type="http://schemas.openxmlformats.org/officeDocument/2006/relationships/image" Target="../media/image95.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Master" Target="../slideMasters/slideMaster6.xml"/><Relationship Id="rId1" Type="http://schemas.openxmlformats.org/officeDocument/2006/relationships/tags" Target="../tags/tag67.xml"/><Relationship Id="rId4" Type="http://schemas.openxmlformats.org/officeDocument/2006/relationships/image" Target="../media/image95.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slideMaster" Target="../slideMasters/slideMaster6.xml"/><Relationship Id="rId1" Type="http://schemas.openxmlformats.org/officeDocument/2006/relationships/tags" Target="../tags/tag68.xml"/><Relationship Id="rId4" Type="http://schemas.openxmlformats.org/officeDocument/2006/relationships/image" Target="../media/image95.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Master" Target="../slideMasters/slideMaster6.xml"/><Relationship Id="rId1" Type="http://schemas.openxmlformats.org/officeDocument/2006/relationships/tags" Target="../tags/tag6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Master" Target="../slideMasters/slideMaster6.xml"/><Relationship Id="rId1" Type="http://schemas.openxmlformats.org/officeDocument/2006/relationships/tags" Target="../tags/tag70.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slideMaster" Target="../slideMasters/slideMaster6.xml"/><Relationship Id="rId1" Type="http://schemas.openxmlformats.org/officeDocument/2006/relationships/tags" Target="../tags/tag7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slideMaster" Target="../slideMasters/slideMaster6.xml"/><Relationship Id="rId1" Type="http://schemas.openxmlformats.org/officeDocument/2006/relationships/tags" Target="../tags/tag72.xml"/></Relationships>
</file>

<file path=ppt/slideLayouts/_rels/slideLayout25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3.xml"/></Relationships>
</file>

<file path=ppt/slideLayouts/_rels/slideLayout25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6.xml"/><Relationship Id="rId1" Type="http://schemas.openxmlformats.org/officeDocument/2006/relationships/themeOverride" Target="../theme/themeOverride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hyperlink" Target="https://www.finops.org/introduction/how-to-use/" TargetMode="External"/><Relationship Id="rId2" Type="http://schemas.openxmlformats.org/officeDocument/2006/relationships/image" Target="../media/image101.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3" Type="http://schemas.openxmlformats.org/officeDocument/2006/relationships/hyperlink" Target="https://www.finops.org/introduction/how-to-use/" TargetMode="External"/><Relationship Id="rId2" Type="http://schemas.openxmlformats.org/officeDocument/2006/relationships/image" Target="../media/image109.pn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Master" Target="../slideMasters/slideMaster8.xml"/><Relationship Id="rId4" Type="http://schemas.openxmlformats.org/officeDocument/2006/relationships/image" Target="../media/image113.png"/></Relationships>
</file>

<file path=ppt/slideLayouts/_rels/slideLayout298.xml.rels><?xml version="1.0" encoding="UTF-8" standalone="yes"?>
<Relationships xmlns="http://schemas.openxmlformats.org/package/2006/relationships"><Relationship Id="rId3" Type="http://schemas.openxmlformats.org/officeDocument/2006/relationships/hyperlink" Target="https://www.finops.org/introduction/how-to-use/" TargetMode="External"/><Relationship Id="rId2" Type="http://schemas.openxmlformats.org/officeDocument/2006/relationships/image" Target="../media/image101.pn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Master" Target="../slideMasters/slideMaster8.xml"/><Relationship Id="rId4" Type="http://schemas.openxmlformats.org/officeDocument/2006/relationships/image" Target="../media/image113.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3.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2.jpe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988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743767872"/>
      </p:ext>
    </p:extLst>
  </p:cSld>
  <p:clrMapOvr>
    <a:masterClrMapping/>
  </p:clrMapOvr>
  <p:transition>
    <p:fade/>
  </p:transition>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8550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9729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9511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21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lnSpc>
                <a:spcPct val="100000"/>
              </a:lnSpc>
              <a:defRPr sz="3600" spc="-51" baseline="0">
                <a:solidFill>
                  <a:srgbClr val="50E6FF"/>
                </a:solidFill>
                <a:latin typeface="+mj-lt"/>
                <a:cs typeface="Segoe UI" panose="020B0502040204020203" pitchFamily="34" charset="0"/>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6" y="585794"/>
            <a:ext cx="1366245" cy="292608"/>
          </a:xfrm>
          <a:prstGeom prst="rect">
            <a:avLst/>
          </a:prstGeom>
        </p:spPr>
      </p:pic>
      <p:sp>
        <p:nvSpPr>
          <p:cNvPr id="15" name="Text Placeholder 5">
            <a:extLst>
              <a:ext uri="{FF2B5EF4-FFF2-40B4-BE49-F238E27FC236}">
                <a16:creationId xmlns:a16="http://schemas.microsoft.com/office/drawing/2014/main" id="{096CD504-ABAE-4B4E-BBE0-533B0969184E}"/>
              </a:ext>
            </a:extLst>
          </p:cNvPr>
          <p:cNvSpPr>
            <a:spLocks noGrp="1"/>
          </p:cNvSpPr>
          <p:nvPr>
            <p:ph type="body" sz="quarter" idx="11" hasCustomPrompt="1"/>
          </p:nvPr>
        </p:nvSpPr>
        <p:spPr>
          <a:xfrm>
            <a:off x="584201" y="3962406"/>
            <a:ext cx="9144000" cy="1643527"/>
          </a:xfrm>
        </p:spPr>
        <p:txBody>
          <a:bodyPr lIns="0" tIns="0" rIns="0" bIns="0"/>
          <a:lstStyle>
            <a:lvl1pPr marL="0" indent="0" algn="l" defTabSz="873738" rtl="0" eaLnBrk="1" fontAlgn="base" latinLnBrk="0" hangingPunct="1">
              <a:lnSpc>
                <a:spcPct val="90000"/>
              </a:lnSpc>
              <a:spcBef>
                <a:spcPct val="0"/>
              </a:spcBef>
              <a:spcAft>
                <a:spcPts val="600"/>
              </a:spcAft>
              <a:buNone/>
              <a:defRPr lang="en-US" sz="2400" kern="1200" spc="0" baseline="0" dirty="0">
                <a:gradFill>
                  <a:gsLst>
                    <a:gs pos="91000">
                      <a:schemeClr val="tx1"/>
                    </a:gs>
                    <a:gs pos="0">
                      <a:schemeClr val="tx1"/>
                    </a:gs>
                  </a:gsLst>
                  <a:lin ang="5400000" scaled="0"/>
                </a:gradFill>
                <a:latin typeface="+mj-lt"/>
                <a:ea typeface="+mn-ea"/>
                <a:cs typeface="Segoe UI" panose="020B0502040204020203" pitchFamily="34" charset="0"/>
              </a:defRPr>
            </a:lvl1pPr>
            <a:lvl2pPr marL="0" indent="0">
              <a:spcAft>
                <a:spcPts val="600"/>
              </a:spcAft>
              <a:buFontTx/>
              <a:buNone/>
              <a:defRPr lang="en-US" sz="2000" kern="1200" dirty="0" smtClean="0">
                <a:solidFill>
                  <a:srgbClr val="50E6FF"/>
                </a:soli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solidFill>
                  <a:srgbClr val="50E6FF"/>
                </a:solidFill>
                <a:latin typeface="+mn-lt"/>
                <a:ea typeface="Segoe UI" pitchFamily="34" charset="0"/>
                <a:cs typeface="Segoe UI Semibold" panose="020B0702040204020203" pitchFamily="34" charset="0"/>
              </a:defRPr>
            </a:lvl3pPr>
            <a:lvl4pPr marL="367507" indent="-199133">
              <a:spcBef>
                <a:spcPts val="0"/>
              </a:spcBef>
              <a:spcAft>
                <a:spcPts val="600"/>
              </a:spcAft>
              <a:buFont typeface="Arial" panose="020B0604020202020204" pitchFamily="34" charset="0"/>
              <a:buChar char="•"/>
              <a:defRPr sz="1600">
                <a:solidFill>
                  <a:srgbClr val="50E6FF"/>
                </a:solidFill>
              </a:defRPr>
            </a:lvl4pPr>
            <a:lvl5pPr marL="367507" indent="0">
              <a:spcBef>
                <a:spcPts val="0"/>
              </a:spcBef>
              <a:spcAft>
                <a:spcPts val="600"/>
              </a:spcAft>
              <a:buNone/>
              <a:defRPr sz="1400">
                <a:solidFill>
                  <a:srgbClr val="50E6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MSIPCMContentMarking" descr="{&quot;HashCode&quot;:231139426,&quot;Placement&quot;:&quot;Footer&quot;}">
            <a:extLst>
              <a:ext uri="{FF2B5EF4-FFF2-40B4-BE49-F238E27FC236}">
                <a16:creationId xmlns:a16="http://schemas.microsoft.com/office/drawing/2014/main" id="{6C9772C6-90E5-442B-B9D7-81995DEC4DCE}"/>
              </a:ext>
            </a:extLst>
          </p:cNvPr>
          <p:cNvSpPr txBox="1"/>
          <p:nvPr userDrawn="1"/>
        </p:nvSpPr>
        <p:spPr>
          <a:xfrm>
            <a:off x="10663994" y="6626734"/>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pic>
        <p:nvPicPr>
          <p:cNvPr id="4" name="Picture 3" descr="Culture and Cloud Experience logo">
            <a:extLst>
              <a:ext uri="{FF2B5EF4-FFF2-40B4-BE49-F238E27FC236}">
                <a16:creationId xmlns:a16="http://schemas.microsoft.com/office/drawing/2014/main" id="{619D77AE-B445-4627-8D70-B40999D388CF}"/>
              </a:ext>
            </a:extLst>
          </p:cNvPr>
          <p:cNvPicPr>
            <a:picLocks noChangeAspect="1"/>
          </p:cNvPicPr>
          <p:nvPr userDrawn="1"/>
        </p:nvPicPr>
        <p:blipFill>
          <a:blip r:embed="rId3"/>
          <a:stretch>
            <a:fillRect/>
          </a:stretch>
        </p:blipFill>
        <p:spPr>
          <a:xfrm>
            <a:off x="211796" y="5805821"/>
            <a:ext cx="3609145" cy="932769"/>
          </a:xfrm>
          <a:prstGeom prst="rect">
            <a:avLst/>
          </a:prstGeom>
        </p:spPr>
      </p:pic>
    </p:spTree>
    <p:extLst>
      <p:ext uri="{BB962C8B-B14F-4D97-AF65-F5344CB8AC3E}">
        <p14:creationId xmlns:p14="http://schemas.microsoft.com/office/powerpoint/2010/main" val="1035443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478BB93-9E68-41DB-8EE5-DD1170DCA69D}"/>
              </a:ext>
            </a:extLst>
          </p:cNvPr>
          <p:cNvSpPr>
            <a:spLocks noChangeAspect="1"/>
          </p:cNvSpPr>
          <p:nvPr userDrawn="1"/>
        </p:nvSpPr>
        <p:spPr bwMode="auto">
          <a:xfrm>
            <a:off x="3" y="2084186"/>
            <a:ext cx="7852477" cy="1793104"/>
          </a:xfrm>
          <a:custGeom>
            <a:avLst/>
            <a:gdLst>
              <a:gd name="connsiteX0" fmla="*/ 0 w 8009934"/>
              <a:gd name="connsiteY0" fmla="*/ 0 h 1828800"/>
              <a:gd name="connsiteX1" fmla="*/ 475279 w 8009934"/>
              <a:gd name="connsiteY1" fmla="*/ 0 h 1828800"/>
              <a:gd name="connsiteX2" fmla="*/ 5764032 w 8009934"/>
              <a:gd name="connsiteY2" fmla="*/ 0 h 1828800"/>
              <a:gd name="connsiteX3" fmla="*/ 6126269 w 8009934"/>
              <a:gd name="connsiteY3" fmla="*/ 0 h 1828800"/>
              <a:gd name="connsiteX4" fmla="*/ 7647697 w 8009934"/>
              <a:gd name="connsiteY4" fmla="*/ 0 h 1828800"/>
              <a:gd name="connsiteX5" fmla="*/ 8009934 w 8009934"/>
              <a:gd name="connsiteY5" fmla="*/ 0 h 1828800"/>
              <a:gd name="connsiteX6" fmla="*/ 7651345 w 8009934"/>
              <a:gd name="connsiteY6" fmla="*/ 1828800 h 1828800"/>
              <a:gd name="connsiteX7" fmla="*/ 7289108 w 8009934"/>
              <a:gd name="connsiteY7" fmla="*/ 1828800 h 1828800"/>
              <a:gd name="connsiteX8" fmla="*/ 5767680 w 8009934"/>
              <a:gd name="connsiteY8" fmla="*/ 1828800 h 1828800"/>
              <a:gd name="connsiteX9" fmla="*/ 5405444 w 8009934"/>
              <a:gd name="connsiteY9" fmla="*/ 1828800 h 1828800"/>
              <a:gd name="connsiteX10" fmla="*/ 475279 w 8009934"/>
              <a:gd name="connsiteY10" fmla="*/ 1828800 h 1828800"/>
              <a:gd name="connsiteX11" fmla="*/ 0 w 8009934"/>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9934" h="1828800">
                <a:moveTo>
                  <a:pt x="0" y="0"/>
                </a:moveTo>
                <a:lnTo>
                  <a:pt x="475279" y="0"/>
                </a:lnTo>
                <a:lnTo>
                  <a:pt x="5764032" y="0"/>
                </a:lnTo>
                <a:lnTo>
                  <a:pt x="6126269" y="0"/>
                </a:lnTo>
                <a:lnTo>
                  <a:pt x="7647697" y="0"/>
                </a:lnTo>
                <a:lnTo>
                  <a:pt x="8009934" y="0"/>
                </a:lnTo>
                <a:lnTo>
                  <a:pt x="7651345" y="1828800"/>
                </a:lnTo>
                <a:lnTo>
                  <a:pt x="7289108" y="1828800"/>
                </a:lnTo>
                <a:lnTo>
                  <a:pt x="5767680" y="1828800"/>
                </a:lnTo>
                <a:lnTo>
                  <a:pt x="5405444" y="1828800"/>
                </a:lnTo>
                <a:lnTo>
                  <a:pt x="475279" y="1828800"/>
                </a:lnTo>
                <a:lnTo>
                  <a:pt x="0" y="1828800"/>
                </a:lnTo>
                <a:close/>
              </a:path>
            </a:pathLst>
          </a:custGeom>
          <a:solidFill>
            <a:schemeClr val="tx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1681DBBB-9E5B-4FB9-94D2-3CBA5D10C128}"/>
              </a:ext>
            </a:extLst>
          </p:cNvPr>
          <p:cNvSpPr/>
          <p:nvPr userDrawn="1"/>
        </p:nvSpPr>
        <p:spPr bwMode="auto">
          <a:xfrm>
            <a:off x="4" y="6120082"/>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3"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81" y="292817"/>
            <a:ext cx="1801813" cy="662880"/>
          </a:xfrm>
          <a:prstGeom prst="rect">
            <a:avLst/>
          </a:prstGeom>
        </p:spPr>
      </p:pic>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6" y="2260378"/>
            <a:ext cx="7583234" cy="899665"/>
          </a:xfrm>
        </p:spPr>
        <p:txBody>
          <a:bodyPr vert="horz" wrap="square" lIns="146304" tIns="91440" rIns="146304" bIns="91440" rtlCol="0" anchor="t" anchorCtr="0">
            <a:noAutofit/>
          </a:bodyPr>
          <a:lstStyle>
            <a:lvl1pPr>
              <a:defRPr lang="en-US" spc="-102" dirty="0">
                <a:gradFill>
                  <a:gsLst>
                    <a:gs pos="0">
                      <a:schemeClr val="bg1"/>
                    </a:gs>
                    <a:gs pos="100000">
                      <a:schemeClr val="bg1"/>
                    </a:gs>
                  </a:gsLst>
                  <a:lin ang="5400000" scaled="0"/>
                </a:gradFill>
              </a:defRPr>
            </a:lvl1pPr>
          </a:lstStyle>
          <a:p>
            <a:pPr marL="0" lvl="0" defTabSz="951231"/>
            <a:r>
              <a:rPr lang="en-US"/>
              <a:t>Click to edit Master title style</a:t>
            </a:r>
          </a:p>
        </p:txBody>
      </p:sp>
      <p:sp>
        <p:nvSpPr>
          <p:cNvPr id="8" name="MSIPCMContentMarking" descr="{&quot;HashCode&quot;:231139426,&quot;Placement&quot;:&quot;Footer&quot;}">
            <a:extLst>
              <a:ext uri="{FF2B5EF4-FFF2-40B4-BE49-F238E27FC236}">
                <a16:creationId xmlns:a16="http://schemas.microsoft.com/office/drawing/2014/main" id="{B627F724-5C7B-4D72-BC39-234115D336E9}"/>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pic>
        <p:nvPicPr>
          <p:cNvPr id="18" name="Picture 17" descr="Graphical user interface, text, application&#10;&#10;Description automatically generated">
            <a:extLst>
              <a:ext uri="{FF2B5EF4-FFF2-40B4-BE49-F238E27FC236}">
                <a16:creationId xmlns:a16="http://schemas.microsoft.com/office/drawing/2014/main" id="{E3674904-240A-4327-B0DE-8881B4036CC6}"/>
              </a:ext>
            </a:extLst>
          </p:cNvPr>
          <p:cNvPicPr>
            <a:picLocks noChangeAspect="1"/>
          </p:cNvPicPr>
          <p:nvPr userDrawn="1"/>
        </p:nvPicPr>
        <p:blipFill>
          <a:blip r:embed="rId3"/>
          <a:stretch>
            <a:fillRect/>
          </a:stretch>
        </p:blipFill>
        <p:spPr>
          <a:xfrm>
            <a:off x="8746859" y="6189385"/>
            <a:ext cx="3194581" cy="597460"/>
          </a:xfrm>
          <a:prstGeom prst="rect">
            <a:avLst/>
          </a:prstGeom>
        </p:spPr>
      </p:pic>
    </p:spTree>
    <p:extLst>
      <p:ext uri="{BB962C8B-B14F-4D97-AF65-F5344CB8AC3E}">
        <p14:creationId xmlns:p14="http://schemas.microsoft.com/office/powerpoint/2010/main" val="46692613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Purpl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4" y="6120082"/>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3"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81" y="292817"/>
            <a:ext cx="1801813" cy="662880"/>
          </a:xfrm>
          <a:prstGeom prst="rect">
            <a:avLst/>
          </a:prstGeom>
        </p:spPr>
      </p:pic>
      <p:sp>
        <p:nvSpPr>
          <p:cNvPr id="8" name="MSIPCMContentMarking" descr="{&quot;HashCode&quot;:231139426,&quot;Placement&quot;:&quot;Footer&quot;}">
            <a:extLst>
              <a:ext uri="{FF2B5EF4-FFF2-40B4-BE49-F238E27FC236}">
                <a16:creationId xmlns:a16="http://schemas.microsoft.com/office/drawing/2014/main" id="{99B97E66-B42D-4AE9-9A3B-EF53F4C910EF}"/>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sp>
        <p:nvSpPr>
          <p:cNvPr id="4" name="Freeform: Shape 3">
            <a:extLst>
              <a:ext uri="{FF2B5EF4-FFF2-40B4-BE49-F238E27FC236}">
                <a16:creationId xmlns:a16="http://schemas.microsoft.com/office/drawing/2014/main" id="{FD80E48E-B92C-41D5-AA3B-F41FEE7A48A8}"/>
              </a:ext>
            </a:extLst>
          </p:cNvPr>
          <p:cNvSpPr>
            <a:spLocks noChangeAspect="1"/>
          </p:cNvSpPr>
          <p:nvPr userDrawn="1"/>
        </p:nvSpPr>
        <p:spPr bwMode="auto">
          <a:xfrm>
            <a:off x="3" y="2084186"/>
            <a:ext cx="7852477" cy="1793104"/>
          </a:xfrm>
          <a:custGeom>
            <a:avLst/>
            <a:gdLst>
              <a:gd name="connsiteX0" fmla="*/ 0 w 8009934"/>
              <a:gd name="connsiteY0" fmla="*/ 0 h 1828800"/>
              <a:gd name="connsiteX1" fmla="*/ 475279 w 8009934"/>
              <a:gd name="connsiteY1" fmla="*/ 0 h 1828800"/>
              <a:gd name="connsiteX2" fmla="*/ 5764032 w 8009934"/>
              <a:gd name="connsiteY2" fmla="*/ 0 h 1828800"/>
              <a:gd name="connsiteX3" fmla="*/ 6126269 w 8009934"/>
              <a:gd name="connsiteY3" fmla="*/ 0 h 1828800"/>
              <a:gd name="connsiteX4" fmla="*/ 7647697 w 8009934"/>
              <a:gd name="connsiteY4" fmla="*/ 0 h 1828800"/>
              <a:gd name="connsiteX5" fmla="*/ 8009934 w 8009934"/>
              <a:gd name="connsiteY5" fmla="*/ 0 h 1828800"/>
              <a:gd name="connsiteX6" fmla="*/ 7651345 w 8009934"/>
              <a:gd name="connsiteY6" fmla="*/ 1828800 h 1828800"/>
              <a:gd name="connsiteX7" fmla="*/ 7289108 w 8009934"/>
              <a:gd name="connsiteY7" fmla="*/ 1828800 h 1828800"/>
              <a:gd name="connsiteX8" fmla="*/ 5767680 w 8009934"/>
              <a:gd name="connsiteY8" fmla="*/ 1828800 h 1828800"/>
              <a:gd name="connsiteX9" fmla="*/ 5405444 w 8009934"/>
              <a:gd name="connsiteY9" fmla="*/ 1828800 h 1828800"/>
              <a:gd name="connsiteX10" fmla="*/ 475279 w 8009934"/>
              <a:gd name="connsiteY10" fmla="*/ 1828800 h 1828800"/>
              <a:gd name="connsiteX11" fmla="*/ 0 w 8009934"/>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9934" h="1828800">
                <a:moveTo>
                  <a:pt x="0" y="0"/>
                </a:moveTo>
                <a:lnTo>
                  <a:pt x="475279" y="0"/>
                </a:lnTo>
                <a:lnTo>
                  <a:pt x="5764032" y="0"/>
                </a:lnTo>
                <a:lnTo>
                  <a:pt x="6126269" y="0"/>
                </a:lnTo>
                <a:lnTo>
                  <a:pt x="7647697" y="0"/>
                </a:lnTo>
                <a:lnTo>
                  <a:pt x="8009934" y="0"/>
                </a:lnTo>
                <a:lnTo>
                  <a:pt x="7651345" y="1828800"/>
                </a:lnTo>
                <a:lnTo>
                  <a:pt x="7289108" y="1828800"/>
                </a:lnTo>
                <a:lnTo>
                  <a:pt x="5767680" y="1828800"/>
                </a:lnTo>
                <a:lnTo>
                  <a:pt x="5405444" y="1828800"/>
                </a:lnTo>
                <a:lnTo>
                  <a:pt x="475279" y="1828800"/>
                </a:lnTo>
                <a:lnTo>
                  <a:pt x="0" y="1828800"/>
                </a:lnTo>
                <a:close/>
              </a:path>
            </a:pathLst>
          </a:cu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6" y="2260378"/>
            <a:ext cx="7583234" cy="899665"/>
          </a:xfrm>
        </p:spPr>
        <p:txBody>
          <a:bodyPr vert="horz" wrap="square" lIns="146304" tIns="91440" rIns="146304" bIns="91440" rtlCol="0" anchor="t" anchorCtr="0">
            <a:noAutofit/>
          </a:bodyPr>
          <a:lstStyle>
            <a:lvl1pPr>
              <a:defRPr lang="en-US" spc="-102" dirty="0">
                <a:gradFill>
                  <a:gsLst>
                    <a:gs pos="0">
                      <a:schemeClr val="bg1"/>
                    </a:gs>
                    <a:gs pos="100000">
                      <a:schemeClr val="bg1"/>
                    </a:gs>
                  </a:gsLst>
                  <a:lin ang="5400000" scaled="0"/>
                </a:gradFill>
              </a:defRPr>
            </a:lvl1pPr>
          </a:lstStyle>
          <a:p>
            <a:pPr marL="0" lvl="0" defTabSz="951231"/>
            <a:r>
              <a:rPr lang="en-US"/>
              <a:t>Click to edit Master title style</a:t>
            </a:r>
          </a:p>
        </p:txBody>
      </p:sp>
      <p:pic>
        <p:nvPicPr>
          <p:cNvPr id="12" name="Picture 11" descr="Graphical user interface, text, application&#10;&#10;Description automatically generated">
            <a:extLst>
              <a:ext uri="{FF2B5EF4-FFF2-40B4-BE49-F238E27FC236}">
                <a16:creationId xmlns:a16="http://schemas.microsoft.com/office/drawing/2014/main" id="{72803BD4-33F5-4E4D-A378-E044D55374DA}"/>
              </a:ext>
            </a:extLst>
          </p:cNvPr>
          <p:cNvPicPr>
            <a:picLocks noChangeAspect="1"/>
          </p:cNvPicPr>
          <p:nvPr userDrawn="1"/>
        </p:nvPicPr>
        <p:blipFill>
          <a:blip r:embed="rId3"/>
          <a:stretch>
            <a:fillRect/>
          </a:stretch>
        </p:blipFill>
        <p:spPr>
          <a:xfrm>
            <a:off x="8746859" y="6189385"/>
            <a:ext cx="3194581" cy="597460"/>
          </a:xfrm>
          <a:prstGeom prst="rect">
            <a:avLst/>
          </a:prstGeom>
        </p:spPr>
      </p:pic>
    </p:spTree>
    <p:extLst>
      <p:ext uri="{BB962C8B-B14F-4D97-AF65-F5344CB8AC3E}">
        <p14:creationId xmlns:p14="http://schemas.microsoft.com/office/powerpoint/2010/main" val="19116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G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4" y="6120082"/>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3"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81" y="292817"/>
            <a:ext cx="1801813" cy="662880"/>
          </a:xfrm>
          <a:prstGeom prst="rect">
            <a:avLst/>
          </a:prstGeom>
        </p:spPr>
      </p:pic>
      <p:sp>
        <p:nvSpPr>
          <p:cNvPr id="10" name="MSIPCMContentMarking" descr="{&quot;HashCode&quot;:231139426,&quot;Placement&quot;:&quot;Footer&quot;}">
            <a:extLst>
              <a:ext uri="{FF2B5EF4-FFF2-40B4-BE49-F238E27FC236}">
                <a16:creationId xmlns:a16="http://schemas.microsoft.com/office/drawing/2014/main" id="{6B2767CE-B860-49BD-9B79-789AE6035259}"/>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sp>
        <p:nvSpPr>
          <p:cNvPr id="4" name="Freeform: Shape 3">
            <a:extLst>
              <a:ext uri="{FF2B5EF4-FFF2-40B4-BE49-F238E27FC236}">
                <a16:creationId xmlns:a16="http://schemas.microsoft.com/office/drawing/2014/main" id="{E26DA7C7-98E0-4622-99C0-EBD16457646A}"/>
              </a:ext>
            </a:extLst>
          </p:cNvPr>
          <p:cNvSpPr>
            <a:spLocks noChangeAspect="1"/>
          </p:cNvSpPr>
          <p:nvPr userDrawn="1"/>
        </p:nvSpPr>
        <p:spPr bwMode="auto">
          <a:xfrm>
            <a:off x="3" y="2084186"/>
            <a:ext cx="7852477" cy="1793104"/>
          </a:xfrm>
          <a:custGeom>
            <a:avLst/>
            <a:gdLst>
              <a:gd name="connsiteX0" fmla="*/ 0 w 8009934"/>
              <a:gd name="connsiteY0" fmla="*/ 0 h 1828800"/>
              <a:gd name="connsiteX1" fmla="*/ 475279 w 8009934"/>
              <a:gd name="connsiteY1" fmla="*/ 0 h 1828800"/>
              <a:gd name="connsiteX2" fmla="*/ 5764032 w 8009934"/>
              <a:gd name="connsiteY2" fmla="*/ 0 h 1828800"/>
              <a:gd name="connsiteX3" fmla="*/ 6126269 w 8009934"/>
              <a:gd name="connsiteY3" fmla="*/ 0 h 1828800"/>
              <a:gd name="connsiteX4" fmla="*/ 7647697 w 8009934"/>
              <a:gd name="connsiteY4" fmla="*/ 0 h 1828800"/>
              <a:gd name="connsiteX5" fmla="*/ 8009934 w 8009934"/>
              <a:gd name="connsiteY5" fmla="*/ 0 h 1828800"/>
              <a:gd name="connsiteX6" fmla="*/ 7651345 w 8009934"/>
              <a:gd name="connsiteY6" fmla="*/ 1828800 h 1828800"/>
              <a:gd name="connsiteX7" fmla="*/ 7289108 w 8009934"/>
              <a:gd name="connsiteY7" fmla="*/ 1828800 h 1828800"/>
              <a:gd name="connsiteX8" fmla="*/ 5767680 w 8009934"/>
              <a:gd name="connsiteY8" fmla="*/ 1828800 h 1828800"/>
              <a:gd name="connsiteX9" fmla="*/ 5405444 w 8009934"/>
              <a:gd name="connsiteY9" fmla="*/ 1828800 h 1828800"/>
              <a:gd name="connsiteX10" fmla="*/ 475279 w 8009934"/>
              <a:gd name="connsiteY10" fmla="*/ 1828800 h 1828800"/>
              <a:gd name="connsiteX11" fmla="*/ 0 w 8009934"/>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9934" h="1828800">
                <a:moveTo>
                  <a:pt x="0" y="0"/>
                </a:moveTo>
                <a:lnTo>
                  <a:pt x="475279" y="0"/>
                </a:lnTo>
                <a:lnTo>
                  <a:pt x="5764032" y="0"/>
                </a:lnTo>
                <a:lnTo>
                  <a:pt x="6126269" y="0"/>
                </a:lnTo>
                <a:lnTo>
                  <a:pt x="7647697" y="0"/>
                </a:lnTo>
                <a:lnTo>
                  <a:pt x="8009934" y="0"/>
                </a:lnTo>
                <a:lnTo>
                  <a:pt x="7651345" y="1828800"/>
                </a:lnTo>
                <a:lnTo>
                  <a:pt x="7289108" y="1828800"/>
                </a:lnTo>
                <a:lnTo>
                  <a:pt x="5767680" y="1828800"/>
                </a:lnTo>
                <a:lnTo>
                  <a:pt x="5405444" y="1828800"/>
                </a:lnTo>
                <a:lnTo>
                  <a:pt x="475279" y="1828800"/>
                </a:lnTo>
                <a:lnTo>
                  <a:pt x="0" y="1828800"/>
                </a:lnTo>
                <a:close/>
              </a:path>
            </a:pathLst>
          </a:cu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6" y="2260378"/>
            <a:ext cx="7583234" cy="899665"/>
          </a:xfrm>
        </p:spPr>
        <p:txBody>
          <a:bodyPr vert="horz" wrap="square" lIns="146304" tIns="91440" rIns="146304" bIns="91440" rtlCol="0" anchor="t" anchorCtr="0">
            <a:noAutofit/>
          </a:bodyPr>
          <a:lstStyle>
            <a:lvl1pPr>
              <a:defRPr lang="en-US" spc="-102" dirty="0">
                <a:gradFill>
                  <a:gsLst>
                    <a:gs pos="0">
                      <a:schemeClr val="bg1"/>
                    </a:gs>
                    <a:gs pos="100000">
                      <a:schemeClr val="bg1"/>
                    </a:gs>
                  </a:gsLst>
                  <a:lin ang="5400000" scaled="0"/>
                </a:gradFill>
              </a:defRPr>
            </a:lvl1pPr>
          </a:lstStyle>
          <a:p>
            <a:pPr marL="0" lvl="0" defTabSz="951231"/>
            <a:r>
              <a:rPr lang="en-US"/>
              <a:t>Click to edit Master title style</a:t>
            </a:r>
          </a:p>
        </p:txBody>
      </p:sp>
      <p:pic>
        <p:nvPicPr>
          <p:cNvPr id="12" name="Picture 11" descr="Graphical user interface, text, application&#10;&#10;Description automatically generated">
            <a:extLst>
              <a:ext uri="{FF2B5EF4-FFF2-40B4-BE49-F238E27FC236}">
                <a16:creationId xmlns:a16="http://schemas.microsoft.com/office/drawing/2014/main" id="{86D80184-0E3D-45D1-956E-28601E761F07}"/>
              </a:ext>
            </a:extLst>
          </p:cNvPr>
          <p:cNvPicPr>
            <a:picLocks noChangeAspect="1"/>
          </p:cNvPicPr>
          <p:nvPr userDrawn="1"/>
        </p:nvPicPr>
        <p:blipFill>
          <a:blip r:embed="rId3"/>
          <a:stretch>
            <a:fillRect/>
          </a:stretch>
        </p:blipFill>
        <p:spPr>
          <a:xfrm>
            <a:off x="8746859" y="6189385"/>
            <a:ext cx="3194581" cy="597460"/>
          </a:xfrm>
          <a:prstGeom prst="rect">
            <a:avLst/>
          </a:prstGeom>
        </p:spPr>
      </p:pic>
    </p:spTree>
    <p:extLst>
      <p:ext uri="{BB962C8B-B14F-4D97-AF65-F5344CB8AC3E}">
        <p14:creationId xmlns:p14="http://schemas.microsoft.com/office/powerpoint/2010/main" val="31981672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lnSpc>
                <a:spcPct val="100000"/>
              </a:lnSpc>
              <a:defRPr sz="3600" spc="-51" baseline="0">
                <a:solidFill>
                  <a:srgbClr val="50E6FF"/>
                </a:solidFill>
                <a:latin typeface="+mj-lt"/>
                <a:cs typeface="Segoe UI" panose="020B0502040204020203" pitchFamily="34" charset="0"/>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6" y="585794"/>
            <a:ext cx="1366245" cy="292608"/>
          </a:xfrm>
          <a:prstGeom prst="rect">
            <a:avLst/>
          </a:prstGeom>
        </p:spPr>
      </p:pic>
      <p:sp>
        <p:nvSpPr>
          <p:cNvPr id="15" name="Text Placeholder 5">
            <a:extLst>
              <a:ext uri="{FF2B5EF4-FFF2-40B4-BE49-F238E27FC236}">
                <a16:creationId xmlns:a16="http://schemas.microsoft.com/office/drawing/2014/main" id="{096CD504-ABAE-4B4E-BBE0-533B0969184E}"/>
              </a:ext>
            </a:extLst>
          </p:cNvPr>
          <p:cNvSpPr>
            <a:spLocks noGrp="1"/>
          </p:cNvSpPr>
          <p:nvPr>
            <p:ph type="body" sz="quarter" idx="11" hasCustomPrompt="1"/>
          </p:nvPr>
        </p:nvSpPr>
        <p:spPr>
          <a:xfrm>
            <a:off x="584201" y="3962406"/>
            <a:ext cx="9144000" cy="1643527"/>
          </a:xfrm>
        </p:spPr>
        <p:txBody>
          <a:bodyPr lIns="0" tIns="0" rIns="0" bIns="0"/>
          <a:lstStyle>
            <a:lvl1pPr marL="0" indent="0" algn="l" defTabSz="873738" rtl="0" eaLnBrk="1" fontAlgn="base" latinLnBrk="0" hangingPunct="1">
              <a:lnSpc>
                <a:spcPct val="90000"/>
              </a:lnSpc>
              <a:spcBef>
                <a:spcPct val="0"/>
              </a:spcBef>
              <a:spcAft>
                <a:spcPts val="600"/>
              </a:spcAft>
              <a:buNone/>
              <a:defRPr lang="en-US" sz="2400" kern="1200" spc="0" baseline="0" dirty="0">
                <a:gradFill>
                  <a:gsLst>
                    <a:gs pos="91000">
                      <a:schemeClr val="tx1"/>
                    </a:gs>
                    <a:gs pos="0">
                      <a:schemeClr val="tx1"/>
                    </a:gs>
                  </a:gsLst>
                  <a:lin ang="5400000" scaled="0"/>
                </a:gradFill>
                <a:latin typeface="+mj-lt"/>
                <a:ea typeface="+mn-ea"/>
                <a:cs typeface="Segoe UI" panose="020B0502040204020203" pitchFamily="34" charset="0"/>
              </a:defRPr>
            </a:lvl1pPr>
            <a:lvl2pPr marL="0" indent="0">
              <a:spcAft>
                <a:spcPts val="600"/>
              </a:spcAft>
              <a:buFontTx/>
              <a:buNone/>
              <a:defRPr lang="en-US" sz="2000" kern="1200" dirty="0" smtClean="0">
                <a:solidFill>
                  <a:srgbClr val="50E6FF"/>
                </a:soli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solidFill>
                  <a:srgbClr val="50E6FF"/>
                </a:solidFill>
                <a:latin typeface="+mn-lt"/>
                <a:ea typeface="Segoe UI" pitchFamily="34" charset="0"/>
                <a:cs typeface="Segoe UI Semibold" panose="020B0702040204020203" pitchFamily="34" charset="0"/>
              </a:defRPr>
            </a:lvl3pPr>
            <a:lvl4pPr marL="367507" indent="-199133">
              <a:spcBef>
                <a:spcPts val="0"/>
              </a:spcBef>
              <a:spcAft>
                <a:spcPts val="600"/>
              </a:spcAft>
              <a:buFont typeface="Arial" panose="020B0604020202020204" pitchFamily="34" charset="0"/>
              <a:buChar char="•"/>
              <a:defRPr sz="1600">
                <a:solidFill>
                  <a:srgbClr val="50E6FF"/>
                </a:solidFill>
              </a:defRPr>
            </a:lvl4pPr>
            <a:lvl5pPr marL="367507" indent="0">
              <a:spcBef>
                <a:spcPts val="0"/>
              </a:spcBef>
              <a:spcAft>
                <a:spcPts val="600"/>
              </a:spcAft>
              <a:buNone/>
              <a:defRPr sz="1400">
                <a:solidFill>
                  <a:srgbClr val="50E6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MSIPCMContentMarking" descr="{&quot;HashCode&quot;:231139426,&quot;Placement&quot;:&quot;Footer&quot;}">
            <a:extLst>
              <a:ext uri="{FF2B5EF4-FFF2-40B4-BE49-F238E27FC236}">
                <a16:creationId xmlns:a16="http://schemas.microsoft.com/office/drawing/2014/main" id="{6C9772C6-90E5-442B-B9D7-81995DEC4DCE}"/>
              </a:ext>
            </a:extLst>
          </p:cNvPr>
          <p:cNvSpPr txBox="1"/>
          <p:nvPr userDrawn="1"/>
        </p:nvSpPr>
        <p:spPr>
          <a:xfrm>
            <a:off x="10663994" y="6626734"/>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pic>
        <p:nvPicPr>
          <p:cNvPr id="5" name="Picture 4" descr="Graphical user interface, text, application&#10;&#10;Description automatically generated">
            <a:extLst>
              <a:ext uri="{FF2B5EF4-FFF2-40B4-BE49-F238E27FC236}">
                <a16:creationId xmlns:a16="http://schemas.microsoft.com/office/drawing/2014/main" id="{7591DD27-4D65-4226-837E-F3A3FC0772B8}"/>
              </a:ext>
            </a:extLst>
          </p:cNvPr>
          <p:cNvPicPr>
            <a:picLocks noChangeAspect="1"/>
          </p:cNvPicPr>
          <p:nvPr userDrawn="1"/>
        </p:nvPicPr>
        <p:blipFill>
          <a:blip r:embed="rId3"/>
          <a:stretch>
            <a:fillRect/>
          </a:stretch>
        </p:blipFill>
        <p:spPr>
          <a:xfrm>
            <a:off x="183884" y="6099902"/>
            <a:ext cx="3194581" cy="597460"/>
          </a:xfrm>
          <a:prstGeom prst="rect">
            <a:avLst/>
          </a:prstGeom>
        </p:spPr>
      </p:pic>
    </p:spTree>
    <p:extLst>
      <p:ext uri="{BB962C8B-B14F-4D97-AF65-F5344CB8AC3E}">
        <p14:creationId xmlns:p14="http://schemas.microsoft.com/office/powerpoint/2010/main" val="1225622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Slide Purple">
    <p:bg>
      <p:bgPr>
        <a:solidFill>
          <a:schemeClr val="accent4"/>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6" y="585794"/>
            <a:ext cx="1366245" cy="292608"/>
          </a:xfrm>
          <a:prstGeom prst="rect">
            <a:avLst/>
          </a:prstGeom>
        </p:spPr>
      </p:pic>
      <p:sp>
        <p:nvSpPr>
          <p:cNvPr id="18" name="MSIPCMContentMarking" descr="{&quot;HashCode&quot;:231139426,&quot;Placement&quot;:&quot;Footer&quot;}">
            <a:extLst>
              <a:ext uri="{FF2B5EF4-FFF2-40B4-BE49-F238E27FC236}">
                <a16:creationId xmlns:a16="http://schemas.microsoft.com/office/drawing/2014/main" id="{6C9772C6-90E5-442B-B9D7-81995DEC4DCE}"/>
              </a:ext>
            </a:extLst>
          </p:cNvPr>
          <p:cNvSpPr txBox="1"/>
          <p:nvPr userDrawn="1"/>
        </p:nvSpPr>
        <p:spPr>
          <a:xfrm>
            <a:off x="10663994" y="6626734"/>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sp>
        <p:nvSpPr>
          <p:cNvPr id="8" name="Title 1">
            <a:extLst>
              <a:ext uri="{FF2B5EF4-FFF2-40B4-BE49-F238E27FC236}">
                <a16:creationId xmlns:a16="http://schemas.microsoft.com/office/drawing/2014/main" id="{D4E7069F-B7D2-4AE7-BD3F-DCDB0EBCC8E7}"/>
              </a:ext>
            </a:extLst>
          </p:cNvPr>
          <p:cNvSpPr>
            <a:spLocks noGrp="1"/>
          </p:cNvSpPr>
          <p:nvPr>
            <p:ph type="title" hasCustomPrompt="1"/>
          </p:nvPr>
        </p:nvSpPr>
        <p:spPr>
          <a:xfrm>
            <a:off x="584201" y="2979778"/>
            <a:ext cx="9144000" cy="553998"/>
          </a:xfrm>
          <a:noFill/>
        </p:spPr>
        <p:txBody>
          <a:bodyPr lIns="0" tIns="0" rIns="0" bIns="0" anchor="b" anchorCtr="0">
            <a:spAutoFit/>
          </a:bodyPr>
          <a:lstStyle>
            <a:lvl1pPr>
              <a:lnSpc>
                <a:spcPct val="100000"/>
              </a:lnSpc>
              <a:defRPr sz="3600" spc="-51" baseline="0">
                <a:solidFill>
                  <a:srgbClr val="D59DFF"/>
                </a:solidFill>
                <a:latin typeface="+mj-lt"/>
                <a:cs typeface="Segoe UI" panose="020B0502040204020203" pitchFamily="34" charset="0"/>
              </a:defRPr>
            </a:lvl1pPr>
          </a:lstStyle>
          <a:p>
            <a:r>
              <a:rPr lang="en-US"/>
              <a:t>Event name or presentation title </a:t>
            </a:r>
          </a:p>
        </p:txBody>
      </p:sp>
      <p:sp>
        <p:nvSpPr>
          <p:cNvPr id="10" name="Text Placeholder 5">
            <a:extLst>
              <a:ext uri="{FF2B5EF4-FFF2-40B4-BE49-F238E27FC236}">
                <a16:creationId xmlns:a16="http://schemas.microsoft.com/office/drawing/2014/main" id="{6394D216-D6F7-4829-A905-2D71BFF0167F}"/>
              </a:ext>
            </a:extLst>
          </p:cNvPr>
          <p:cNvSpPr>
            <a:spLocks noGrp="1"/>
          </p:cNvSpPr>
          <p:nvPr>
            <p:ph type="body" sz="quarter" idx="11" hasCustomPrompt="1"/>
          </p:nvPr>
        </p:nvSpPr>
        <p:spPr>
          <a:xfrm>
            <a:off x="584201" y="3962406"/>
            <a:ext cx="9144000" cy="1643527"/>
          </a:xfrm>
        </p:spPr>
        <p:txBody>
          <a:bodyPr lIns="0" tIns="0" rIns="0" bIns="0"/>
          <a:lstStyle>
            <a:lvl1pPr marL="0" indent="0" algn="l" defTabSz="873738" rtl="0" eaLnBrk="1" fontAlgn="base" latinLnBrk="0" hangingPunct="1">
              <a:lnSpc>
                <a:spcPct val="90000"/>
              </a:lnSpc>
              <a:spcBef>
                <a:spcPct val="0"/>
              </a:spcBef>
              <a:spcAft>
                <a:spcPts val="600"/>
              </a:spcAft>
              <a:buNone/>
              <a:defRPr lang="en-US" sz="2400" kern="1200" spc="0" baseline="0" dirty="0">
                <a:gradFill>
                  <a:gsLst>
                    <a:gs pos="91000">
                      <a:schemeClr val="tx1"/>
                    </a:gs>
                    <a:gs pos="0">
                      <a:schemeClr val="tx1"/>
                    </a:gs>
                  </a:gsLst>
                  <a:lin ang="5400000" scaled="0"/>
                </a:gradFill>
                <a:latin typeface="+mj-lt"/>
                <a:ea typeface="+mn-ea"/>
                <a:cs typeface="Segoe UI" panose="020B0502040204020203" pitchFamily="34" charset="0"/>
              </a:defRPr>
            </a:lvl1pPr>
            <a:lvl2pPr marL="0" indent="0">
              <a:spcAft>
                <a:spcPts val="600"/>
              </a:spcAft>
              <a:buFontTx/>
              <a:buNone/>
              <a:defRPr lang="en-US" sz="2000" kern="1200" dirty="0" smtClean="0">
                <a:solidFill>
                  <a:srgbClr val="D59DFF"/>
                </a:soli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solidFill>
                  <a:srgbClr val="D59DFF"/>
                </a:solidFill>
                <a:latin typeface="+mn-lt"/>
                <a:ea typeface="Segoe UI" pitchFamily="34" charset="0"/>
                <a:cs typeface="Segoe UI Semibold" panose="020B0702040204020203" pitchFamily="34" charset="0"/>
              </a:defRPr>
            </a:lvl3pPr>
            <a:lvl4pPr marL="367507" indent="-199133">
              <a:spcBef>
                <a:spcPts val="0"/>
              </a:spcBef>
              <a:spcAft>
                <a:spcPts val="600"/>
              </a:spcAft>
              <a:buFont typeface="Arial" panose="020B0604020202020204" pitchFamily="34" charset="0"/>
              <a:buChar char="•"/>
              <a:defRPr sz="1600">
                <a:solidFill>
                  <a:srgbClr val="D59DFF"/>
                </a:solidFill>
              </a:defRPr>
            </a:lvl4pPr>
            <a:lvl5pPr marL="367507" indent="0">
              <a:spcBef>
                <a:spcPts val="0"/>
              </a:spcBef>
              <a:spcAft>
                <a:spcPts val="600"/>
              </a:spcAft>
              <a:buNone/>
              <a:defRPr sz="1400">
                <a:solidFill>
                  <a:srgbClr val="D59D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Graphical user interface, text, application&#10;&#10;Description automatically generated">
            <a:extLst>
              <a:ext uri="{FF2B5EF4-FFF2-40B4-BE49-F238E27FC236}">
                <a16:creationId xmlns:a16="http://schemas.microsoft.com/office/drawing/2014/main" id="{855DCA76-8641-4608-BB16-602D36F422AE}"/>
              </a:ext>
            </a:extLst>
          </p:cNvPr>
          <p:cNvPicPr>
            <a:picLocks noChangeAspect="1"/>
          </p:cNvPicPr>
          <p:nvPr userDrawn="1"/>
        </p:nvPicPr>
        <p:blipFill>
          <a:blip r:embed="rId3"/>
          <a:stretch>
            <a:fillRect/>
          </a:stretch>
        </p:blipFill>
        <p:spPr>
          <a:xfrm>
            <a:off x="145784" y="6170531"/>
            <a:ext cx="3194581" cy="597460"/>
          </a:xfrm>
          <a:prstGeom prst="rect">
            <a:avLst/>
          </a:prstGeom>
        </p:spPr>
      </p:pic>
    </p:spTree>
    <p:extLst>
      <p:ext uri="{BB962C8B-B14F-4D97-AF65-F5344CB8AC3E}">
        <p14:creationId xmlns:p14="http://schemas.microsoft.com/office/powerpoint/2010/main" val="2630768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3996464649"/>
      </p:ext>
    </p:extLst>
  </p:cSld>
  <p:clrMapOvr>
    <a:masterClrMapping/>
  </p:clrMapOvr>
  <p:transition>
    <p:fade/>
  </p:transition>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blue">
    <p:bg>
      <p:bgPr>
        <a:solidFill>
          <a:schemeClr val="tx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DF83885-7562-4707-A1AB-35A6CBA456E8}"/>
              </a:ext>
            </a:extLst>
          </p:cNvPr>
          <p:cNvSpPr>
            <a:spLocks noGrp="1"/>
          </p:cNvSpPr>
          <p:nvPr>
            <p:ph type="title" hasCustomPrompt="1"/>
          </p:nvPr>
        </p:nvSpPr>
        <p:spPr>
          <a:xfrm>
            <a:off x="584201" y="2979778"/>
            <a:ext cx="9144000" cy="553998"/>
          </a:xfrm>
          <a:noFill/>
        </p:spPr>
        <p:txBody>
          <a:bodyPr lIns="0" tIns="0" rIns="0" bIns="0" anchor="b" anchorCtr="0">
            <a:spAutoFit/>
          </a:bodyPr>
          <a:lstStyle>
            <a:lvl1pPr>
              <a:lnSpc>
                <a:spcPct val="100000"/>
              </a:lnSpc>
              <a:defRPr sz="3600" spc="-51" baseline="0">
                <a:solidFill>
                  <a:srgbClr val="50E6FF"/>
                </a:solidFill>
                <a:latin typeface="+mj-lt"/>
                <a:cs typeface="Segoe UI" panose="020B0502040204020203" pitchFamily="34" charset="0"/>
              </a:defRPr>
            </a:lvl1pPr>
          </a:lstStyle>
          <a:p>
            <a:r>
              <a:rPr lang="en-US"/>
              <a:t>Section title </a:t>
            </a:r>
          </a:p>
        </p:txBody>
      </p:sp>
      <p:sp>
        <p:nvSpPr>
          <p:cNvPr id="9" name="Text Placeholder 5">
            <a:extLst>
              <a:ext uri="{FF2B5EF4-FFF2-40B4-BE49-F238E27FC236}">
                <a16:creationId xmlns:a16="http://schemas.microsoft.com/office/drawing/2014/main" id="{53A59884-2E04-47B3-9F24-5A6B38AA7343}"/>
              </a:ext>
            </a:extLst>
          </p:cNvPr>
          <p:cNvSpPr>
            <a:spLocks noGrp="1"/>
          </p:cNvSpPr>
          <p:nvPr>
            <p:ph type="body" sz="quarter" idx="11" hasCustomPrompt="1"/>
          </p:nvPr>
        </p:nvSpPr>
        <p:spPr>
          <a:xfrm>
            <a:off x="584201" y="3962406"/>
            <a:ext cx="9144000" cy="1643527"/>
          </a:xfrm>
        </p:spPr>
        <p:txBody>
          <a:bodyPr lIns="0" tIns="0" rIns="0" bIns="0"/>
          <a:lstStyle>
            <a:lvl1pPr marL="0" indent="0" algn="l" defTabSz="873738" rtl="0" eaLnBrk="1" fontAlgn="base" latinLnBrk="0" hangingPunct="1">
              <a:lnSpc>
                <a:spcPct val="90000"/>
              </a:lnSpc>
              <a:spcBef>
                <a:spcPct val="0"/>
              </a:spcBef>
              <a:spcAft>
                <a:spcPts val="600"/>
              </a:spcAft>
              <a:buNone/>
              <a:defRPr lang="en-US" sz="2400" kern="1200" spc="0" baseline="0" dirty="0">
                <a:solidFill>
                  <a:schemeClr val="bg1"/>
                </a:solidFill>
                <a:latin typeface="+mj-lt"/>
                <a:ea typeface="+mn-ea"/>
                <a:cs typeface="Segoe UI" panose="020B0502040204020203" pitchFamily="34" charset="0"/>
              </a:defRPr>
            </a:lvl1pPr>
            <a:lvl2pPr marL="0" indent="0">
              <a:spcAft>
                <a:spcPts val="600"/>
              </a:spcAft>
              <a:buFontTx/>
              <a:buNone/>
              <a:defRPr lang="en-US" sz="2000" kern="1200" dirty="0" smtClean="0">
                <a:solidFill>
                  <a:srgbClr val="50E6FF"/>
                </a:soli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solidFill>
                  <a:srgbClr val="50E6FF"/>
                </a:solidFill>
                <a:latin typeface="+mn-lt"/>
                <a:ea typeface="Segoe UI" pitchFamily="34" charset="0"/>
                <a:cs typeface="Segoe UI Semibold" panose="020B0702040204020203" pitchFamily="34" charset="0"/>
              </a:defRPr>
            </a:lvl3pPr>
            <a:lvl4pPr marL="367507" indent="-199133">
              <a:spcBef>
                <a:spcPts val="0"/>
              </a:spcBef>
              <a:spcAft>
                <a:spcPts val="600"/>
              </a:spcAft>
              <a:buFont typeface="Arial" panose="020B0604020202020204" pitchFamily="34" charset="0"/>
              <a:buChar char="•"/>
              <a:defRPr sz="1600">
                <a:solidFill>
                  <a:srgbClr val="50E6FF"/>
                </a:solidFill>
              </a:defRPr>
            </a:lvl4pPr>
            <a:lvl5pPr marL="367507" indent="0">
              <a:spcBef>
                <a:spcPts val="0"/>
              </a:spcBef>
              <a:spcAft>
                <a:spcPts val="600"/>
              </a:spcAft>
              <a:buNone/>
              <a:defRPr sz="1400">
                <a:solidFill>
                  <a:srgbClr val="50E6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6F22351E-43D1-471E-8C42-212C80F39C26}"/>
              </a:ext>
            </a:extLst>
          </p:cNvPr>
          <p:cNvGrpSpPr/>
          <p:nvPr userDrawn="1"/>
        </p:nvGrpSpPr>
        <p:grpSpPr>
          <a:xfrm>
            <a:off x="214102" y="204476"/>
            <a:ext cx="3187827" cy="582332"/>
            <a:chOff x="209186" y="4992875"/>
            <a:chExt cx="3187827" cy="582332"/>
          </a:xfrm>
        </p:grpSpPr>
        <p:grpSp>
          <p:nvGrpSpPr>
            <p:cNvPr id="10" name="Group 9">
              <a:extLst>
                <a:ext uri="{FF2B5EF4-FFF2-40B4-BE49-F238E27FC236}">
                  <a16:creationId xmlns:a16="http://schemas.microsoft.com/office/drawing/2014/main" id="{08F9A0C0-E122-420C-8E6A-83146B98FDDC}"/>
                </a:ext>
              </a:extLst>
            </p:cNvPr>
            <p:cNvGrpSpPr/>
            <p:nvPr/>
          </p:nvGrpSpPr>
          <p:grpSpPr>
            <a:xfrm>
              <a:off x="678481" y="5273942"/>
              <a:ext cx="2718532" cy="301265"/>
              <a:chOff x="2084139" y="5088905"/>
              <a:chExt cx="2718532" cy="301265"/>
            </a:xfrm>
          </p:grpSpPr>
          <p:sp>
            <p:nvSpPr>
              <p:cNvPr id="12" name="Arrow: Bent 11">
                <a:extLst>
                  <a:ext uri="{FF2B5EF4-FFF2-40B4-BE49-F238E27FC236}">
                    <a16:creationId xmlns:a16="http://schemas.microsoft.com/office/drawing/2014/main" id="{9C9EABD6-7464-4587-8203-02489D41E983}"/>
                  </a:ext>
                </a:extLst>
              </p:cNvPr>
              <p:cNvSpPr/>
              <p:nvPr/>
            </p:nvSpPr>
            <p:spPr>
              <a:xfrm rot="16200000">
                <a:off x="3357585" y="3945084"/>
                <a:ext cx="171640" cy="2718532"/>
              </a:xfrm>
              <a:prstGeom prst="bentArrow">
                <a:avLst>
                  <a:gd name="adj1" fmla="val 23646"/>
                  <a:gd name="adj2" fmla="val 11823"/>
                  <a:gd name="adj3" fmla="val 0"/>
                  <a:gd name="adj4" fmla="val 448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1524686C-DEB9-4330-9974-A9A28E269DF7}"/>
                  </a:ext>
                </a:extLst>
              </p:cNvPr>
              <p:cNvSpPr txBox="1"/>
              <p:nvPr/>
            </p:nvSpPr>
            <p:spPr>
              <a:xfrm>
                <a:off x="2478164" y="5088905"/>
                <a:ext cx="2242726" cy="215444"/>
              </a:xfrm>
              <a:prstGeom prst="rect">
                <a:avLst/>
              </a:prstGeom>
              <a:noFill/>
            </p:spPr>
            <p:txBody>
              <a:bodyPr wrap="square" lIns="0" tIns="0" rIns="0" bIns="0" rtlCol="0">
                <a:spAutoFit/>
              </a:bodyPr>
              <a:lstStyle/>
              <a:p>
                <a:pPr algn="l"/>
                <a:r>
                  <a:rPr lang="en-US" sz="1400">
                    <a:solidFill>
                      <a:schemeClr val="bg1"/>
                    </a:solidFill>
                    <a:latin typeface="Segoe UI Semibold" panose="020B0702040204020203" pitchFamily="34" charset="0"/>
                    <a:cs typeface="Segoe UI Semibold" panose="020B0702040204020203" pitchFamily="34" charset="0"/>
                  </a:rPr>
                  <a:t>Culture &amp; Cloud eXperience</a:t>
                </a:r>
              </a:p>
            </p:txBody>
          </p:sp>
        </p:grpSp>
        <p:pic>
          <p:nvPicPr>
            <p:cNvPr id="11" name="Picture 10" descr="Culture and Cloud eXperience logo">
              <a:extLst>
                <a:ext uri="{FF2B5EF4-FFF2-40B4-BE49-F238E27FC236}">
                  <a16:creationId xmlns:a16="http://schemas.microsoft.com/office/drawing/2014/main" id="{1F9E77DC-4823-4BEB-8CB4-51477410DF80}"/>
                </a:ext>
              </a:extLst>
            </p:cNvPr>
            <p:cNvPicPr>
              <a:picLocks noChangeAspect="1"/>
            </p:cNvPicPr>
            <p:nvPr/>
          </p:nvPicPr>
          <p:blipFill>
            <a:blip r:embed="rId2"/>
            <a:stretch>
              <a:fillRect/>
            </a:stretch>
          </p:blipFill>
          <p:spPr>
            <a:xfrm>
              <a:off x="209186" y="4992875"/>
              <a:ext cx="818500" cy="507283"/>
            </a:xfrm>
            <a:prstGeom prst="rect">
              <a:avLst/>
            </a:prstGeom>
          </p:spPr>
        </p:pic>
      </p:grpSp>
    </p:spTree>
    <p:extLst>
      <p:ext uri="{BB962C8B-B14F-4D97-AF65-F5344CB8AC3E}">
        <p14:creationId xmlns:p14="http://schemas.microsoft.com/office/powerpoint/2010/main" val="479523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6">
          <p15:clr>
            <a:srgbClr val="5ACBF0"/>
          </p15:clr>
        </p15:guide>
        <p15:guide id="3" orient="horz" pos="1874">
          <p15:clr>
            <a:srgbClr val="5ACBF0"/>
          </p15:clr>
        </p15:guide>
        <p15:guide id="4" orient="horz" pos="24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purpl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FC790F-FAF6-4B37-837A-8663592DE10C}"/>
              </a:ext>
            </a:extLst>
          </p:cNvPr>
          <p:cNvSpPr>
            <a:spLocks noGrp="1"/>
          </p:cNvSpPr>
          <p:nvPr>
            <p:ph type="title" hasCustomPrompt="1"/>
          </p:nvPr>
        </p:nvSpPr>
        <p:spPr>
          <a:xfrm>
            <a:off x="584201" y="2979778"/>
            <a:ext cx="9144000" cy="553998"/>
          </a:xfrm>
          <a:noFill/>
        </p:spPr>
        <p:txBody>
          <a:bodyPr lIns="0" tIns="0" rIns="0" bIns="0" anchor="b" anchorCtr="0">
            <a:spAutoFit/>
          </a:bodyPr>
          <a:lstStyle>
            <a:lvl1pPr>
              <a:lnSpc>
                <a:spcPct val="100000"/>
              </a:lnSpc>
              <a:defRPr sz="3600" spc="-51" baseline="0">
                <a:solidFill>
                  <a:srgbClr val="D59DFF"/>
                </a:solidFill>
                <a:latin typeface="+mj-lt"/>
                <a:cs typeface="Segoe UI" panose="020B0502040204020203" pitchFamily="34" charset="0"/>
              </a:defRPr>
            </a:lvl1pPr>
          </a:lstStyle>
          <a:p>
            <a:r>
              <a:rPr lang="en-US"/>
              <a:t>Section title </a:t>
            </a:r>
          </a:p>
        </p:txBody>
      </p:sp>
      <p:sp>
        <p:nvSpPr>
          <p:cNvPr id="7" name="Text Placeholder 5">
            <a:extLst>
              <a:ext uri="{FF2B5EF4-FFF2-40B4-BE49-F238E27FC236}">
                <a16:creationId xmlns:a16="http://schemas.microsoft.com/office/drawing/2014/main" id="{E10E30B9-F121-41AF-B9E9-B08D2B05505B}"/>
              </a:ext>
            </a:extLst>
          </p:cNvPr>
          <p:cNvSpPr>
            <a:spLocks noGrp="1"/>
          </p:cNvSpPr>
          <p:nvPr>
            <p:ph type="body" sz="quarter" idx="11" hasCustomPrompt="1"/>
          </p:nvPr>
        </p:nvSpPr>
        <p:spPr>
          <a:xfrm>
            <a:off x="584201" y="3962406"/>
            <a:ext cx="9144000" cy="1643527"/>
          </a:xfrm>
        </p:spPr>
        <p:txBody>
          <a:bodyPr lIns="0" tIns="0" rIns="0" bIns="0"/>
          <a:lstStyle>
            <a:lvl1pPr marL="0" indent="0" algn="l" defTabSz="873738" rtl="0" eaLnBrk="1" fontAlgn="base" latinLnBrk="0" hangingPunct="1">
              <a:lnSpc>
                <a:spcPct val="90000"/>
              </a:lnSpc>
              <a:spcBef>
                <a:spcPct val="0"/>
              </a:spcBef>
              <a:spcAft>
                <a:spcPts val="600"/>
              </a:spcAft>
              <a:buNone/>
              <a:defRPr lang="en-US" sz="2400" kern="1200" spc="0" baseline="0" dirty="0">
                <a:solidFill>
                  <a:schemeClr val="bg1"/>
                </a:solidFill>
                <a:latin typeface="+mj-lt"/>
                <a:ea typeface="+mn-ea"/>
                <a:cs typeface="Segoe UI" panose="020B0502040204020203" pitchFamily="34" charset="0"/>
              </a:defRPr>
            </a:lvl1pPr>
            <a:lvl2pPr marL="0" indent="0">
              <a:spcAft>
                <a:spcPts val="600"/>
              </a:spcAft>
              <a:buFontTx/>
              <a:buNone/>
              <a:defRPr lang="en-US" sz="2000" kern="1200" dirty="0" smtClean="0">
                <a:solidFill>
                  <a:srgbClr val="D59DFF"/>
                </a:soli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solidFill>
                  <a:srgbClr val="D59DFF"/>
                </a:solidFill>
                <a:latin typeface="+mn-lt"/>
                <a:ea typeface="Segoe UI" pitchFamily="34" charset="0"/>
                <a:cs typeface="Segoe UI Semibold" panose="020B0702040204020203" pitchFamily="34" charset="0"/>
              </a:defRPr>
            </a:lvl3pPr>
            <a:lvl4pPr marL="367507" indent="-199133">
              <a:spcBef>
                <a:spcPts val="0"/>
              </a:spcBef>
              <a:spcAft>
                <a:spcPts val="600"/>
              </a:spcAft>
              <a:buFont typeface="Arial" panose="020B0604020202020204" pitchFamily="34" charset="0"/>
              <a:buChar char="•"/>
              <a:defRPr sz="1600">
                <a:solidFill>
                  <a:srgbClr val="D59DFF"/>
                </a:solidFill>
              </a:defRPr>
            </a:lvl4pPr>
            <a:lvl5pPr marL="367507" indent="0">
              <a:spcBef>
                <a:spcPts val="0"/>
              </a:spcBef>
              <a:spcAft>
                <a:spcPts val="600"/>
              </a:spcAft>
              <a:buNone/>
              <a:defRPr sz="1400">
                <a:solidFill>
                  <a:srgbClr val="D59D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oup 7">
            <a:extLst>
              <a:ext uri="{FF2B5EF4-FFF2-40B4-BE49-F238E27FC236}">
                <a16:creationId xmlns:a16="http://schemas.microsoft.com/office/drawing/2014/main" id="{72AA4C90-51CA-44B9-8CEF-F2F486B10854}"/>
              </a:ext>
            </a:extLst>
          </p:cNvPr>
          <p:cNvGrpSpPr/>
          <p:nvPr userDrawn="1"/>
        </p:nvGrpSpPr>
        <p:grpSpPr>
          <a:xfrm>
            <a:off x="214102" y="204476"/>
            <a:ext cx="3187827" cy="582332"/>
            <a:chOff x="209186" y="4992875"/>
            <a:chExt cx="3187827" cy="582332"/>
          </a:xfrm>
        </p:grpSpPr>
        <p:grpSp>
          <p:nvGrpSpPr>
            <p:cNvPr id="9" name="Group 8">
              <a:extLst>
                <a:ext uri="{FF2B5EF4-FFF2-40B4-BE49-F238E27FC236}">
                  <a16:creationId xmlns:a16="http://schemas.microsoft.com/office/drawing/2014/main" id="{F5975AA2-AA7F-4BBE-A4BB-5A89AD60E7C3}"/>
                </a:ext>
              </a:extLst>
            </p:cNvPr>
            <p:cNvGrpSpPr/>
            <p:nvPr/>
          </p:nvGrpSpPr>
          <p:grpSpPr>
            <a:xfrm>
              <a:off x="678481" y="5273942"/>
              <a:ext cx="2718532" cy="301265"/>
              <a:chOff x="2084139" y="5088905"/>
              <a:chExt cx="2718532" cy="301265"/>
            </a:xfrm>
          </p:grpSpPr>
          <p:sp>
            <p:nvSpPr>
              <p:cNvPr id="11" name="Arrow: Bent 10">
                <a:extLst>
                  <a:ext uri="{FF2B5EF4-FFF2-40B4-BE49-F238E27FC236}">
                    <a16:creationId xmlns:a16="http://schemas.microsoft.com/office/drawing/2014/main" id="{F8C4C012-0A02-4202-88FE-7BE14046848A}"/>
                  </a:ext>
                </a:extLst>
              </p:cNvPr>
              <p:cNvSpPr/>
              <p:nvPr/>
            </p:nvSpPr>
            <p:spPr>
              <a:xfrm rot="16200000">
                <a:off x="3357585" y="3945084"/>
                <a:ext cx="171640" cy="2718532"/>
              </a:xfrm>
              <a:prstGeom prst="bentArrow">
                <a:avLst>
                  <a:gd name="adj1" fmla="val 23646"/>
                  <a:gd name="adj2" fmla="val 11823"/>
                  <a:gd name="adj3" fmla="val 0"/>
                  <a:gd name="adj4" fmla="val 448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Box 11">
                <a:extLst>
                  <a:ext uri="{FF2B5EF4-FFF2-40B4-BE49-F238E27FC236}">
                    <a16:creationId xmlns:a16="http://schemas.microsoft.com/office/drawing/2014/main" id="{836F718E-1F23-40D7-B7AB-6DF50EA56EB1}"/>
                  </a:ext>
                </a:extLst>
              </p:cNvPr>
              <p:cNvSpPr txBox="1"/>
              <p:nvPr/>
            </p:nvSpPr>
            <p:spPr>
              <a:xfrm>
                <a:off x="2478164" y="5088905"/>
                <a:ext cx="2242726" cy="215444"/>
              </a:xfrm>
              <a:prstGeom prst="rect">
                <a:avLst/>
              </a:prstGeom>
              <a:noFill/>
            </p:spPr>
            <p:txBody>
              <a:bodyPr wrap="square" lIns="0" tIns="0" rIns="0" bIns="0" rtlCol="0">
                <a:spAutoFit/>
              </a:bodyPr>
              <a:lstStyle/>
              <a:p>
                <a:pPr algn="l"/>
                <a:r>
                  <a:rPr lang="en-US" sz="1400">
                    <a:solidFill>
                      <a:schemeClr val="bg1"/>
                    </a:solidFill>
                    <a:latin typeface="Segoe UI Semibold" panose="020B0702040204020203" pitchFamily="34" charset="0"/>
                    <a:cs typeface="Segoe UI Semibold" panose="020B0702040204020203" pitchFamily="34" charset="0"/>
                  </a:rPr>
                  <a:t>Culture &amp; Cloud eXperience</a:t>
                </a:r>
              </a:p>
            </p:txBody>
          </p:sp>
        </p:grpSp>
        <p:pic>
          <p:nvPicPr>
            <p:cNvPr id="10" name="Picture 9" descr="Culture and Cloud eXperience logo">
              <a:extLst>
                <a:ext uri="{FF2B5EF4-FFF2-40B4-BE49-F238E27FC236}">
                  <a16:creationId xmlns:a16="http://schemas.microsoft.com/office/drawing/2014/main" id="{BC2B2540-0BDC-410F-8E37-2F97244DD44C}"/>
                </a:ext>
              </a:extLst>
            </p:cNvPr>
            <p:cNvPicPr>
              <a:picLocks noChangeAspect="1"/>
            </p:cNvPicPr>
            <p:nvPr/>
          </p:nvPicPr>
          <p:blipFill>
            <a:blip r:embed="rId2"/>
            <a:stretch>
              <a:fillRect/>
            </a:stretch>
          </p:blipFill>
          <p:spPr>
            <a:xfrm>
              <a:off x="209186" y="4992875"/>
              <a:ext cx="818500" cy="507283"/>
            </a:xfrm>
            <a:prstGeom prst="rect">
              <a:avLst/>
            </a:prstGeom>
          </p:spPr>
        </p:pic>
      </p:grpSp>
    </p:spTree>
    <p:extLst>
      <p:ext uri="{BB962C8B-B14F-4D97-AF65-F5344CB8AC3E}">
        <p14:creationId xmlns:p14="http://schemas.microsoft.com/office/powerpoint/2010/main" val="1125939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6">
          <p15:clr>
            <a:srgbClr val="5ACBF0"/>
          </p15:clr>
        </p15:guide>
        <p15:guide id="3" orient="horz" pos="1874">
          <p15:clr>
            <a:srgbClr val="5ACBF0"/>
          </p15:clr>
        </p15:guide>
        <p15:guide id="4" orient="horz" pos="24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Blu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4" y="289515"/>
            <a:ext cx="11655840" cy="683264"/>
          </a:xfrm>
        </p:spPr>
        <p:txBody>
          <a:bodyPr>
            <a:spAutoFit/>
          </a:bodyPr>
          <a:lstStyle>
            <a:lvl1pPr>
              <a:defRPr sz="3600"/>
            </a:lvl1pPr>
          </a:lstStyle>
          <a:p>
            <a:r>
              <a:rPr lang="en-US"/>
              <a:t>Click to edit Master title style</a:t>
            </a:r>
          </a:p>
        </p:txBody>
      </p:sp>
      <p:sp>
        <p:nvSpPr>
          <p:cNvPr id="6" name="Text Placeholder 5"/>
          <p:cNvSpPr>
            <a:spLocks noGrp="1"/>
          </p:cNvSpPr>
          <p:nvPr>
            <p:ph type="body" sz="quarter" idx="10" hasCustomPrompt="1"/>
          </p:nvPr>
        </p:nvSpPr>
        <p:spPr>
          <a:xfrm>
            <a:off x="269241" y="1189179"/>
            <a:ext cx="11653523" cy="1911292"/>
          </a:xfrm>
        </p:spPr>
        <p:txBody>
          <a:bodyPr/>
          <a:lstStyle>
            <a:lvl1pPr marL="0" indent="0" algn="l" defTabSz="873738" rtl="0" eaLnBrk="1" fontAlgn="base" latinLnBrk="0" hangingPunct="1">
              <a:lnSpc>
                <a:spcPct val="90000"/>
              </a:lnSpc>
              <a:spcBef>
                <a:spcPct val="0"/>
              </a:spcBef>
              <a:spcAft>
                <a:spcPts val="600"/>
              </a:spcAft>
              <a:buNone/>
              <a:defRPr lang="en-US" sz="2800" kern="1200" dirty="0" smtClean="0">
                <a:solidFill>
                  <a:schemeClr val="accent1"/>
                </a:solidFill>
                <a:latin typeface="Segoe UI Semibold" panose="020B0702040204020203" pitchFamily="34" charset="0"/>
                <a:ea typeface="Segoe UI" pitchFamily="34" charset="0"/>
                <a:cs typeface="Segoe UI Semibold" panose="020B0702040204020203" pitchFamily="34" charset="0"/>
              </a:defRPr>
            </a:lvl1pPr>
            <a:lvl2pPr marL="0" indent="0">
              <a:spcAft>
                <a:spcPts val="600"/>
              </a:spcAft>
              <a:buFontTx/>
              <a:buNone/>
              <a:defRPr lang="en-US" sz="20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4505" indent="-188915">
              <a:spcBef>
                <a:spcPts val="0"/>
              </a:spcBef>
              <a:spcAft>
                <a:spcPts val="600"/>
              </a:spcAft>
              <a:buFont typeface="Arial" panose="020B0604020202020204" pitchFamily="34" charset="0"/>
              <a:buChar char="•"/>
              <a:defRPr sz="1600"/>
            </a:lvl4pPr>
            <a:lvl5pPr marL="444505" indent="0">
              <a:spcBef>
                <a:spcPts val="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MSIPCMContentMarking" descr="{&quot;HashCode&quot;:231139426,&quot;Placement&quot;:&quot;Footer&quot;}">
            <a:extLst>
              <a:ext uri="{FF2B5EF4-FFF2-40B4-BE49-F238E27FC236}">
                <a16:creationId xmlns:a16="http://schemas.microsoft.com/office/drawing/2014/main" id="{D652C910-120E-4511-888C-F80672EFC254}"/>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05412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Purple Subhead">
    <p:spTree>
      <p:nvGrpSpPr>
        <p:cNvPr id="1" name=""/>
        <p:cNvGrpSpPr/>
        <p:nvPr/>
      </p:nvGrpSpPr>
      <p:grpSpPr>
        <a:xfrm>
          <a:off x="0" y="0"/>
          <a:ext cx="0" cy="0"/>
          <a:chOff x="0" y="0"/>
          <a:chExt cx="0" cy="0"/>
        </a:xfrm>
      </p:grpSpPr>
      <p:sp>
        <p:nvSpPr>
          <p:cNvPr id="3" name="MSIPCMContentMarking" descr="{&quot;HashCode&quot;:231139426,&quot;Placement&quot;:&quot;Footer&quot;}">
            <a:extLst>
              <a:ext uri="{FF2B5EF4-FFF2-40B4-BE49-F238E27FC236}">
                <a16:creationId xmlns:a16="http://schemas.microsoft.com/office/drawing/2014/main" id="{6BF76C99-497A-47EC-B6B5-97F3D512FEA4}"/>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
        <p:nvSpPr>
          <p:cNvPr id="7" name="Title 1">
            <a:extLst>
              <a:ext uri="{FF2B5EF4-FFF2-40B4-BE49-F238E27FC236}">
                <a16:creationId xmlns:a16="http://schemas.microsoft.com/office/drawing/2014/main" id="{8BB6E574-06C2-43F0-B9B3-3103DCE3F59B}"/>
              </a:ext>
            </a:extLst>
          </p:cNvPr>
          <p:cNvSpPr>
            <a:spLocks noGrp="1"/>
          </p:cNvSpPr>
          <p:nvPr>
            <p:ph type="title"/>
          </p:nvPr>
        </p:nvSpPr>
        <p:spPr>
          <a:xfrm>
            <a:off x="269244" y="289515"/>
            <a:ext cx="11655840" cy="683264"/>
          </a:xfrm>
        </p:spPr>
        <p:txBody>
          <a:bodyPr>
            <a:spAutoFit/>
          </a:bodyPr>
          <a:lstStyle>
            <a:lvl1pPr>
              <a:defRPr sz="3600"/>
            </a:lvl1pPr>
          </a:lstStyle>
          <a:p>
            <a:r>
              <a:rPr lang="en-US"/>
              <a:t>Click to edit Master title style</a:t>
            </a:r>
          </a:p>
        </p:txBody>
      </p:sp>
      <p:sp>
        <p:nvSpPr>
          <p:cNvPr id="9" name="Text Placeholder 5">
            <a:extLst>
              <a:ext uri="{FF2B5EF4-FFF2-40B4-BE49-F238E27FC236}">
                <a16:creationId xmlns:a16="http://schemas.microsoft.com/office/drawing/2014/main" id="{E56324C0-DC39-49FA-BCEC-970D7E458D72}"/>
              </a:ext>
            </a:extLst>
          </p:cNvPr>
          <p:cNvSpPr>
            <a:spLocks noGrp="1"/>
          </p:cNvSpPr>
          <p:nvPr>
            <p:ph type="body" sz="quarter" idx="10" hasCustomPrompt="1"/>
          </p:nvPr>
        </p:nvSpPr>
        <p:spPr>
          <a:xfrm>
            <a:off x="269241" y="1189179"/>
            <a:ext cx="11653523" cy="1911292"/>
          </a:xfrm>
        </p:spPr>
        <p:txBody>
          <a:bodyPr/>
          <a:lstStyle>
            <a:lvl1pPr marL="0" indent="0" algn="l" defTabSz="873738" rtl="0" eaLnBrk="1" fontAlgn="base" latinLnBrk="0" hangingPunct="1">
              <a:lnSpc>
                <a:spcPct val="90000"/>
              </a:lnSpc>
              <a:spcBef>
                <a:spcPct val="0"/>
              </a:spcBef>
              <a:spcAft>
                <a:spcPts val="600"/>
              </a:spcAft>
              <a:buNone/>
              <a:defRPr lang="en-US" sz="2800" kern="1200" dirty="0" smtClean="0">
                <a:solidFill>
                  <a:schemeClr val="accent2"/>
                </a:solidFill>
                <a:latin typeface="Segoe UI Semibold" panose="020B0702040204020203" pitchFamily="34" charset="0"/>
                <a:ea typeface="Segoe UI" pitchFamily="34" charset="0"/>
                <a:cs typeface="Segoe UI Semibold" panose="020B0702040204020203" pitchFamily="34" charset="0"/>
              </a:defRPr>
            </a:lvl1pPr>
            <a:lvl2pPr marL="0" indent="0">
              <a:spcAft>
                <a:spcPts val="600"/>
              </a:spcAft>
              <a:buFontTx/>
              <a:buNone/>
              <a:defRPr lang="en-US" sz="20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4505" indent="-188915">
              <a:spcBef>
                <a:spcPts val="0"/>
              </a:spcBef>
              <a:spcAft>
                <a:spcPts val="600"/>
              </a:spcAft>
              <a:buFont typeface="Arial" panose="020B0604020202020204" pitchFamily="34" charset="0"/>
              <a:buChar char="•"/>
              <a:defRPr sz="1600"/>
            </a:lvl4pPr>
            <a:lvl5pPr marL="444505" indent="0">
              <a:spcBef>
                <a:spcPts val="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27565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Green Subhead">
    <p:spTree>
      <p:nvGrpSpPr>
        <p:cNvPr id="1" name=""/>
        <p:cNvGrpSpPr/>
        <p:nvPr/>
      </p:nvGrpSpPr>
      <p:grpSpPr>
        <a:xfrm>
          <a:off x="0" y="0"/>
          <a:ext cx="0" cy="0"/>
          <a:chOff x="0" y="0"/>
          <a:chExt cx="0" cy="0"/>
        </a:xfrm>
      </p:grpSpPr>
      <p:sp>
        <p:nvSpPr>
          <p:cNvPr id="3" name="MSIPCMContentMarking" descr="{&quot;HashCode&quot;:231139426,&quot;Placement&quot;:&quot;Footer&quot;}">
            <a:extLst>
              <a:ext uri="{FF2B5EF4-FFF2-40B4-BE49-F238E27FC236}">
                <a16:creationId xmlns:a16="http://schemas.microsoft.com/office/drawing/2014/main" id="{F4B22CD4-0996-44E8-9B83-A44F5BBBC3C7}"/>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
        <p:nvSpPr>
          <p:cNvPr id="5" name="Title 1">
            <a:extLst>
              <a:ext uri="{FF2B5EF4-FFF2-40B4-BE49-F238E27FC236}">
                <a16:creationId xmlns:a16="http://schemas.microsoft.com/office/drawing/2014/main" id="{0A2221A8-0CF8-4EF0-8E25-8F83AA9B527D}"/>
              </a:ext>
            </a:extLst>
          </p:cNvPr>
          <p:cNvSpPr>
            <a:spLocks noGrp="1"/>
          </p:cNvSpPr>
          <p:nvPr>
            <p:ph type="title"/>
          </p:nvPr>
        </p:nvSpPr>
        <p:spPr>
          <a:xfrm>
            <a:off x="269244" y="289515"/>
            <a:ext cx="11655840" cy="683264"/>
          </a:xfrm>
        </p:spPr>
        <p:txBody>
          <a:bodyPr>
            <a:spAutoFit/>
          </a:bodyPr>
          <a:lstStyle>
            <a:lvl1pPr>
              <a:defRPr sz="3600"/>
            </a:lvl1pPr>
          </a:lstStyle>
          <a:p>
            <a:r>
              <a:rPr lang="en-US"/>
              <a:t>Click to edit Master title style</a:t>
            </a:r>
          </a:p>
        </p:txBody>
      </p:sp>
      <p:sp>
        <p:nvSpPr>
          <p:cNvPr id="8" name="Text Placeholder 5">
            <a:extLst>
              <a:ext uri="{FF2B5EF4-FFF2-40B4-BE49-F238E27FC236}">
                <a16:creationId xmlns:a16="http://schemas.microsoft.com/office/drawing/2014/main" id="{5B8E5ECE-8A36-4D9C-BE97-90406484584E}"/>
              </a:ext>
            </a:extLst>
          </p:cNvPr>
          <p:cNvSpPr>
            <a:spLocks noGrp="1"/>
          </p:cNvSpPr>
          <p:nvPr>
            <p:ph type="body" sz="quarter" idx="10" hasCustomPrompt="1"/>
          </p:nvPr>
        </p:nvSpPr>
        <p:spPr>
          <a:xfrm>
            <a:off x="269241" y="1189179"/>
            <a:ext cx="11653523" cy="1911292"/>
          </a:xfrm>
        </p:spPr>
        <p:txBody>
          <a:bodyPr/>
          <a:lstStyle>
            <a:lvl1pPr marL="0" indent="0" algn="l" defTabSz="873738" rtl="0" eaLnBrk="1" fontAlgn="base" latinLnBrk="0" hangingPunct="1">
              <a:lnSpc>
                <a:spcPct val="90000"/>
              </a:lnSpc>
              <a:spcBef>
                <a:spcPct val="0"/>
              </a:spcBef>
              <a:spcAft>
                <a:spcPts val="600"/>
              </a:spcAft>
              <a:buNone/>
              <a:defRPr lang="en-US" sz="2800" kern="1200" dirty="0" smtClean="0">
                <a:solidFill>
                  <a:srgbClr val="107C10"/>
                </a:solidFill>
                <a:latin typeface="Segoe UI Semibold" panose="020B0702040204020203" pitchFamily="34" charset="0"/>
                <a:ea typeface="Segoe UI" pitchFamily="34" charset="0"/>
                <a:cs typeface="Segoe UI Semibold" panose="020B0702040204020203" pitchFamily="34" charset="0"/>
              </a:defRPr>
            </a:lvl1pPr>
            <a:lvl2pPr marL="0" indent="0">
              <a:spcAft>
                <a:spcPts val="600"/>
              </a:spcAft>
              <a:buFontTx/>
              <a:buNone/>
              <a:defRPr lang="en-US" sz="20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4505" indent="-188915">
              <a:spcBef>
                <a:spcPts val="0"/>
              </a:spcBef>
              <a:spcAft>
                <a:spcPts val="600"/>
              </a:spcAft>
              <a:buFont typeface="Arial" panose="020B0604020202020204" pitchFamily="34" charset="0"/>
              <a:buChar char="•"/>
              <a:defRPr sz="1600"/>
            </a:lvl4pPr>
            <a:lvl5pPr marL="444505" indent="0">
              <a:spcBef>
                <a:spcPts val="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12897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Bar Blue">
    <p:bg>
      <p:bgPr>
        <a:blipFill dpi="0" rotWithShape="1">
          <a:blip r:embed="rId3">
            <a:lum/>
          </a:blip>
          <a:srcRect/>
          <a:stretch>
            <a:fillRect l="-16000" r="-16000"/>
          </a:stretch>
        </a:blipFill>
        <a:effectLst/>
      </p:bgPr>
    </p:bg>
    <p:spTree>
      <p:nvGrpSpPr>
        <p:cNvPr id="1" name=""/>
        <p:cNvGrpSpPr/>
        <p:nvPr/>
      </p:nvGrpSpPr>
      <p:grpSpPr>
        <a:xfrm>
          <a:off x="0" y="0"/>
          <a:ext cx="0" cy="0"/>
          <a:chOff x="0" y="0"/>
          <a:chExt cx="0" cy="0"/>
        </a:xfrm>
      </p:grpSpPr>
      <p:sp>
        <p:nvSpPr>
          <p:cNvPr id="2" name="MSIPCMContentMarking" descr="{&quot;HashCode&quot;:231139426,&quot;Placement&quot;:&quot;Footer&quot;}">
            <a:extLst>
              <a:ext uri="{FF2B5EF4-FFF2-40B4-BE49-F238E27FC236}">
                <a16:creationId xmlns:a16="http://schemas.microsoft.com/office/drawing/2014/main" id="{E5466A7B-9C74-4E8D-AA7E-07EB30EFD60C}"/>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
        <p:nvSpPr>
          <p:cNvPr id="14" name="Rectangle 13">
            <a:extLst>
              <a:ext uri="{FF2B5EF4-FFF2-40B4-BE49-F238E27FC236}">
                <a16:creationId xmlns:a16="http://schemas.microsoft.com/office/drawing/2014/main" id="{2EF66B3C-F028-4FD5-9104-5B079FE1DAA4}"/>
              </a:ext>
            </a:extLst>
          </p:cNvPr>
          <p:cNvSpPr/>
          <p:nvPr userDrawn="1"/>
        </p:nvSpPr>
        <p:spPr>
          <a:xfrm>
            <a:off x="0" y="0"/>
            <a:ext cx="12192000" cy="7663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3">
            <a:extLst>
              <a:ext uri="{FF2B5EF4-FFF2-40B4-BE49-F238E27FC236}">
                <a16:creationId xmlns:a16="http://schemas.microsoft.com/office/drawing/2014/main" id="{D79DCBBC-F822-407C-B544-04730BE2A70A}"/>
              </a:ext>
            </a:extLst>
          </p:cNvPr>
          <p:cNvSpPr>
            <a:spLocks noGrp="1"/>
          </p:cNvSpPr>
          <p:nvPr>
            <p:ph type="title"/>
          </p:nvPr>
        </p:nvSpPr>
        <p:spPr>
          <a:xfrm>
            <a:off x="97970" y="95329"/>
            <a:ext cx="10515600" cy="575695"/>
          </a:xfrm>
        </p:spPr>
        <p:txBody>
          <a:bodyPr>
            <a:normAutofit fontScale="90000"/>
          </a:bodyPr>
          <a:lstStyle>
            <a:lvl1pPr>
              <a:defRPr>
                <a:solidFill>
                  <a:schemeClr val="bg1"/>
                </a:solidFill>
              </a:defRPr>
            </a:lvl1pPr>
          </a:lstStyle>
          <a:p>
            <a:endParaRPr lang="en-US">
              <a:solidFill>
                <a:schemeClr val="bg1"/>
              </a:solidFill>
            </a:endParaRPr>
          </a:p>
        </p:txBody>
      </p:sp>
      <p:sp>
        <p:nvSpPr>
          <p:cNvPr id="16" name="Rectangle 15">
            <a:extLst>
              <a:ext uri="{FF2B5EF4-FFF2-40B4-BE49-F238E27FC236}">
                <a16:creationId xmlns:a16="http://schemas.microsoft.com/office/drawing/2014/main" id="{48E82D69-FED8-4769-A1A5-FFD1F5821C2F}"/>
              </a:ext>
            </a:extLst>
          </p:cNvPr>
          <p:cNvSpPr/>
          <p:nvPr userDrawn="1"/>
        </p:nvSpPr>
        <p:spPr>
          <a:xfrm>
            <a:off x="10896001" y="0"/>
            <a:ext cx="1296000" cy="76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ulture and Cloud Experience logo">
            <a:extLst>
              <a:ext uri="{FF2B5EF4-FFF2-40B4-BE49-F238E27FC236}">
                <a16:creationId xmlns:a16="http://schemas.microsoft.com/office/drawing/2014/main" id="{02426D16-E701-48FA-A4E5-2C0002A4027E}"/>
              </a:ext>
            </a:extLst>
          </p:cNvPr>
          <p:cNvPicPr>
            <a:picLocks noChangeAspect="1"/>
          </p:cNvPicPr>
          <p:nvPr userDrawn="1"/>
        </p:nvPicPr>
        <p:blipFill>
          <a:blip r:embed="rId4"/>
          <a:stretch>
            <a:fillRect/>
          </a:stretch>
        </p:blipFill>
        <p:spPr>
          <a:xfrm>
            <a:off x="11009633" y="3773"/>
            <a:ext cx="1024255" cy="738126"/>
          </a:xfrm>
          <a:prstGeom prst="rect">
            <a:avLst/>
          </a:prstGeom>
        </p:spPr>
      </p:pic>
    </p:spTree>
    <p:extLst>
      <p:ext uri="{BB962C8B-B14F-4D97-AF65-F5344CB8AC3E}">
        <p14:creationId xmlns:p14="http://schemas.microsoft.com/office/powerpoint/2010/main" val="3328409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Bar Blue">
    <p:bg>
      <p:bgPr>
        <a:blipFill dpi="0" rotWithShape="1">
          <a:blip r:embed="rId3">
            <a:lum/>
          </a:blip>
          <a:srcRect/>
          <a:stretch>
            <a:fillRect l="-16000" r="-16000"/>
          </a:stretch>
        </a:blipFill>
        <a:effectLst/>
      </p:bgPr>
    </p:bg>
    <p:spTree>
      <p:nvGrpSpPr>
        <p:cNvPr id="1" name=""/>
        <p:cNvGrpSpPr/>
        <p:nvPr/>
      </p:nvGrpSpPr>
      <p:grpSpPr>
        <a:xfrm>
          <a:off x="0" y="0"/>
          <a:ext cx="0" cy="0"/>
          <a:chOff x="0" y="0"/>
          <a:chExt cx="0" cy="0"/>
        </a:xfrm>
      </p:grpSpPr>
      <p:sp>
        <p:nvSpPr>
          <p:cNvPr id="2" name="MSIPCMContentMarking" descr="{&quot;HashCode&quot;:231139426,&quot;Placement&quot;:&quot;Footer&quot;}">
            <a:extLst>
              <a:ext uri="{FF2B5EF4-FFF2-40B4-BE49-F238E27FC236}">
                <a16:creationId xmlns:a16="http://schemas.microsoft.com/office/drawing/2014/main" id="{E5466A7B-9C74-4E8D-AA7E-07EB30EFD60C}"/>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
        <p:nvSpPr>
          <p:cNvPr id="14" name="Rectangle 13">
            <a:extLst>
              <a:ext uri="{FF2B5EF4-FFF2-40B4-BE49-F238E27FC236}">
                <a16:creationId xmlns:a16="http://schemas.microsoft.com/office/drawing/2014/main" id="{2EF66B3C-F028-4FD5-9104-5B079FE1DAA4}"/>
              </a:ext>
            </a:extLst>
          </p:cNvPr>
          <p:cNvSpPr/>
          <p:nvPr userDrawn="1"/>
        </p:nvSpPr>
        <p:spPr>
          <a:xfrm>
            <a:off x="0" y="0"/>
            <a:ext cx="12192000" cy="7663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3">
            <a:extLst>
              <a:ext uri="{FF2B5EF4-FFF2-40B4-BE49-F238E27FC236}">
                <a16:creationId xmlns:a16="http://schemas.microsoft.com/office/drawing/2014/main" id="{D79DCBBC-F822-407C-B544-04730BE2A70A}"/>
              </a:ext>
            </a:extLst>
          </p:cNvPr>
          <p:cNvSpPr>
            <a:spLocks noGrp="1"/>
          </p:cNvSpPr>
          <p:nvPr>
            <p:ph type="title"/>
          </p:nvPr>
        </p:nvSpPr>
        <p:spPr>
          <a:xfrm>
            <a:off x="97970" y="95329"/>
            <a:ext cx="10515600" cy="575695"/>
          </a:xfrm>
        </p:spPr>
        <p:txBody>
          <a:bodyPr>
            <a:normAutofit fontScale="90000"/>
          </a:bodyPr>
          <a:lstStyle>
            <a:lvl1pPr>
              <a:defRPr>
                <a:solidFill>
                  <a:schemeClr val="bg1"/>
                </a:solidFill>
              </a:defRPr>
            </a:lvl1pPr>
          </a:lstStyle>
          <a:p>
            <a:endParaRPr lang="en-US">
              <a:solidFill>
                <a:schemeClr val="bg1"/>
              </a:solidFill>
            </a:endParaRPr>
          </a:p>
        </p:txBody>
      </p:sp>
      <p:sp>
        <p:nvSpPr>
          <p:cNvPr id="16" name="Rectangle 15">
            <a:extLst>
              <a:ext uri="{FF2B5EF4-FFF2-40B4-BE49-F238E27FC236}">
                <a16:creationId xmlns:a16="http://schemas.microsoft.com/office/drawing/2014/main" id="{48E82D69-FED8-4769-A1A5-FFD1F5821C2F}"/>
              </a:ext>
            </a:extLst>
          </p:cNvPr>
          <p:cNvSpPr/>
          <p:nvPr userDrawn="1"/>
        </p:nvSpPr>
        <p:spPr>
          <a:xfrm>
            <a:off x="10896001" y="0"/>
            <a:ext cx="1296000" cy="76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lture and Cloud Experience logo">
            <a:extLst>
              <a:ext uri="{FF2B5EF4-FFF2-40B4-BE49-F238E27FC236}">
                <a16:creationId xmlns:a16="http://schemas.microsoft.com/office/drawing/2014/main" id="{66933DBE-58F3-4557-B479-5A4EE2D70A8E}"/>
              </a:ext>
            </a:extLst>
          </p:cNvPr>
          <p:cNvPicPr>
            <a:picLocks noChangeAspect="1"/>
          </p:cNvPicPr>
          <p:nvPr userDrawn="1"/>
        </p:nvPicPr>
        <p:blipFill>
          <a:blip r:embed="rId4"/>
          <a:stretch>
            <a:fillRect/>
          </a:stretch>
        </p:blipFill>
        <p:spPr>
          <a:xfrm>
            <a:off x="11009633" y="3773"/>
            <a:ext cx="1024255" cy="738126"/>
          </a:xfrm>
          <a:prstGeom prst="rect">
            <a:avLst/>
          </a:prstGeom>
        </p:spPr>
      </p:pic>
    </p:spTree>
    <p:extLst>
      <p:ext uri="{BB962C8B-B14F-4D97-AF65-F5344CB8AC3E}">
        <p14:creationId xmlns:p14="http://schemas.microsoft.com/office/powerpoint/2010/main" val="2784713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ar Blue">
    <p:bg>
      <p:bgPr>
        <a:blipFill dpi="0" rotWithShape="1">
          <a:blip r:embed="rId3">
            <a:lum/>
          </a:blip>
          <a:srcRect/>
          <a:stretch>
            <a:fillRect l="-16000" r="-16000"/>
          </a:stretch>
        </a:blip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EDD5E17-22A0-49F7-8CD0-5AC87C10B71C}"/>
              </a:ext>
            </a:extLst>
          </p:cNvPr>
          <p:cNvSpPr>
            <a:spLocks noGrp="1"/>
          </p:cNvSpPr>
          <p:nvPr>
            <p:ph type="title"/>
          </p:nvPr>
        </p:nvSpPr>
        <p:spPr>
          <a:xfrm>
            <a:off x="0" y="0"/>
            <a:ext cx="12192000" cy="936000"/>
          </a:xfrm>
          <a:solidFill>
            <a:srgbClr val="243A5E"/>
          </a:solidFill>
          <a:ln w="47625">
            <a:gradFill>
              <a:gsLst>
                <a:gs pos="95000">
                  <a:schemeClr val="accent3">
                    <a:alpha val="0"/>
                  </a:schemeClr>
                </a:gs>
                <a:gs pos="96000">
                  <a:schemeClr val="accent1"/>
                </a:gs>
              </a:gsLst>
              <a:lin ang="5400000" scaled="1"/>
            </a:gradFill>
          </a:ln>
          <a:effectLst/>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6" name="Text Placeholder 65">
            <a:extLst>
              <a:ext uri="{FF2B5EF4-FFF2-40B4-BE49-F238E27FC236}">
                <a16:creationId xmlns:a16="http://schemas.microsoft.com/office/drawing/2014/main" id="{864A23B2-C715-4993-BBBA-21D75D7D4287}"/>
              </a:ext>
            </a:extLst>
          </p:cNvPr>
          <p:cNvSpPr>
            <a:spLocks noGrp="1" noChangeAspect="1"/>
          </p:cNvSpPr>
          <p:nvPr>
            <p:ph type="body" sz="quarter" idx="15" hasCustomPrompt="1"/>
          </p:nvPr>
        </p:nvSpPr>
        <p:spPr>
          <a:xfrm>
            <a:off x="10896000" y="0"/>
            <a:ext cx="1296000" cy="936000"/>
          </a:xfrm>
          <a:blipFill>
            <a:blip r:embed="rId4">
              <a:extLst>
                <a:ext uri="{96DAC541-7B7A-43D3-8B79-37D633B846F1}">
                  <asvg:svgBlip xmlns:asvg="http://schemas.microsoft.com/office/drawing/2016/SVG/main" r:embed="rId5"/>
                </a:ext>
              </a:extLst>
            </a:blip>
            <a:stretch>
              <a:fillRect/>
            </a:stretch>
          </a:blipFill>
          <a:ln w="0">
            <a:solidFill>
              <a:schemeClr val="accent1">
                <a:alpha val="0"/>
              </a:schemeClr>
            </a:solidFill>
          </a:ln>
        </p:spPr>
        <p:txBody>
          <a:bodyPr>
            <a:normAutofit/>
          </a:bodyPr>
          <a:lstStyle>
            <a:lvl1pPr marL="0" indent="0">
              <a:buNone/>
              <a:defRPr sz="102">
                <a:solidFill>
                  <a:schemeClr val="tx1">
                    <a:alpha val="0"/>
                  </a:schemeClr>
                </a:solidFill>
              </a:defRPr>
            </a:lvl1pPr>
          </a:lstStyle>
          <a:p>
            <a:pPr lvl="0"/>
            <a:r>
              <a:rPr lang="en-US"/>
              <a:t> &gt;  </a:t>
            </a:r>
          </a:p>
        </p:txBody>
      </p:sp>
      <p:sp>
        <p:nvSpPr>
          <p:cNvPr id="2" name="MSIPCMContentMarking" descr="{&quot;HashCode&quot;:231139426,&quot;Placement&quot;:&quot;Footer&quot;}">
            <a:extLst>
              <a:ext uri="{FF2B5EF4-FFF2-40B4-BE49-F238E27FC236}">
                <a16:creationId xmlns:a16="http://schemas.microsoft.com/office/drawing/2014/main" id="{E5466A7B-9C74-4E8D-AA7E-07EB30EFD60C}"/>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pic>
        <p:nvPicPr>
          <p:cNvPr id="3" name="Picture 2" descr="Culture and Cloud Experience logo">
            <a:extLst>
              <a:ext uri="{FF2B5EF4-FFF2-40B4-BE49-F238E27FC236}">
                <a16:creationId xmlns:a16="http://schemas.microsoft.com/office/drawing/2014/main" id="{82AB7148-CD3B-4185-8509-BF66E545C5C2}"/>
              </a:ext>
            </a:extLst>
          </p:cNvPr>
          <p:cNvPicPr>
            <a:picLocks noChangeAspect="1"/>
          </p:cNvPicPr>
          <p:nvPr userDrawn="1"/>
        </p:nvPicPr>
        <p:blipFill>
          <a:blip r:embed="rId6"/>
          <a:stretch>
            <a:fillRect/>
          </a:stretch>
        </p:blipFill>
        <p:spPr>
          <a:xfrm>
            <a:off x="11069196" y="141888"/>
            <a:ext cx="1024255" cy="738126"/>
          </a:xfrm>
          <a:prstGeom prst="rect">
            <a:avLst/>
          </a:prstGeom>
        </p:spPr>
      </p:pic>
    </p:spTree>
    <p:extLst>
      <p:ext uri="{BB962C8B-B14F-4D97-AF65-F5344CB8AC3E}">
        <p14:creationId xmlns:p14="http://schemas.microsoft.com/office/powerpoint/2010/main" val="4052330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Bar Blue">
    <p:bg>
      <p:bgPr>
        <a:blipFill dpi="0" rotWithShape="1">
          <a:blip r:embed="rId3">
            <a:lum/>
          </a:blip>
          <a:srcRect/>
          <a:stretch>
            <a:fillRect l="-16000" r="-16000"/>
          </a:stretch>
        </a:blip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EDD5E17-22A0-49F7-8CD0-5AC87C10B71C}"/>
              </a:ext>
            </a:extLst>
          </p:cNvPr>
          <p:cNvSpPr>
            <a:spLocks noGrp="1"/>
          </p:cNvSpPr>
          <p:nvPr>
            <p:ph type="title"/>
          </p:nvPr>
        </p:nvSpPr>
        <p:spPr>
          <a:xfrm>
            <a:off x="0" y="0"/>
            <a:ext cx="12192000" cy="936000"/>
          </a:xfrm>
          <a:solidFill>
            <a:srgbClr val="243A5E"/>
          </a:solidFill>
          <a:ln w="47625">
            <a:gradFill>
              <a:gsLst>
                <a:gs pos="95000">
                  <a:schemeClr val="accent3">
                    <a:alpha val="0"/>
                  </a:schemeClr>
                </a:gs>
                <a:gs pos="96000">
                  <a:schemeClr val="accent1"/>
                </a:gs>
              </a:gsLst>
              <a:lin ang="5400000" scaled="1"/>
            </a:gradFill>
          </a:ln>
          <a:effectLst/>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2" name="MSIPCMContentMarking" descr="{&quot;HashCode&quot;:231139426,&quot;Placement&quot;:&quot;Footer&quot;}">
            <a:extLst>
              <a:ext uri="{FF2B5EF4-FFF2-40B4-BE49-F238E27FC236}">
                <a16:creationId xmlns:a16="http://schemas.microsoft.com/office/drawing/2014/main" id="{E5466A7B-9C74-4E8D-AA7E-07EB30EFD60C}"/>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pic>
        <p:nvPicPr>
          <p:cNvPr id="3" name="Picture 2" descr="Culture and Cloud Experience logo">
            <a:extLst>
              <a:ext uri="{FF2B5EF4-FFF2-40B4-BE49-F238E27FC236}">
                <a16:creationId xmlns:a16="http://schemas.microsoft.com/office/drawing/2014/main" id="{C4468C68-D6D2-4788-B612-7D42D2012442}"/>
              </a:ext>
            </a:extLst>
          </p:cNvPr>
          <p:cNvPicPr>
            <a:picLocks noChangeAspect="1"/>
          </p:cNvPicPr>
          <p:nvPr userDrawn="1"/>
        </p:nvPicPr>
        <p:blipFill>
          <a:blip r:embed="rId4"/>
          <a:stretch>
            <a:fillRect/>
          </a:stretch>
        </p:blipFill>
        <p:spPr>
          <a:xfrm>
            <a:off x="11028294" y="123226"/>
            <a:ext cx="1024255" cy="738126"/>
          </a:xfrm>
          <a:prstGeom prst="rect">
            <a:avLst/>
          </a:prstGeom>
        </p:spPr>
      </p:pic>
    </p:spTree>
    <p:extLst>
      <p:ext uri="{BB962C8B-B14F-4D97-AF65-F5344CB8AC3E}">
        <p14:creationId xmlns:p14="http://schemas.microsoft.com/office/powerpoint/2010/main" val="2610570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ar 1col Blue">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EDD5E17-22A0-49F7-8CD0-5AC87C10B71C}"/>
              </a:ext>
            </a:extLst>
          </p:cNvPr>
          <p:cNvSpPr>
            <a:spLocks noGrp="1"/>
          </p:cNvSpPr>
          <p:nvPr>
            <p:ph type="title"/>
          </p:nvPr>
        </p:nvSpPr>
        <p:spPr>
          <a:xfrm>
            <a:off x="0" y="0"/>
            <a:ext cx="12192000" cy="936000"/>
          </a:xfrm>
          <a:solidFill>
            <a:srgbClr val="243A5E"/>
          </a:solidFill>
          <a:ln w="47625">
            <a:gradFill>
              <a:gsLst>
                <a:gs pos="95000">
                  <a:schemeClr val="accent3">
                    <a:alpha val="0"/>
                  </a:schemeClr>
                </a:gs>
                <a:gs pos="96000">
                  <a:schemeClr val="accent1"/>
                </a:gs>
              </a:gsLst>
              <a:lin ang="5400000" scaled="1"/>
            </a:gradFill>
          </a:ln>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6" name="Text Placeholder 65">
            <a:extLst>
              <a:ext uri="{FF2B5EF4-FFF2-40B4-BE49-F238E27FC236}">
                <a16:creationId xmlns:a16="http://schemas.microsoft.com/office/drawing/2014/main" id="{864A23B2-C715-4993-BBBA-21D75D7D4287}"/>
              </a:ext>
            </a:extLst>
          </p:cNvPr>
          <p:cNvSpPr>
            <a:spLocks noGrp="1" noChangeAspect="1"/>
          </p:cNvSpPr>
          <p:nvPr>
            <p:ph type="body" sz="quarter" idx="15" hasCustomPrompt="1"/>
          </p:nvPr>
        </p:nvSpPr>
        <p:spPr>
          <a:xfrm>
            <a:off x="10896000" y="0"/>
            <a:ext cx="1296000" cy="936000"/>
          </a:xfrm>
          <a:blipFill>
            <a:blip r:embed="rId2">
              <a:extLst>
                <a:ext uri="{96DAC541-7B7A-43D3-8B79-37D633B846F1}">
                  <asvg:svgBlip xmlns:asvg="http://schemas.microsoft.com/office/drawing/2016/SVG/main" r:embed="rId3"/>
                </a:ext>
              </a:extLst>
            </a:blip>
            <a:stretch>
              <a:fillRect/>
            </a:stretch>
          </a:blipFill>
          <a:ln w="0">
            <a:solidFill>
              <a:schemeClr val="accent1">
                <a:alpha val="0"/>
              </a:schemeClr>
            </a:solidFill>
          </a:ln>
        </p:spPr>
        <p:txBody>
          <a:bodyPr>
            <a:normAutofit/>
          </a:bodyPr>
          <a:lstStyle>
            <a:lvl1pPr marL="0" indent="0">
              <a:buNone/>
              <a:defRPr sz="102">
                <a:solidFill>
                  <a:schemeClr val="tx1">
                    <a:alpha val="0"/>
                  </a:schemeClr>
                </a:solidFill>
              </a:defRPr>
            </a:lvl1pPr>
          </a:lstStyle>
          <a:p>
            <a:pPr lvl="0"/>
            <a:r>
              <a:rPr lang="en-US"/>
              <a:t> &gt;  </a:t>
            </a:r>
          </a:p>
        </p:txBody>
      </p:sp>
      <p:sp>
        <p:nvSpPr>
          <p:cNvPr id="3" name="MSIPCMContentMarking" descr="{&quot;HashCode&quot;:231139426,&quot;Placement&quot;:&quot;Footer&quot;}">
            <a:extLst>
              <a:ext uri="{FF2B5EF4-FFF2-40B4-BE49-F238E27FC236}">
                <a16:creationId xmlns:a16="http://schemas.microsoft.com/office/drawing/2014/main" id="{9F1469E8-46DA-447F-A971-F1176DFD73D7}"/>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
        <p:nvSpPr>
          <p:cNvPr id="12" name="Text Placeholder 5">
            <a:extLst>
              <a:ext uri="{FF2B5EF4-FFF2-40B4-BE49-F238E27FC236}">
                <a16:creationId xmlns:a16="http://schemas.microsoft.com/office/drawing/2014/main" id="{F53C5719-0F13-4C31-9B2E-2E8274C42BDF}"/>
              </a:ext>
            </a:extLst>
          </p:cNvPr>
          <p:cNvSpPr>
            <a:spLocks noGrp="1"/>
          </p:cNvSpPr>
          <p:nvPr>
            <p:ph type="body" sz="quarter" idx="10" hasCustomPrompt="1"/>
          </p:nvPr>
        </p:nvSpPr>
        <p:spPr>
          <a:xfrm>
            <a:off x="269241" y="1189182"/>
            <a:ext cx="11653523" cy="1855893"/>
          </a:xfrm>
        </p:spPr>
        <p:txBody>
          <a:bodyPr vert="horz" wrap="square" lIns="146304" tIns="91440" rIns="146304" bIns="91440" rtlCol="0">
            <a:spAutoFit/>
          </a:bodyPr>
          <a:lstStyle>
            <a:lvl1pPr marL="0" indent="0">
              <a:buNone/>
              <a:defRPr lang="en-US" sz="2400" dirty="0">
                <a:solidFill>
                  <a:schemeClr val="accent1"/>
                </a:solidFill>
                <a:latin typeface="Segoe UI Semibold" panose="020B0702040204020203" pitchFamily="34" charset="0"/>
                <a:ea typeface="Segoe UI" pitchFamily="34" charset="0"/>
                <a:cs typeface="Segoe UI Semibold" panose="020B0702040204020203" pitchFamily="34" charset="0"/>
              </a:defRPr>
            </a:lvl1pPr>
            <a:lvl2pPr>
              <a:defRPr lang="en-US" dirty="0">
                <a:gradFill>
                  <a:gsLst>
                    <a:gs pos="0">
                      <a:schemeClr val="tx1">
                        <a:lumMod val="50000"/>
                      </a:schemeClr>
                    </a:gs>
                    <a:gs pos="100000">
                      <a:schemeClr val="tx1">
                        <a:lumMod val="75000"/>
                      </a:schemeClr>
                    </a:gs>
                  </a:gsLst>
                  <a:lin ang="5400000" scaled="0"/>
                </a:gradFill>
                <a:ea typeface="Segoe UI" pitchFamily="34" charset="0"/>
                <a:cs typeface="Segoe UI Semibold" panose="020B0702040204020203" pitchFamily="34" charset="0"/>
              </a:defRPr>
            </a:lvl2pPr>
            <a:lvl3pPr>
              <a:defRPr lang="en-US" dirty="0">
                <a:gradFill>
                  <a:gsLst>
                    <a:gs pos="0">
                      <a:schemeClr val="tx1">
                        <a:lumMod val="50000"/>
                      </a:schemeClr>
                    </a:gs>
                    <a:gs pos="100000">
                      <a:schemeClr val="tx1">
                        <a:lumMod val="75000"/>
                      </a:schemeClr>
                    </a:gs>
                  </a:gsLst>
                  <a:lin ang="5400000" scaled="0"/>
                </a:gradFill>
                <a:ea typeface="Segoe UI" pitchFamily="34" charset="0"/>
                <a:cs typeface="Segoe UI Semibold" panose="020B0702040204020203" pitchFamily="34" charset="0"/>
              </a:defRPr>
            </a:lvl3pPr>
            <a:lvl4pPr>
              <a:defRPr lang="en-US" dirty="0"/>
            </a:lvl4pPr>
            <a:lvl5pPr>
              <a:defRPr lang="en-US" dirty="0"/>
            </a:lvl5pPr>
          </a:lstStyle>
          <a:p>
            <a:pPr marL="342808" lvl="0" indent="-342808" defTabSz="873738" fontAlgn="base">
              <a:spcBef>
                <a:spcPct val="0"/>
              </a:spcBef>
              <a:spcAft>
                <a:spcPts val="600"/>
              </a:spcAft>
            </a:pPr>
            <a:r>
              <a:rPr lang="en-US"/>
              <a:t>Edit master text styles</a:t>
            </a:r>
          </a:p>
          <a:p>
            <a:pPr marL="0" lvl="1" indent="0">
              <a:spcAft>
                <a:spcPts val="600"/>
              </a:spcAft>
              <a:buFontTx/>
              <a:buNone/>
            </a:pPr>
            <a:r>
              <a:rPr lang="en-US"/>
              <a:t>Second level</a:t>
            </a:r>
          </a:p>
          <a:p>
            <a:pPr marL="182831" lvl="2" indent="-182831" defTabSz="873738" fontAlgn="base">
              <a:spcBef>
                <a:spcPct val="0"/>
              </a:spcBef>
              <a:spcAft>
                <a:spcPts val="600"/>
              </a:spcAft>
            </a:pPr>
            <a:r>
              <a:rPr lang="en-US"/>
              <a:t>Third level</a:t>
            </a:r>
          </a:p>
          <a:p>
            <a:pPr marL="444505" lvl="3" indent="-188915">
              <a:spcBef>
                <a:spcPts val="0"/>
              </a:spcBef>
              <a:spcAft>
                <a:spcPts val="600"/>
              </a:spcAft>
            </a:pPr>
            <a:r>
              <a:rPr lang="en-US"/>
              <a:t>Fourth level</a:t>
            </a:r>
          </a:p>
          <a:p>
            <a:pPr marL="444505" lvl="4" indent="0">
              <a:spcBef>
                <a:spcPts val="0"/>
              </a:spcBef>
              <a:spcAft>
                <a:spcPts val="600"/>
              </a:spcAft>
              <a:buNone/>
            </a:pPr>
            <a:r>
              <a:rPr lang="en-US"/>
              <a:t>Fifth level</a:t>
            </a:r>
          </a:p>
        </p:txBody>
      </p:sp>
      <p:pic>
        <p:nvPicPr>
          <p:cNvPr id="2" name="Picture 1" descr="Culture and Cloud Experience logo">
            <a:extLst>
              <a:ext uri="{FF2B5EF4-FFF2-40B4-BE49-F238E27FC236}">
                <a16:creationId xmlns:a16="http://schemas.microsoft.com/office/drawing/2014/main" id="{AE7BF1AC-3C29-4C25-AD68-0C5F98410841}"/>
              </a:ext>
            </a:extLst>
          </p:cNvPr>
          <p:cNvPicPr>
            <a:picLocks noChangeAspect="1"/>
          </p:cNvPicPr>
          <p:nvPr userDrawn="1"/>
        </p:nvPicPr>
        <p:blipFill>
          <a:blip r:embed="rId4"/>
          <a:stretch>
            <a:fillRect/>
          </a:stretch>
        </p:blipFill>
        <p:spPr>
          <a:xfrm>
            <a:off x="11074950" y="69090"/>
            <a:ext cx="1024255" cy="738126"/>
          </a:xfrm>
          <a:prstGeom prst="rect">
            <a:avLst/>
          </a:prstGeom>
        </p:spPr>
      </p:pic>
    </p:spTree>
    <p:extLst>
      <p:ext uri="{BB962C8B-B14F-4D97-AF65-F5344CB8AC3E}">
        <p14:creationId xmlns:p14="http://schemas.microsoft.com/office/powerpoint/2010/main" val="30994545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66455145"/>
      </p:ext>
    </p:extLst>
  </p:cSld>
  <p:clrMapOvr>
    <a:masterClrMapping/>
  </p:clrMapOvr>
  <p:transition>
    <p:fade/>
  </p:transition>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Bar 2col Blue">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EDD5E17-22A0-49F7-8CD0-5AC87C10B71C}"/>
              </a:ext>
            </a:extLst>
          </p:cNvPr>
          <p:cNvSpPr>
            <a:spLocks noGrp="1"/>
          </p:cNvSpPr>
          <p:nvPr>
            <p:ph type="title"/>
          </p:nvPr>
        </p:nvSpPr>
        <p:spPr>
          <a:xfrm>
            <a:off x="0" y="0"/>
            <a:ext cx="12192000" cy="936000"/>
          </a:xfrm>
          <a:solidFill>
            <a:srgbClr val="243A5E"/>
          </a:solidFill>
          <a:ln w="47625">
            <a:gradFill>
              <a:gsLst>
                <a:gs pos="95000">
                  <a:srgbClr val="0078D4">
                    <a:alpha val="0"/>
                  </a:srgbClr>
                </a:gs>
                <a:gs pos="96000">
                  <a:srgbClr val="0078D4"/>
                </a:gs>
              </a:gsLst>
              <a:lin ang="5400000" scaled="1"/>
            </a:gradFill>
          </a:ln>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6" name="Text Placeholder 65">
            <a:extLst>
              <a:ext uri="{FF2B5EF4-FFF2-40B4-BE49-F238E27FC236}">
                <a16:creationId xmlns:a16="http://schemas.microsoft.com/office/drawing/2014/main" id="{864A23B2-C715-4993-BBBA-21D75D7D4287}"/>
              </a:ext>
            </a:extLst>
          </p:cNvPr>
          <p:cNvSpPr>
            <a:spLocks noGrp="1" noChangeAspect="1"/>
          </p:cNvSpPr>
          <p:nvPr>
            <p:ph type="body" sz="quarter" idx="15" hasCustomPrompt="1"/>
          </p:nvPr>
        </p:nvSpPr>
        <p:spPr>
          <a:xfrm>
            <a:off x="10896000" y="0"/>
            <a:ext cx="1296000" cy="936000"/>
          </a:xfrm>
          <a:blipFill>
            <a:blip r:embed="rId2">
              <a:extLst>
                <a:ext uri="{96DAC541-7B7A-43D3-8B79-37D633B846F1}">
                  <asvg:svgBlip xmlns:asvg="http://schemas.microsoft.com/office/drawing/2016/SVG/main" r:embed="rId3"/>
                </a:ext>
              </a:extLst>
            </a:blip>
            <a:stretch>
              <a:fillRect/>
            </a:stretch>
          </a:blipFill>
          <a:ln w="0">
            <a:solidFill>
              <a:schemeClr val="accent1">
                <a:alpha val="0"/>
              </a:schemeClr>
            </a:solidFill>
          </a:ln>
        </p:spPr>
        <p:txBody>
          <a:bodyPr>
            <a:normAutofit/>
          </a:bodyPr>
          <a:lstStyle>
            <a:lvl1pPr marL="0" indent="0">
              <a:buNone/>
              <a:defRPr sz="102">
                <a:solidFill>
                  <a:schemeClr val="tx1">
                    <a:alpha val="0"/>
                  </a:schemeClr>
                </a:solidFill>
              </a:defRPr>
            </a:lvl1pPr>
          </a:lstStyle>
          <a:p>
            <a:pPr lvl="0"/>
            <a:r>
              <a:rPr lang="en-US"/>
              <a:t> &gt;  </a:t>
            </a:r>
          </a:p>
        </p:txBody>
      </p:sp>
      <p:sp>
        <p:nvSpPr>
          <p:cNvPr id="2" name="MSIPCMContentMarking" descr="{&quot;HashCode&quot;:231139426,&quot;Placement&quot;:&quot;Footer&quot;}">
            <a:extLst>
              <a:ext uri="{FF2B5EF4-FFF2-40B4-BE49-F238E27FC236}">
                <a16:creationId xmlns:a16="http://schemas.microsoft.com/office/drawing/2014/main" id="{3F754846-6AA0-4C2B-A1FD-A76DE372AB30}"/>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
        <p:nvSpPr>
          <p:cNvPr id="11" name="Text Placeholder 5">
            <a:extLst>
              <a:ext uri="{FF2B5EF4-FFF2-40B4-BE49-F238E27FC236}">
                <a16:creationId xmlns:a16="http://schemas.microsoft.com/office/drawing/2014/main" id="{15466CEC-EBBF-4EE5-89A3-AAD7B1E9A601}"/>
              </a:ext>
            </a:extLst>
          </p:cNvPr>
          <p:cNvSpPr>
            <a:spLocks noGrp="1"/>
          </p:cNvSpPr>
          <p:nvPr>
            <p:ph type="body" sz="quarter" idx="10" hasCustomPrompt="1"/>
          </p:nvPr>
        </p:nvSpPr>
        <p:spPr>
          <a:xfrm>
            <a:off x="269244" y="1189179"/>
            <a:ext cx="5657865" cy="1873986"/>
          </a:xfrm>
        </p:spPr>
        <p:txBody>
          <a:bodyPr/>
          <a:lstStyle>
            <a:lvl1pPr marL="0" indent="0" algn="l" defTabSz="873738" rtl="0" eaLnBrk="1" fontAlgn="base" latinLnBrk="0" hangingPunct="1">
              <a:lnSpc>
                <a:spcPct val="90000"/>
              </a:lnSpc>
              <a:spcBef>
                <a:spcPct val="0"/>
              </a:spcBef>
              <a:spcAft>
                <a:spcPts val="600"/>
              </a:spcAft>
              <a:buFont typeface="Arial" panose="020B0604020202020204" pitchFamily="34" charset="0"/>
              <a:buNone/>
              <a:defRPr lang="en-US" sz="2400" kern="1200" dirty="0" smtClean="0">
                <a:solidFill>
                  <a:schemeClr val="accent1"/>
                </a:solidFill>
                <a:latin typeface="Segoe UI Semibold" panose="020B0702040204020203" pitchFamily="34" charset="0"/>
                <a:ea typeface="Segoe UI" pitchFamily="34" charset="0"/>
                <a:cs typeface="Segoe UI Semibold" panose="020B0702040204020203" pitchFamily="34" charset="0"/>
              </a:defRPr>
            </a:lvl1pPr>
            <a:lvl2pPr marL="0" indent="0">
              <a:spcAft>
                <a:spcPts val="600"/>
              </a:spcAft>
              <a:buFontTx/>
              <a:buNone/>
              <a:defRPr lang="en-US" sz="20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4505" indent="-188915">
              <a:spcBef>
                <a:spcPts val="0"/>
              </a:spcBef>
              <a:spcAft>
                <a:spcPts val="600"/>
              </a:spcAft>
              <a:buFont typeface="Arial" panose="020B0604020202020204" pitchFamily="34" charset="0"/>
              <a:buChar char="•"/>
              <a:defRPr sz="1600"/>
            </a:lvl4pPr>
            <a:lvl5pPr marL="444505" indent="0">
              <a:spcBef>
                <a:spcPts val="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a:extLst>
              <a:ext uri="{FF2B5EF4-FFF2-40B4-BE49-F238E27FC236}">
                <a16:creationId xmlns:a16="http://schemas.microsoft.com/office/drawing/2014/main" id="{9ADDAFED-988F-4C7D-BEEB-9983329C9E8D}"/>
              </a:ext>
            </a:extLst>
          </p:cNvPr>
          <p:cNvSpPr>
            <a:spLocks noGrp="1"/>
          </p:cNvSpPr>
          <p:nvPr>
            <p:ph type="body" sz="quarter" idx="17" hasCustomPrompt="1"/>
          </p:nvPr>
        </p:nvSpPr>
        <p:spPr>
          <a:xfrm>
            <a:off x="6264896" y="1189179"/>
            <a:ext cx="5657865" cy="1873986"/>
          </a:xfrm>
        </p:spPr>
        <p:txBody>
          <a:bodyPr/>
          <a:lstStyle>
            <a:lvl1pPr marL="0" indent="0" algn="l" defTabSz="873738" rtl="0" eaLnBrk="1" fontAlgn="base" latinLnBrk="0" hangingPunct="1">
              <a:lnSpc>
                <a:spcPct val="90000"/>
              </a:lnSpc>
              <a:spcBef>
                <a:spcPct val="0"/>
              </a:spcBef>
              <a:spcAft>
                <a:spcPts val="600"/>
              </a:spcAft>
              <a:buFont typeface="Arial" panose="020B0604020202020204" pitchFamily="34" charset="0"/>
              <a:buNone/>
              <a:defRPr lang="en-US" sz="2400" kern="1200" dirty="0" smtClean="0">
                <a:solidFill>
                  <a:schemeClr val="accent1"/>
                </a:solidFill>
                <a:latin typeface="Segoe UI Semibold" panose="020B0702040204020203" pitchFamily="34" charset="0"/>
                <a:ea typeface="Segoe UI" pitchFamily="34" charset="0"/>
                <a:cs typeface="Segoe UI Semibold" panose="020B0702040204020203" pitchFamily="34" charset="0"/>
              </a:defRPr>
            </a:lvl1pPr>
            <a:lvl2pPr marL="0" indent="0">
              <a:spcAft>
                <a:spcPts val="600"/>
              </a:spcAft>
              <a:buFontTx/>
              <a:buNone/>
              <a:defRPr lang="en-US" sz="20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4505" indent="-188915">
              <a:spcBef>
                <a:spcPts val="0"/>
              </a:spcBef>
              <a:spcAft>
                <a:spcPts val="600"/>
              </a:spcAft>
              <a:buFont typeface="Arial" panose="020B0604020202020204" pitchFamily="34" charset="0"/>
              <a:buChar char="•"/>
              <a:defRPr sz="1600"/>
            </a:lvl4pPr>
            <a:lvl5pPr marL="444505" indent="0">
              <a:spcBef>
                <a:spcPts val="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Culture and Cloud Experience logo">
            <a:extLst>
              <a:ext uri="{FF2B5EF4-FFF2-40B4-BE49-F238E27FC236}">
                <a16:creationId xmlns:a16="http://schemas.microsoft.com/office/drawing/2014/main" id="{6EC8E3E4-A783-46FB-A52D-34FE05BB09CC}"/>
              </a:ext>
            </a:extLst>
          </p:cNvPr>
          <p:cNvPicPr>
            <a:picLocks noChangeAspect="1"/>
          </p:cNvPicPr>
          <p:nvPr userDrawn="1"/>
        </p:nvPicPr>
        <p:blipFill>
          <a:blip r:embed="rId4"/>
          <a:stretch>
            <a:fillRect/>
          </a:stretch>
        </p:blipFill>
        <p:spPr>
          <a:xfrm>
            <a:off x="11074950" y="69090"/>
            <a:ext cx="1024255" cy="738126"/>
          </a:xfrm>
          <a:prstGeom prst="rect">
            <a:avLst/>
          </a:prstGeom>
        </p:spPr>
      </p:pic>
    </p:spTree>
    <p:extLst>
      <p:ext uri="{BB962C8B-B14F-4D97-AF65-F5344CB8AC3E}">
        <p14:creationId xmlns:p14="http://schemas.microsoft.com/office/powerpoint/2010/main" val="30289122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Bar Purple">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EDD5E17-22A0-49F7-8CD0-5AC87C10B71C}"/>
              </a:ext>
            </a:extLst>
          </p:cNvPr>
          <p:cNvSpPr>
            <a:spLocks noGrp="1"/>
          </p:cNvSpPr>
          <p:nvPr>
            <p:ph type="title"/>
          </p:nvPr>
        </p:nvSpPr>
        <p:spPr>
          <a:xfrm>
            <a:off x="0" y="0"/>
            <a:ext cx="12192000" cy="936000"/>
          </a:xfrm>
          <a:solidFill>
            <a:srgbClr val="3B2E58"/>
          </a:solidFill>
          <a:ln w="47625">
            <a:gradFill>
              <a:gsLst>
                <a:gs pos="95000">
                  <a:schemeClr val="accent3">
                    <a:alpha val="0"/>
                  </a:schemeClr>
                </a:gs>
                <a:gs pos="96000">
                  <a:srgbClr val="8661C5"/>
                </a:gs>
              </a:gsLst>
              <a:lin ang="5400000" scaled="1"/>
            </a:gradFill>
          </a:ln>
          <a:effectLst/>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6" name="Text Placeholder 65">
            <a:extLst>
              <a:ext uri="{FF2B5EF4-FFF2-40B4-BE49-F238E27FC236}">
                <a16:creationId xmlns:a16="http://schemas.microsoft.com/office/drawing/2014/main" id="{864A23B2-C715-4993-BBBA-21D75D7D4287}"/>
              </a:ext>
            </a:extLst>
          </p:cNvPr>
          <p:cNvSpPr>
            <a:spLocks noGrp="1" noChangeAspect="1"/>
          </p:cNvSpPr>
          <p:nvPr>
            <p:ph type="body" sz="quarter" idx="15" hasCustomPrompt="1"/>
          </p:nvPr>
        </p:nvSpPr>
        <p:spPr>
          <a:xfrm>
            <a:off x="10896000" y="0"/>
            <a:ext cx="1296000" cy="936000"/>
          </a:xfrm>
          <a:blipFill>
            <a:blip r:embed="rId2">
              <a:extLst>
                <a:ext uri="{96DAC541-7B7A-43D3-8B79-37D633B846F1}">
                  <asvg:svgBlip xmlns:asvg="http://schemas.microsoft.com/office/drawing/2016/SVG/main" r:embed="rId3"/>
                </a:ext>
              </a:extLst>
            </a:blip>
            <a:stretch>
              <a:fillRect/>
            </a:stretch>
          </a:blipFill>
          <a:ln w="0">
            <a:solidFill>
              <a:schemeClr val="accent1">
                <a:alpha val="0"/>
              </a:schemeClr>
            </a:solidFill>
          </a:ln>
        </p:spPr>
        <p:txBody>
          <a:bodyPr>
            <a:normAutofit/>
          </a:bodyPr>
          <a:lstStyle>
            <a:lvl1pPr marL="0" indent="0">
              <a:buNone/>
              <a:defRPr sz="102">
                <a:solidFill>
                  <a:schemeClr val="tx1">
                    <a:alpha val="0"/>
                  </a:schemeClr>
                </a:solidFill>
              </a:defRPr>
            </a:lvl1pPr>
          </a:lstStyle>
          <a:p>
            <a:pPr lvl="0"/>
            <a:r>
              <a:rPr lang="en-US"/>
              <a:t> &gt;  </a:t>
            </a:r>
          </a:p>
        </p:txBody>
      </p:sp>
      <p:sp>
        <p:nvSpPr>
          <p:cNvPr id="2" name="MSIPCMContentMarking" descr="{&quot;HashCode&quot;:231139426,&quot;Placement&quot;:&quot;Footer&quot;}">
            <a:extLst>
              <a:ext uri="{FF2B5EF4-FFF2-40B4-BE49-F238E27FC236}">
                <a16:creationId xmlns:a16="http://schemas.microsoft.com/office/drawing/2014/main" id="{2BB7112D-CBFE-45F5-AC42-1B6D1C653055}"/>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pic>
        <p:nvPicPr>
          <p:cNvPr id="3" name="Picture 2" descr="Culture and Cloud Experience logo">
            <a:extLst>
              <a:ext uri="{FF2B5EF4-FFF2-40B4-BE49-F238E27FC236}">
                <a16:creationId xmlns:a16="http://schemas.microsoft.com/office/drawing/2014/main" id="{AA3EB9D9-0835-475D-AE9E-FD0CBA7BE245}"/>
              </a:ext>
            </a:extLst>
          </p:cNvPr>
          <p:cNvPicPr>
            <a:picLocks noChangeAspect="1"/>
          </p:cNvPicPr>
          <p:nvPr userDrawn="1"/>
        </p:nvPicPr>
        <p:blipFill>
          <a:blip r:embed="rId4"/>
          <a:stretch>
            <a:fillRect/>
          </a:stretch>
        </p:blipFill>
        <p:spPr>
          <a:xfrm>
            <a:off x="11074950" y="69090"/>
            <a:ext cx="1024255" cy="738126"/>
          </a:xfrm>
          <a:prstGeom prst="rect">
            <a:avLst/>
          </a:prstGeom>
        </p:spPr>
      </p:pic>
    </p:spTree>
    <p:extLst>
      <p:ext uri="{BB962C8B-B14F-4D97-AF65-F5344CB8AC3E}">
        <p14:creationId xmlns:p14="http://schemas.microsoft.com/office/powerpoint/2010/main" val="350960529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Bar Purple 1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589DF17-F452-4E8C-91A8-F02B10DD3EA7}"/>
              </a:ext>
            </a:extLst>
          </p:cNvPr>
          <p:cNvSpPr>
            <a:spLocks noGrp="1"/>
          </p:cNvSpPr>
          <p:nvPr>
            <p:ph type="title"/>
          </p:nvPr>
        </p:nvSpPr>
        <p:spPr>
          <a:xfrm>
            <a:off x="0" y="0"/>
            <a:ext cx="12192000" cy="936000"/>
          </a:xfrm>
          <a:solidFill>
            <a:srgbClr val="3B2E58"/>
          </a:solidFill>
          <a:ln w="47625">
            <a:gradFill>
              <a:gsLst>
                <a:gs pos="95000">
                  <a:schemeClr val="accent3">
                    <a:alpha val="0"/>
                  </a:schemeClr>
                </a:gs>
                <a:gs pos="96000">
                  <a:srgbClr val="8661C5"/>
                </a:gs>
              </a:gsLst>
              <a:lin ang="5400000" scaled="1"/>
            </a:gradFill>
          </a:ln>
          <a:effectLst/>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10" name="Text Placeholder 65">
            <a:extLst>
              <a:ext uri="{FF2B5EF4-FFF2-40B4-BE49-F238E27FC236}">
                <a16:creationId xmlns:a16="http://schemas.microsoft.com/office/drawing/2014/main" id="{C16A0BCB-FCB0-47CF-A210-17529DB8ED23}"/>
              </a:ext>
            </a:extLst>
          </p:cNvPr>
          <p:cNvSpPr>
            <a:spLocks noGrp="1" noChangeAspect="1"/>
          </p:cNvSpPr>
          <p:nvPr>
            <p:ph type="body" sz="quarter" idx="15" hasCustomPrompt="1"/>
          </p:nvPr>
        </p:nvSpPr>
        <p:spPr>
          <a:xfrm>
            <a:off x="10896000" y="0"/>
            <a:ext cx="1296000" cy="936000"/>
          </a:xfrm>
          <a:blipFill>
            <a:blip r:embed="rId2">
              <a:extLst>
                <a:ext uri="{96DAC541-7B7A-43D3-8B79-37D633B846F1}">
                  <asvg:svgBlip xmlns:asvg="http://schemas.microsoft.com/office/drawing/2016/SVG/main" r:embed="rId3"/>
                </a:ext>
              </a:extLst>
            </a:blip>
            <a:stretch>
              <a:fillRect/>
            </a:stretch>
          </a:blipFill>
          <a:ln w="0">
            <a:solidFill>
              <a:schemeClr val="accent1">
                <a:alpha val="0"/>
              </a:schemeClr>
            </a:solidFill>
          </a:ln>
        </p:spPr>
        <p:txBody>
          <a:bodyPr>
            <a:normAutofit/>
          </a:bodyPr>
          <a:lstStyle>
            <a:lvl1pPr marL="0" indent="0">
              <a:buNone/>
              <a:defRPr sz="102">
                <a:solidFill>
                  <a:schemeClr val="tx1">
                    <a:alpha val="0"/>
                  </a:schemeClr>
                </a:solidFill>
              </a:defRPr>
            </a:lvl1pPr>
          </a:lstStyle>
          <a:p>
            <a:pPr lvl="0"/>
            <a:r>
              <a:rPr lang="en-US"/>
              <a:t> &gt;  </a:t>
            </a:r>
          </a:p>
        </p:txBody>
      </p:sp>
      <p:sp>
        <p:nvSpPr>
          <p:cNvPr id="2" name="MSIPCMContentMarking" descr="{&quot;HashCode&quot;:231139426,&quot;Placement&quot;:&quot;Footer&quot;}">
            <a:extLst>
              <a:ext uri="{FF2B5EF4-FFF2-40B4-BE49-F238E27FC236}">
                <a16:creationId xmlns:a16="http://schemas.microsoft.com/office/drawing/2014/main" id="{8986850E-5F37-4256-BB49-CEA3E87A6348}"/>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 Placeholder 5">
            <a:extLst>
              <a:ext uri="{FF2B5EF4-FFF2-40B4-BE49-F238E27FC236}">
                <a16:creationId xmlns:a16="http://schemas.microsoft.com/office/drawing/2014/main" id="{6910F42F-F23A-4A58-8FCC-FC7F48B11156}"/>
              </a:ext>
            </a:extLst>
          </p:cNvPr>
          <p:cNvSpPr>
            <a:spLocks noGrp="1"/>
          </p:cNvSpPr>
          <p:nvPr>
            <p:ph type="body" sz="quarter" idx="10" hasCustomPrompt="1"/>
          </p:nvPr>
        </p:nvSpPr>
        <p:spPr>
          <a:xfrm>
            <a:off x="269241" y="1189179"/>
            <a:ext cx="11653523" cy="1873986"/>
          </a:xfrm>
        </p:spPr>
        <p:txBody>
          <a:bodyPr/>
          <a:lstStyle>
            <a:lvl1pPr marL="0" indent="0" algn="l" defTabSz="873738" rtl="0" eaLnBrk="1" fontAlgn="base" latinLnBrk="0" hangingPunct="1">
              <a:lnSpc>
                <a:spcPct val="90000"/>
              </a:lnSpc>
              <a:spcBef>
                <a:spcPct val="0"/>
              </a:spcBef>
              <a:spcAft>
                <a:spcPts val="600"/>
              </a:spcAft>
              <a:buFont typeface="Arial" panose="020B0604020202020204" pitchFamily="34" charset="0"/>
              <a:buNone/>
              <a:defRPr lang="en-US" sz="2400" kern="1200" dirty="0" smtClean="0">
                <a:solidFill>
                  <a:schemeClr val="accent2"/>
                </a:solidFill>
                <a:latin typeface="Segoe UI Semibold" panose="020B0702040204020203" pitchFamily="34" charset="0"/>
                <a:ea typeface="Segoe UI" pitchFamily="34" charset="0"/>
                <a:cs typeface="Segoe UI Semibold" panose="020B0702040204020203" pitchFamily="34" charset="0"/>
              </a:defRPr>
            </a:lvl1pPr>
            <a:lvl2pPr marL="0" indent="0">
              <a:spcAft>
                <a:spcPts val="600"/>
              </a:spcAft>
              <a:buFontTx/>
              <a:buNone/>
              <a:defRPr lang="en-US" sz="20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4505" indent="-188915">
              <a:spcBef>
                <a:spcPts val="0"/>
              </a:spcBef>
              <a:spcAft>
                <a:spcPts val="600"/>
              </a:spcAft>
              <a:buFont typeface="Arial" panose="020B0604020202020204" pitchFamily="34" charset="0"/>
              <a:buChar char="•"/>
              <a:defRPr sz="1600"/>
            </a:lvl4pPr>
            <a:lvl5pPr marL="444505" indent="0">
              <a:spcBef>
                <a:spcPts val="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Culture and Cloud Experience logo">
            <a:extLst>
              <a:ext uri="{FF2B5EF4-FFF2-40B4-BE49-F238E27FC236}">
                <a16:creationId xmlns:a16="http://schemas.microsoft.com/office/drawing/2014/main" id="{1091CC7E-F4FA-4302-8D10-91BF9BC33322}"/>
              </a:ext>
            </a:extLst>
          </p:cNvPr>
          <p:cNvPicPr>
            <a:picLocks noChangeAspect="1"/>
          </p:cNvPicPr>
          <p:nvPr userDrawn="1"/>
        </p:nvPicPr>
        <p:blipFill>
          <a:blip r:embed="rId4"/>
          <a:stretch>
            <a:fillRect/>
          </a:stretch>
        </p:blipFill>
        <p:spPr>
          <a:xfrm>
            <a:off x="11074950" y="69090"/>
            <a:ext cx="1024255" cy="738126"/>
          </a:xfrm>
          <a:prstGeom prst="rect">
            <a:avLst/>
          </a:prstGeom>
        </p:spPr>
      </p:pic>
    </p:spTree>
    <p:extLst>
      <p:ext uri="{BB962C8B-B14F-4D97-AF65-F5344CB8AC3E}">
        <p14:creationId xmlns:p14="http://schemas.microsoft.com/office/powerpoint/2010/main" val="16832785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Bar Purple 2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A8E6005-7CFB-458E-8865-C92E03F8A414}"/>
              </a:ext>
            </a:extLst>
          </p:cNvPr>
          <p:cNvSpPr>
            <a:spLocks noGrp="1"/>
          </p:cNvSpPr>
          <p:nvPr>
            <p:ph type="title"/>
          </p:nvPr>
        </p:nvSpPr>
        <p:spPr>
          <a:xfrm>
            <a:off x="0" y="0"/>
            <a:ext cx="12192000" cy="936000"/>
          </a:xfrm>
          <a:solidFill>
            <a:srgbClr val="3B2E58"/>
          </a:solidFill>
          <a:ln w="47625">
            <a:gradFill>
              <a:gsLst>
                <a:gs pos="95000">
                  <a:schemeClr val="accent3">
                    <a:alpha val="0"/>
                  </a:schemeClr>
                </a:gs>
                <a:gs pos="96000">
                  <a:srgbClr val="8661C5"/>
                </a:gs>
              </a:gsLst>
              <a:lin ang="5400000" scaled="1"/>
            </a:gradFill>
          </a:ln>
          <a:effectLst/>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12" name="Text Placeholder 65">
            <a:extLst>
              <a:ext uri="{FF2B5EF4-FFF2-40B4-BE49-F238E27FC236}">
                <a16:creationId xmlns:a16="http://schemas.microsoft.com/office/drawing/2014/main" id="{60D80E9D-3104-417A-B626-09F45256B398}"/>
              </a:ext>
            </a:extLst>
          </p:cNvPr>
          <p:cNvSpPr>
            <a:spLocks noGrp="1" noChangeAspect="1"/>
          </p:cNvSpPr>
          <p:nvPr>
            <p:ph type="body" sz="quarter" idx="15" hasCustomPrompt="1"/>
          </p:nvPr>
        </p:nvSpPr>
        <p:spPr>
          <a:xfrm>
            <a:off x="10896000" y="0"/>
            <a:ext cx="1296000" cy="936000"/>
          </a:xfrm>
          <a:blipFill>
            <a:blip r:embed="rId2">
              <a:extLst>
                <a:ext uri="{96DAC541-7B7A-43D3-8B79-37D633B846F1}">
                  <asvg:svgBlip xmlns:asvg="http://schemas.microsoft.com/office/drawing/2016/SVG/main" r:embed="rId3"/>
                </a:ext>
              </a:extLst>
            </a:blip>
            <a:stretch>
              <a:fillRect/>
            </a:stretch>
          </a:blipFill>
          <a:ln w="0">
            <a:solidFill>
              <a:schemeClr val="accent1">
                <a:alpha val="0"/>
              </a:schemeClr>
            </a:solidFill>
          </a:ln>
        </p:spPr>
        <p:txBody>
          <a:bodyPr>
            <a:normAutofit/>
          </a:bodyPr>
          <a:lstStyle>
            <a:lvl1pPr marL="0" indent="0">
              <a:buNone/>
              <a:defRPr sz="102">
                <a:solidFill>
                  <a:schemeClr val="tx1">
                    <a:alpha val="0"/>
                  </a:schemeClr>
                </a:solidFill>
              </a:defRPr>
            </a:lvl1pPr>
          </a:lstStyle>
          <a:p>
            <a:pPr lvl="0"/>
            <a:r>
              <a:rPr lang="en-US"/>
              <a:t> &gt;  </a:t>
            </a:r>
          </a:p>
        </p:txBody>
      </p:sp>
      <p:sp>
        <p:nvSpPr>
          <p:cNvPr id="2" name="MSIPCMContentMarking" descr="{&quot;HashCode&quot;:231139426,&quot;Placement&quot;:&quot;Footer&quot;}">
            <a:extLst>
              <a:ext uri="{FF2B5EF4-FFF2-40B4-BE49-F238E27FC236}">
                <a16:creationId xmlns:a16="http://schemas.microsoft.com/office/drawing/2014/main" id="{832D4264-DB27-4A3D-81C3-45D58A296763}"/>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 Placeholder 5">
            <a:extLst>
              <a:ext uri="{FF2B5EF4-FFF2-40B4-BE49-F238E27FC236}">
                <a16:creationId xmlns:a16="http://schemas.microsoft.com/office/drawing/2014/main" id="{85E3C946-3E6E-4695-B289-A16386CC9A12}"/>
              </a:ext>
            </a:extLst>
          </p:cNvPr>
          <p:cNvSpPr>
            <a:spLocks noGrp="1"/>
          </p:cNvSpPr>
          <p:nvPr>
            <p:ph type="body" sz="quarter" idx="10" hasCustomPrompt="1"/>
          </p:nvPr>
        </p:nvSpPr>
        <p:spPr>
          <a:xfrm>
            <a:off x="269244" y="1189179"/>
            <a:ext cx="5657865" cy="1873986"/>
          </a:xfrm>
        </p:spPr>
        <p:txBody>
          <a:bodyPr/>
          <a:lstStyle>
            <a:lvl1pPr marL="0" indent="0" algn="l" defTabSz="873738" rtl="0" eaLnBrk="1" fontAlgn="base" latinLnBrk="0" hangingPunct="1">
              <a:lnSpc>
                <a:spcPct val="90000"/>
              </a:lnSpc>
              <a:spcBef>
                <a:spcPct val="0"/>
              </a:spcBef>
              <a:spcAft>
                <a:spcPts val="600"/>
              </a:spcAft>
              <a:buFont typeface="Arial" panose="020B0604020202020204" pitchFamily="34" charset="0"/>
              <a:buNone/>
              <a:defRPr lang="en-US" sz="2400" kern="1200" dirty="0" smtClean="0">
                <a:solidFill>
                  <a:schemeClr val="accent2"/>
                </a:solidFill>
                <a:latin typeface="Segoe UI Semibold" panose="020B0702040204020203" pitchFamily="34" charset="0"/>
                <a:ea typeface="Segoe UI" pitchFamily="34" charset="0"/>
                <a:cs typeface="Segoe UI Semibold" panose="020B0702040204020203" pitchFamily="34" charset="0"/>
              </a:defRPr>
            </a:lvl1pPr>
            <a:lvl2pPr marL="0" indent="0">
              <a:spcAft>
                <a:spcPts val="600"/>
              </a:spcAft>
              <a:buFontTx/>
              <a:buNone/>
              <a:defRPr lang="en-US" sz="20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4505" indent="-188915">
              <a:spcBef>
                <a:spcPts val="0"/>
              </a:spcBef>
              <a:spcAft>
                <a:spcPts val="600"/>
              </a:spcAft>
              <a:buFont typeface="Arial" panose="020B0604020202020204" pitchFamily="34" charset="0"/>
              <a:buChar char="•"/>
              <a:defRPr sz="1600"/>
            </a:lvl4pPr>
            <a:lvl5pPr marL="444505" indent="0">
              <a:spcBef>
                <a:spcPts val="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4C19E5CC-98F3-44FE-AC0C-EBC603A9DD1C}"/>
              </a:ext>
            </a:extLst>
          </p:cNvPr>
          <p:cNvSpPr>
            <a:spLocks noGrp="1"/>
          </p:cNvSpPr>
          <p:nvPr>
            <p:ph type="body" sz="quarter" idx="17" hasCustomPrompt="1"/>
          </p:nvPr>
        </p:nvSpPr>
        <p:spPr>
          <a:xfrm>
            <a:off x="6264896" y="1189179"/>
            <a:ext cx="5657865" cy="1873986"/>
          </a:xfrm>
        </p:spPr>
        <p:txBody>
          <a:bodyPr/>
          <a:lstStyle>
            <a:lvl1pPr marL="0" indent="0" algn="l" defTabSz="873738" rtl="0" eaLnBrk="1" fontAlgn="base" latinLnBrk="0" hangingPunct="1">
              <a:lnSpc>
                <a:spcPct val="90000"/>
              </a:lnSpc>
              <a:spcBef>
                <a:spcPct val="0"/>
              </a:spcBef>
              <a:spcAft>
                <a:spcPts val="600"/>
              </a:spcAft>
              <a:buFont typeface="Arial" panose="020B0604020202020204" pitchFamily="34" charset="0"/>
              <a:buNone/>
              <a:defRPr lang="en-US" sz="2400" kern="1200" dirty="0" smtClean="0">
                <a:solidFill>
                  <a:schemeClr val="accent2"/>
                </a:solidFill>
                <a:latin typeface="Segoe UI Semibold" panose="020B0702040204020203" pitchFamily="34" charset="0"/>
                <a:ea typeface="Segoe UI" pitchFamily="34" charset="0"/>
                <a:cs typeface="Segoe UI Semibold" panose="020B0702040204020203" pitchFamily="34" charset="0"/>
              </a:defRPr>
            </a:lvl1pPr>
            <a:lvl2pPr marL="0" indent="0">
              <a:spcAft>
                <a:spcPts val="600"/>
              </a:spcAft>
              <a:buFontTx/>
              <a:buNone/>
              <a:defRPr lang="en-US" sz="20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4505" indent="-188915">
              <a:spcBef>
                <a:spcPts val="0"/>
              </a:spcBef>
              <a:spcAft>
                <a:spcPts val="600"/>
              </a:spcAft>
              <a:buFont typeface="Arial" panose="020B0604020202020204" pitchFamily="34" charset="0"/>
              <a:buChar char="•"/>
              <a:defRPr sz="1600"/>
            </a:lvl4pPr>
            <a:lvl5pPr marL="444505" indent="0">
              <a:spcBef>
                <a:spcPts val="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Culture and Cloud Experience logo">
            <a:extLst>
              <a:ext uri="{FF2B5EF4-FFF2-40B4-BE49-F238E27FC236}">
                <a16:creationId xmlns:a16="http://schemas.microsoft.com/office/drawing/2014/main" id="{631E4471-8643-4A65-8CB1-CC70EAC7CE93}"/>
              </a:ext>
            </a:extLst>
          </p:cNvPr>
          <p:cNvPicPr>
            <a:picLocks noChangeAspect="1"/>
          </p:cNvPicPr>
          <p:nvPr userDrawn="1"/>
        </p:nvPicPr>
        <p:blipFill>
          <a:blip r:embed="rId4"/>
          <a:stretch>
            <a:fillRect/>
          </a:stretch>
        </p:blipFill>
        <p:spPr>
          <a:xfrm>
            <a:off x="11074950" y="69090"/>
            <a:ext cx="1024255" cy="738126"/>
          </a:xfrm>
          <a:prstGeom prst="rect">
            <a:avLst/>
          </a:prstGeom>
        </p:spPr>
      </p:pic>
    </p:spTree>
    <p:extLst>
      <p:ext uri="{BB962C8B-B14F-4D97-AF65-F5344CB8AC3E}">
        <p14:creationId xmlns:p14="http://schemas.microsoft.com/office/powerpoint/2010/main" val="116866002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Bar Green">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EDD5E17-22A0-49F7-8CD0-5AC87C10B71C}"/>
              </a:ext>
            </a:extLst>
          </p:cNvPr>
          <p:cNvSpPr>
            <a:spLocks noGrp="1"/>
          </p:cNvSpPr>
          <p:nvPr>
            <p:ph type="title"/>
          </p:nvPr>
        </p:nvSpPr>
        <p:spPr>
          <a:xfrm>
            <a:off x="0" y="0"/>
            <a:ext cx="12192000" cy="936000"/>
          </a:xfrm>
          <a:solidFill>
            <a:srgbClr val="054B16"/>
          </a:solidFill>
          <a:ln w="47625">
            <a:gradFill>
              <a:gsLst>
                <a:gs pos="95000">
                  <a:schemeClr val="accent3">
                    <a:alpha val="0"/>
                  </a:schemeClr>
                </a:gs>
                <a:gs pos="96000">
                  <a:srgbClr val="107C10"/>
                </a:gs>
              </a:gsLst>
              <a:lin ang="5400000" scaled="1"/>
            </a:gradFill>
          </a:ln>
          <a:effectLst/>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6" name="Text Placeholder 65">
            <a:extLst>
              <a:ext uri="{FF2B5EF4-FFF2-40B4-BE49-F238E27FC236}">
                <a16:creationId xmlns:a16="http://schemas.microsoft.com/office/drawing/2014/main" id="{864A23B2-C715-4993-BBBA-21D75D7D4287}"/>
              </a:ext>
            </a:extLst>
          </p:cNvPr>
          <p:cNvSpPr>
            <a:spLocks noGrp="1" noChangeAspect="1"/>
          </p:cNvSpPr>
          <p:nvPr>
            <p:ph type="body" sz="quarter" idx="15" hasCustomPrompt="1"/>
          </p:nvPr>
        </p:nvSpPr>
        <p:spPr>
          <a:xfrm>
            <a:off x="10896000" y="0"/>
            <a:ext cx="1296000" cy="936000"/>
          </a:xfrm>
          <a:blipFill>
            <a:blip r:embed="rId2">
              <a:extLst>
                <a:ext uri="{96DAC541-7B7A-43D3-8B79-37D633B846F1}">
                  <asvg:svgBlip xmlns:asvg="http://schemas.microsoft.com/office/drawing/2016/SVG/main" r:embed="rId3"/>
                </a:ext>
              </a:extLst>
            </a:blip>
            <a:stretch>
              <a:fillRect/>
            </a:stretch>
          </a:blipFill>
          <a:ln w="0">
            <a:solidFill>
              <a:schemeClr val="accent1">
                <a:alpha val="0"/>
              </a:schemeClr>
            </a:solidFill>
          </a:ln>
        </p:spPr>
        <p:txBody>
          <a:bodyPr>
            <a:normAutofit/>
          </a:bodyPr>
          <a:lstStyle>
            <a:lvl1pPr marL="0" indent="0">
              <a:buNone/>
              <a:defRPr sz="102">
                <a:solidFill>
                  <a:schemeClr val="tx1">
                    <a:alpha val="0"/>
                  </a:schemeClr>
                </a:solidFill>
              </a:defRPr>
            </a:lvl1pPr>
          </a:lstStyle>
          <a:p>
            <a:pPr lvl="0"/>
            <a:r>
              <a:rPr lang="en-US"/>
              <a:t> &gt;  </a:t>
            </a:r>
          </a:p>
        </p:txBody>
      </p:sp>
      <p:sp>
        <p:nvSpPr>
          <p:cNvPr id="2" name="MSIPCMContentMarking" descr="{&quot;HashCode&quot;:231139426,&quot;Placement&quot;:&quot;Footer&quot;}">
            <a:extLst>
              <a:ext uri="{FF2B5EF4-FFF2-40B4-BE49-F238E27FC236}">
                <a16:creationId xmlns:a16="http://schemas.microsoft.com/office/drawing/2014/main" id="{4612A624-17A3-40EF-B411-EA14ACE652AC}"/>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pic>
        <p:nvPicPr>
          <p:cNvPr id="3" name="Picture 2" descr="Culture and Cloud Experience logo">
            <a:extLst>
              <a:ext uri="{FF2B5EF4-FFF2-40B4-BE49-F238E27FC236}">
                <a16:creationId xmlns:a16="http://schemas.microsoft.com/office/drawing/2014/main" id="{DA0B7A78-61EC-4936-BD77-004D6E271EF2}"/>
              </a:ext>
            </a:extLst>
          </p:cNvPr>
          <p:cNvPicPr>
            <a:picLocks noChangeAspect="1"/>
          </p:cNvPicPr>
          <p:nvPr userDrawn="1"/>
        </p:nvPicPr>
        <p:blipFill>
          <a:blip r:embed="rId4"/>
          <a:stretch>
            <a:fillRect/>
          </a:stretch>
        </p:blipFill>
        <p:spPr>
          <a:xfrm>
            <a:off x="11074950" y="69090"/>
            <a:ext cx="1024255" cy="738126"/>
          </a:xfrm>
          <a:prstGeom prst="rect">
            <a:avLst/>
          </a:prstGeom>
        </p:spPr>
      </p:pic>
    </p:spTree>
    <p:extLst>
      <p:ext uri="{BB962C8B-B14F-4D97-AF65-F5344CB8AC3E}">
        <p14:creationId xmlns:p14="http://schemas.microsoft.com/office/powerpoint/2010/main" val="64987604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Bar Green 1col">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75C8274-74D5-49A0-97B3-3F451C349F3B}"/>
              </a:ext>
            </a:extLst>
          </p:cNvPr>
          <p:cNvSpPr>
            <a:spLocks noGrp="1"/>
          </p:cNvSpPr>
          <p:nvPr>
            <p:ph type="title"/>
          </p:nvPr>
        </p:nvSpPr>
        <p:spPr>
          <a:xfrm>
            <a:off x="0" y="0"/>
            <a:ext cx="12192000" cy="936000"/>
          </a:xfrm>
          <a:solidFill>
            <a:srgbClr val="054B16"/>
          </a:solidFill>
          <a:ln w="47625">
            <a:gradFill>
              <a:gsLst>
                <a:gs pos="95000">
                  <a:schemeClr val="accent3">
                    <a:alpha val="0"/>
                  </a:schemeClr>
                </a:gs>
                <a:gs pos="96000">
                  <a:srgbClr val="107C10"/>
                </a:gs>
              </a:gsLst>
              <a:lin ang="5400000" scaled="1"/>
            </a:gradFill>
          </a:ln>
          <a:effectLst/>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13" name="Text Placeholder 65">
            <a:extLst>
              <a:ext uri="{FF2B5EF4-FFF2-40B4-BE49-F238E27FC236}">
                <a16:creationId xmlns:a16="http://schemas.microsoft.com/office/drawing/2014/main" id="{8EA17153-A9F2-4959-81C4-85BC00EE5D9D}"/>
              </a:ext>
            </a:extLst>
          </p:cNvPr>
          <p:cNvSpPr>
            <a:spLocks noGrp="1" noChangeAspect="1"/>
          </p:cNvSpPr>
          <p:nvPr>
            <p:ph type="body" sz="quarter" idx="15" hasCustomPrompt="1"/>
          </p:nvPr>
        </p:nvSpPr>
        <p:spPr>
          <a:xfrm>
            <a:off x="10896000" y="0"/>
            <a:ext cx="1296000" cy="936000"/>
          </a:xfrm>
          <a:blipFill>
            <a:blip r:embed="rId2">
              <a:extLst>
                <a:ext uri="{96DAC541-7B7A-43D3-8B79-37D633B846F1}">
                  <asvg:svgBlip xmlns:asvg="http://schemas.microsoft.com/office/drawing/2016/SVG/main" r:embed="rId3"/>
                </a:ext>
              </a:extLst>
            </a:blip>
            <a:stretch>
              <a:fillRect/>
            </a:stretch>
          </a:blipFill>
          <a:ln w="0">
            <a:solidFill>
              <a:schemeClr val="accent1">
                <a:alpha val="0"/>
              </a:schemeClr>
            </a:solidFill>
          </a:ln>
        </p:spPr>
        <p:txBody>
          <a:bodyPr>
            <a:normAutofit/>
          </a:bodyPr>
          <a:lstStyle>
            <a:lvl1pPr marL="0" indent="0">
              <a:buNone/>
              <a:defRPr sz="102">
                <a:solidFill>
                  <a:schemeClr val="tx1">
                    <a:alpha val="0"/>
                  </a:schemeClr>
                </a:solidFill>
              </a:defRPr>
            </a:lvl1pPr>
          </a:lstStyle>
          <a:p>
            <a:pPr lvl="0"/>
            <a:r>
              <a:rPr lang="en-US"/>
              <a:t> &gt;  </a:t>
            </a:r>
          </a:p>
        </p:txBody>
      </p:sp>
      <p:sp>
        <p:nvSpPr>
          <p:cNvPr id="2" name="MSIPCMContentMarking" descr="{&quot;HashCode&quot;:231139426,&quot;Placement&quot;:&quot;Footer&quot;}">
            <a:extLst>
              <a:ext uri="{FF2B5EF4-FFF2-40B4-BE49-F238E27FC236}">
                <a16:creationId xmlns:a16="http://schemas.microsoft.com/office/drawing/2014/main" id="{A5126135-00B1-4344-AEDD-2D79980A3150}"/>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 Placeholder 5">
            <a:extLst>
              <a:ext uri="{FF2B5EF4-FFF2-40B4-BE49-F238E27FC236}">
                <a16:creationId xmlns:a16="http://schemas.microsoft.com/office/drawing/2014/main" id="{D0CC534F-0CBB-4D95-8407-2E0FC8DFE239}"/>
              </a:ext>
            </a:extLst>
          </p:cNvPr>
          <p:cNvSpPr>
            <a:spLocks noGrp="1"/>
          </p:cNvSpPr>
          <p:nvPr>
            <p:ph type="body" sz="quarter" idx="10" hasCustomPrompt="1"/>
          </p:nvPr>
        </p:nvSpPr>
        <p:spPr>
          <a:xfrm>
            <a:off x="269241" y="1189179"/>
            <a:ext cx="11653523" cy="1873986"/>
          </a:xfrm>
        </p:spPr>
        <p:txBody>
          <a:bodyPr/>
          <a:lstStyle>
            <a:lvl1pPr marL="0" indent="0" algn="l" defTabSz="873738" rtl="0" eaLnBrk="1" fontAlgn="base" latinLnBrk="0" hangingPunct="1">
              <a:lnSpc>
                <a:spcPct val="90000"/>
              </a:lnSpc>
              <a:spcBef>
                <a:spcPct val="0"/>
              </a:spcBef>
              <a:spcAft>
                <a:spcPts val="600"/>
              </a:spcAft>
              <a:buFont typeface="Arial" panose="020B0604020202020204" pitchFamily="34" charset="0"/>
              <a:buNone/>
              <a:defRPr lang="en-US" sz="2400" kern="1200" dirty="0" smtClean="0">
                <a:solidFill>
                  <a:srgbClr val="107C10"/>
                </a:solidFill>
                <a:latin typeface="Segoe UI Semibold" panose="020B0702040204020203" pitchFamily="34" charset="0"/>
                <a:ea typeface="Segoe UI" pitchFamily="34" charset="0"/>
                <a:cs typeface="Segoe UI Semibold" panose="020B0702040204020203" pitchFamily="34" charset="0"/>
              </a:defRPr>
            </a:lvl1pPr>
            <a:lvl2pPr marL="0" indent="0">
              <a:spcAft>
                <a:spcPts val="600"/>
              </a:spcAft>
              <a:buFontTx/>
              <a:buNone/>
              <a:defRPr lang="en-US" sz="20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4505" indent="-188915">
              <a:spcBef>
                <a:spcPts val="0"/>
              </a:spcBef>
              <a:spcAft>
                <a:spcPts val="600"/>
              </a:spcAft>
              <a:buFont typeface="Arial" panose="020B0604020202020204" pitchFamily="34" charset="0"/>
              <a:buChar char="•"/>
              <a:defRPr sz="1600"/>
            </a:lvl4pPr>
            <a:lvl5pPr marL="444505" indent="0">
              <a:spcBef>
                <a:spcPts val="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Culture and Cloud Experience logo">
            <a:extLst>
              <a:ext uri="{FF2B5EF4-FFF2-40B4-BE49-F238E27FC236}">
                <a16:creationId xmlns:a16="http://schemas.microsoft.com/office/drawing/2014/main" id="{D16D991D-6299-4513-9C9F-AEBE15E3CEB0}"/>
              </a:ext>
            </a:extLst>
          </p:cNvPr>
          <p:cNvPicPr>
            <a:picLocks noChangeAspect="1"/>
          </p:cNvPicPr>
          <p:nvPr userDrawn="1"/>
        </p:nvPicPr>
        <p:blipFill>
          <a:blip r:embed="rId4"/>
          <a:stretch>
            <a:fillRect/>
          </a:stretch>
        </p:blipFill>
        <p:spPr>
          <a:xfrm>
            <a:off x="11074950" y="69090"/>
            <a:ext cx="1024255" cy="738126"/>
          </a:xfrm>
          <a:prstGeom prst="rect">
            <a:avLst/>
          </a:prstGeom>
        </p:spPr>
      </p:pic>
    </p:spTree>
    <p:extLst>
      <p:ext uri="{BB962C8B-B14F-4D97-AF65-F5344CB8AC3E}">
        <p14:creationId xmlns:p14="http://schemas.microsoft.com/office/powerpoint/2010/main" val="254826087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Bar Green 2col">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2D34525-25B6-4DDC-9139-2F55DD960DBF}"/>
              </a:ext>
            </a:extLst>
          </p:cNvPr>
          <p:cNvSpPr>
            <a:spLocks noGrp="1"/>
          </p:cNvSpPr>
          <p:nvPr>
            <p:ph type="title"/>
          </p:nvPr>
        </p:nvSpPr>
        <p:spPr>
          <a:xfrm>
            <a:off x="0" y="0"/>
            <a:ext cx="12192000" cy="936000"/>
          </a:xfrm>
          <a:solidFill>
            <a:srgbClr val="054B16"/>
          </a:solidFill>
          <a:ln w="47625">
            <a:gradFill>
              <a:gsLst>
                <a:gs pos="95000">
                  <a:schemeClr val="accent3">
                    <a:alpha val="0"/>
                  </a:schemeClr>
                </a:gs>
                <a:gs pos="96000">
                  <a:srgbClr val="107C10"/>
                </a:gs>
              </a:gsLst>
              <a:lin ang="5400000" scaled="1"/>
            </a:gradFill>
          </a:ln>
          <a:effectLst/>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15" name="Text Placeholder 65">
            <a:extLst>
              <a:ext uri="{FF2B5EF4-FFF2-40B4-BE49-F238E27FC236}">
                <a16:creationId xmlns:a16="http://schemas.microsoft.com/office/drawing/2014/main" id="{55E15BB9-EF64-4E70-AC70-D9E799809441}"/>
              </a:ext>
            </a:extLst>
          </p:cNvPr>
          <p:cNvSpPr>
            <a:spLocks noGrp="1" noChangeAspect="1"/>
          </p:cNvSpPr>
          <p:nvPr>
            <p:ph type="body" sz="quarter" idx="15" hasCustomPrompt="1"/>
          </p:nvPr>
        </p:nvSpPr>
        <p:spPr>
          <a:xfrm>
            <a:off x="10896000" y="0"/>
            <a:ext cx="1296000" cy="936000"/>
          </a:xfrm>
          <a:blipFill>
            <a:blip r:embed="rId2">
              <a:extLst>
                <a:ext uri="{96DAC541-7B7A-43D3-8B79-37D633B846F1}">
                  <asvg:svgBlip xmlns:asvg="http://schemas.microsoft.com/office/drawing/2016/SVG/main" r:embed="rId3"/>
                </a:ext>
              </a:extLst>
            </a:blip>
            <a:stretch>
              <a:fillRect/>
            </a:stretch>
          </a:blipFill>
          <a:ln w="0">
            <a:solidFill>
              <a:schemeClr val="accent1">
                <a:alpha val="0"/>
              </a:schemeClr>
            </a:solidFill>
          </a:ln>
        </p:spPr>
        <p:txBody>
          <a:bodyPr>
            <a:normAutofit/>
          </a:bodyPr>
          <a:lstStyle>
            <a:lvl1pPr marL="0" indent="0">
              <a:buNone/>
              <a:defRPr sz="102">
                <a:solidFill>
                  <a:schemeClr val="tx1">
                    <a:alpha val="0"/>
                  </a:schemeClr>
                </a:solidFill>
              </a:defRPr>
            </a:lvl1pPr>
          </a:lstStyle>
          <a:p>
            <a:pPr lvl="0"/>
            <a:r>
              <a:rPr lang="en-US"/>
              <a:t> &gt;  </a:t>
            </a:r>
          </a:p>
        </p:txBody>
      </p:sp>
      <p:sp>
        <p:nvSpPr>
          <p:cNvPr id="2" name="MSIPCMContentMarking" descr="{&quot;HashCode&quot;:231139426,&quot;Placement&quot;:&quot;Footer&quot;}">
            <a:extLst>
              <a:ext uri="{FF2B5EF4-FFF2-40B4-BE49-F238E27FC236}">
                <a16:creationId xmlns:a16="http://schemas.microsoft.com/office/drawing/2014/main" id="{5A23C64C-CA9B-4ADF-985C-74796ED91C82}"/>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 Placeholder 5">
            <a:extLst>
              <a:ext uri="{FF2B5EF4-FFF2-40B4-BE49-F238E27FC236}">
                <a16:creationId xmlns:a16="http://schemas.microsoft.com/office/drawing/2014/main" id="{6DA0B2A6-1668-4D81-BE13-909B7A8371B1}"/>
              </a:ext>
            </a:extLst>
          </p:cNvPr>
          <p:cNvSpPr>
            <a:spLocks noGrp="1"/>
          </p:cNvSpPr>
          <p:nvPr>
            <p:ph type="body" sz="quarter" idx="10" hasCustomPrompt="1"/>
          </p:nvPr>
        </p:nvSpPr>
        <p:spPr>
          <a:xfrm>
            <a:off x="269244" y="1189179"/>
            <a:ext cx="5657865" cy="1873986"/>
          </a:xfrm>
        </p:spPr>
        <p:txBody>
          <a:bodyPr/>
          <a:lstStyle>
            <a:lvl1pPr marL="0" indent="0" algn="l" defTabSz="873738" rtl="0" eaLnBrk="1" fontAlgn="base" latinLnBrk="0" hangingPunct="1">
              <a:lnSpc>
                <a:spcPct val="90000"/>
              </a:lnSpc>
              <a:spcBef>
                <a:spcPct val="0"/>
              </a:spcBef>
              <a:spcAft>
                <a:spcPts val="600"/>
              </a:spcAft>
              <a:buFont typeface="Arial" panose="020B0604020202020204" pitchFamily="34" charset="0"/>
              <a:buNone/>
              <a:defRPr lang="en-US" sz="2400" kern="1200" dirty="0" smtClean="0">
                <a:solidFill>
                  <a:srgbClr val="107C10"/>
                </a:solidFill>
                <a:latin typeface="Segoe UI Semibold" panose="020B0702040204020203" pitchFamily="34" charset="0"/>
                <a:ea typeface="Segoe UI" pitchFamily="34" charset="0"/>
                <a:cs typeface="Segoe UI Semibold" panose="020B0702040204020203" pitchFamily="34" charset="0"/>
              </a:defRPr>
            </a:lvl1pPr>
            <a:lvl2pPr marL="0" indent="0">
              <a:spcAft>
                <a:spcPts val="600"/>
              </a:spcAft>
              <a:buFontTx/>
              <a:buNone/>
              <a:defRPr lang="en-US" sz="20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4505" indent="-188915">
              <a:spcBef>
                <a:spcPts val="0"/>
              </a:spcBef>
              <a:spcAft>
                <a:spcPts val="600"/>
              </a:spcAft>
              <a:buFont typeface="Arial" panose="020B0604020202020204" pitchFamily="34" charset="0"/>
              <a:buChar char="•"/>
              <a:defRPr sz="1600"/>
            </a:lvl4pPr>
            <a:lvl5pPr marL="444505" indent="0">
              <a:spcBef>
                <a:spcPts val="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C76C3B00-B7F0-4FD6-95C0-7FD0EA6EA529}"/>
              </a:ext>
            </a:extLst>
          </p:cNvPr>
          <p:cNvSpPr>
            <a:spLocks noGrp="1"/>
          </p:cNvSpPr>
          <p:nvPr>
            <p:ph type="body" sz="quarter" idx="17" hasCustomPrompt="1"/>
          </p:nvPr>
        </p:nvSpPr>
        <p:spPr>
          <a:xfrm>
            <a:off x="6264896" y="1189179"/>
            <a:ext cx="5657865" cy="1873986"/>
          </a:xfrm>
        </p:spPr>
        <p:txBody>
          <a:bodyPr/>
          <a:lstStyle>
            <a:lvl1pPr marL="0" indent="0" algn="l" defTabSz="873738" rtl="0" eaLnBrk="1" fontAlgn="base" latinLnBrk="0" hangingPunct="1">
              <a:lnSpc>
                <a:spcPct val="90000"/>
              </a:lnSpc>
              <a:spcBef>
                <a:spcPct val="0"/>
              </a:spcBef>
              <a:spcAft>
                <a:spcPts val="600"/>
              </a:spcAft>
              <a:buFont typeface="Arial" panose="020B0604020202020204" pitchFamily="34" charset="0"/>
              <a:buNone/>
              <a:defRPr lang="en-US" sz="2400" kern="1200" dirty="0" smtClean="0">
                <a:solidFill>
                  <a:srgbClr val="107C10"/>
                </a:solidFill>
                <a:latin typeface="Segoe UI Semibold" panose="020B0702040204020203" pitchFamily="34" charset="0"/>
                <a:ea typeface="Segoe UI" pitchFamily="34" charset="0"/>
                <a:cs typeface="Segoe UI Semibold" panose="020B0702040204020203" pitchFamily="34" charset="0"/>
              </a:defRPr>
            </a:lvl1pPr>
            <a:lvl2pPr marL="0" indent="0">
              <a:spcAft>
                <a:spcPts val="600"/>
              </a:spcAft>
              <a:buFontTx/>
              <a:buNone/>
              <a:defRPr lang="en-US" sz="20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82831" indent="-182831" algn="l" defTabSz="873738" rtl="0" eaLnBrk="1" fontAlgn="base" latinLnBrk="0" hangingPunct="1">
              <a:lnSpc>
                <a:spcPct val="90000"/>
              </a:lnSpc>
              <a:spcBef>
                <a:spcPct val="0"/>
              </a:spcBef>
              <a:spcAft>
                <a:spcPts val="600"/>
              </a:spcAft>
              <a:buFont typeface="Arial" panose="020B0604020202020204" pitchFamily="34" charset="0"/>
              <a:buChar char="•"/>
              <a:defRPr lang="en-US" sz="1800"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4505" indent="-188915">
              <a:spcBef>
                <a:spcPts val="0"/>
              </a:spcBef>
              <a:spcAft>
                <a:spcPts val="600"/>
              </a:spcAft>
              <a:buFont typeface="Arial" panose="020B0604020202020204" pitchFamily="34" charset="0"/>
              <a:buChar char="•"/>
              <a:defRPr sz="1600"/>
            </a:lvl4pPr>
            <a:lvl5pPr marL="444505" indent="0">
              <a:spcBef>
                <a:spcPts val="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Culture and Cloud Experience logo">
            <a:extLst>
              <a:ext uri="{FF2B5EF4-FFF2-40B4-BE49-F238E27FC236}">
                <a16:creationId xmlns:a16="http://schemas.microsoft.com/office/drawing/2014/main" id="{2336C6FC-2DD5-4884-BEE2-8254C2415F12}"/>
              </a:ext>
            </a:extLst>
          </p:cNvPr>
          <p:cNvPicPr>
            <a:picLocks noChangeAspect="1"/>
          </p:cNvPicPr>
          <p:nvPr userDrawn="1"/>
        </p:nvPicPr>
        <p:blipFill>
          <a:blip r:embed="rId4"/>
          <a:stretch>
            <a:fillRect/>
          </a:stretch>
        </p:blipFill>
        <p:spPr>
          <a:xfrm>
            <a:off x="11074950" y="69090"/>
            <a:ext cx="1024255" cy="738126"/>
          </a:xfrm>
          <a:prstGeom prst="rect">
            <a:avLst/>
          </a:prstGeom>
        </p:spPr>
      </p:pic>
    </p:spTree>
    <p:extLst>
      <p:ext uri="{BB962C8B-B14F-4D97-AF65-F5344CB8AC3E}">
        <p14:creationId xmlns:p14="http://schemas.microsoft.com/office/powerpoint/2010/main" val="296198248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Straight - Blu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2" y="5"/>
            <a:ext cx="3854626" cy="6858623"/>
          </a:xfrm>
          <a:prstGeom prst="rect">
            <a:avLst/>
          </a:prstGeom>
          <a:solidFill>
            <a:schemeClr val="tx2"/>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6941" tIns="420386" rIns="274242" bIns="74024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1148" rtl="0" eaLnBrk="1" fontAlgn="base" latinLnBrk="0" hangingPunct="1">
              <a:lnSpc>
                <a:spcPct val="90000"/>
              </a:lnSpc>
              <a:spcBef>
                <a:spcPts val="600"/>
              </a:spcBef>
              <a:spcAft>
                <a:spcPts val="0"/>
              </a:spcAft>
              <a:buClrTx/>
              <a:buSzTx/>
              <a:buFontTx/>
              <a:buNone/>
              <a:tabLst/>
              <a:defRPr/>
            </a:pPr>
            <a:endParaRPr kumimoji="0" lang="en-US" sz="4399" b="0" i="0" u="none" strike="noStrike" kern="1200" cap="none" spc="0" normalizeH="0" baseline="0" noProof="0">
              <a:ln>
                <a:noFill/>
              </a:ln>
              <a:gradFill>
                <a:gsLst>
                  <a:gs pos="12264">
                    <a:srgbClr val="FFFFFF"/>
                  </a:gs>
                  <a:gs pos="27000">
                    <a:srgbClr val="FFFFFF"/>
                  </a:gs>
                </a:gsLst>
                <a:lin ang="5400000" scaled="0"/>
              </a:gradFill>
              <a:effectLst/>
              <a:uLnTx/>
              <a:uFillTx/>
              <a:latin typeface="Segoe UI Light"/>
              <a:cs typeface="Segoe UI" pitchFamily="34" charset="0"/>
            </a:endParaRP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2" y="289517"/>
            <a:ext cx="3585386" cy="899665"/>
          </a:xfrm>
        </p:spPr>
        <p:txBody>
          <a:bodyPr/>
          <a:lstStyle>
            <a:lvl1pPr>
              <a:defRPr sz="3600">
                <a:gradFill>
                  <a:gsLst>
                    <a:gs pos="1250">
                      <a:schemeClr val="bg1"/>
                    </a:gs>
                    <a:gs pos="100000">
                      <a:schemeClr val="bg1"/>
                    </a:gs>
                  </a:gsLst>
                  <a:lin ang="5400000" scaled="0"/>
                </a:gradFill>
                <a:latin typeface="+mj-lt"/>
                <a:cs typeface="Segoe UI" panose="020B0502040204020203" pitchFamily="34" charset="0"/>
              </a:defRPr>
            </a:lvl1pPr>
          </a:lstStyle>
          <a:p>
            <a:r>
              <a:rPr lang="en-US"/>
              <a:t>Click to edit Master title style</a:t>
            </a:r>
          </a:p>
        </p:txBody>
      </p:sp>
      <p:sp>
        <p:nvSpPr>
          <p:cNvPr id="6" name="MSIPCMContentMarking" descr="{&quot;HashCode&quot;:231139426,&quot;Placement&quot;:&quot;Footer&quot;}">
            <a:extLst>
              <a:ext uri="{FF2B5EF4-FFF2-40B4-BE49-F238E27FC236}">
                <a16:creationId xmlns:a16="http://schemas.microsoft.com/office/drawing/2014/main" id="{C0045F5D-CCFE-46B6-97EB-705CF6C7B1DA}"/>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sp>
        <p:nvSpPr>
          <p:cNvPr id="7" name="Text Placeholder 18">
            <a:extLst>
              <a:ext uri="{FF2B5EF4-FFF2-40B4-BE49-F238E27FC236}">
                <a16:creationId xmlns:a16="http://schemas.microsoft.com/office/drawing/2014/main" id="{66A59C14-ADA8-4F54-BEBE-F7DB91B39148}"/>
              </a:ext>
            </a:extLst>
          </p:cNvPr>
          <p:cNvSpPr>
            <a:spLocks noGrp="1"/>
          </p:cNvSpPr>
          <p:nvPr>
            <p:ph type="body" sz="quarter" idx="13"/>
          </p:nvPr>
        </p:nvSpPr>
        <p:spPr>
          <a:xfrm>
            <a:off x="4123868" y="370922"/>
            <a:ext cx="7619921" cy="898708"/>
          </a:xfrm>
        </p:spPr>
        <p:txBody>
          <a:bodyPr/>
          <a:lstStyle>
            <a:lvl1pPr marL="0" indent="0">
              <a:spcBef>
                <a:spcPts val="0"/>
              </a:spcBef>
              <a:spcAft>
                <a:spcPts val="600"/>
              </a:spcAft>
              <a:buFont typeface="Arial" panose="020B0604020202020204" pitchFamily="34" charset="0"/>
              <a:buNone/>
              <a:defRPr kumimoji="0" lang="en-US" sz="2400" b="0" i="0" u="none" strike="noStrike" kern="1200" cap="none" spc="0" normalizeH="0" baseline="0" dirty="0" smtClean="0">
                <a:ln>
                  <a:noFill/>
                </a:ln>
                <a:solidFill>
                  <a:schemeClr val="accent1"/>
                </a:solidFill>
                <a:effectLst/>
                <a:uLnTx/>
                <a:uFillTx/>
                <a:latin typeface="+mj-lt"/>
                <a:ea typeface="+mn-ea"/>
                <a:cs typeface="Segoe UI" panose="020B0502040204020203" pitchFamily="34" charset="0"/>
              </a:defRPr>
            </a:lvl1pPr>
            <a:lvl2pPr marL="0" indent="0">
              <a:buNone/>
              <a:defRPr lang="en-US" sz="1800" kern="1200" spc="0" baseline="0" dirty="0" smtClean="0">
                <a:solidFill>
                  <a:srgbClr val="000000"/>
                </a:solidFill>
                <a:latin typeface="Segoe UI" panose="020B0502040204020203" pitchFamily="34" charset="0"/>
                <a:ea typeface="+mn-ea"/>
                <a:cs typeface="Segoe UI" panose="020B0502040204020203" pitchFamily="34" charset="0"/>
              </a:defRPr>
            </a:lvl2pPr>
            <a:lvl3pPr marL="571347" indent="0">
              <a:buNone/>
              <a:defRPr/>
            </a:lvl3pPr>
            <a:lvl4pPr marL="799885" indent="0">
              <a:buNone/>
              <a:defRPr/>
            </a:lvl4pPr>
            <a:lvl5pPr marL="1028424" indent="0">
              <a:buNone/>
              <a:defRPr/>
            </a:lvl5pPr>
          </a:lstStyle>
          <a:p>
            <a:pPr lvl="0"/>
            <a:r>
              <a:rPr lang="en-US"/>
              <a:t>Click to edit Master text styles</a:t>
            </a:r>
          </a:p>
          <a:p>
            <a:pPr lvl="1"/>
            <a:r>
              <a:rPr lang="en-US"/>
              <a:t>Second level</a:t>
            </a:r>
          </a:p>
        </p:txBody>
      </p:sp>
      <p:pic>
        <p:nvPicPr>
          <p:cNvPr id="4" name="Picture 3" descr="Culture and Cloud Experience logo">
            <a:extLst>
              <a:ext uri="{FF2B5EF4-FFF2-40B4-BE49-F238E27FC236}">
                <a16:creationId xmlns:a16="http://schemas.microsoft.com/office/drawing/2014/main" id="{C6B901EF-A392-42D9-B896-3D550E2FBD51}"/>
              </a:ext>
            </a:extLst>
          </p:cNvPr>
          <p:cNvPicPr>
            <a:picLocks noChangeAspect="1"/>
          </p:cNvPicPr>
          <p:nvPr userDrawn="1"/>
        </p:nvPicPr>
        <p:blipFill>
          <a:blip r:embed="rId2"/>
          <a:stretch>
            <a:fillRect/>
          </a:stretch>
        </p:blipFill>
        <p:spPr>
          <a:xfrm>
            <a:off x="235668" y="5694084"/>
            <a:ext cx="3383294" cy="874399"/>
          </a:xfrm>
          <a:prstGeom prst="rect">
            <a:avLst/>
          </a:prstGeom>
        </p:spPr>
      </p:pic>
    </p:spTree>
    <p:extLst>
      <p:ext uri="{BB962C8B-B14F-4D97-AF65-F5344CB8AC3E}">
        <p14:creationId xmlns:p14="http://schemas.microsoft.com/office/powerpoint/2010/main" val="28785982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Straight - Purp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2" y="5"/>
            <a:ext cx="3854626" cy="6858623"/>
          </a:xfrm>
          <a:prstGeom prst="rect">
            <a:avLst/>
          </a:prstGeom>
          <a:solidFill>
            <a:schemeClr val="accent4"/>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6941" tIns="420386" rIns="274242" bIns="74024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1148" rtl="0" eaLnBrk="1" fontAlgn="base" latinLnBrk="0" hangingPunct="1">
              <a:lnSpc>
                <a:spcPct val="90000"/>
              </a:lnSpc>
              <a:spcBef>
                <a:spcPts val="600"/>
              </a:spcBef>
              <a:spcAft>
                <a:spcPts val="0"/>
              </a:spcAft>
              <a:buClrTx/>
              <a:buSzTx/>
              <a:buFontTx/>
              <a:buNone/>
              <a:tabLst/>
              <a:defRPr/>
            </a:pPr>
            <a:endParaRPr kumimoji="0" lang="en-US" sz="4399" b="0" i="0" u="none" strike="noStrike" kern="1200" cap="none" spc="0" normalizeH="0" baseline="0" noProof="0">
              <a:ln>
                <a:noFill/>
              </a:ln>
              <a:gradFill>
                <a:gsLst>
                  <a:gs pos="12264">
                    <a:srgbClr val="FFFFFF"/>
                  </a:gs>
                  <a:gs pos="27000">
                    <a:srgbClr val="FFFFFF"/>
                  </a:gs>
                </a:gsLst>
                <a:lin ang="5400000" scaled="0"/>
              </a:gradFill>
              <a:effectLst/>
              <a:uLnTx/>
              <a:uFillTx/>
              <a:latin typeface="Segoe UI Light"/>
              <a:cs typeface="Segoe UI" pitchFamily="34" charset="0"/>
            </a:endParaRP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2" y="289517"/>
            <a:ext cx="3585386" cy="899665"/>
          </a:xfrm>
        </p:spPr>
        <p:txBody>
          <a:bodyPr/>
          <a:lstStyle>
            <a:lvl1pPr>
              <a:defRPr sz="3600">
                <a:gradFill>
                  <a:gsLst>
                    <a:gs pos="1250">
                      <a:schemeClr val="bg1"/>
                    </a:gs>
                    <a:gs pos="100000">
                      <a:schemeClr val="bg1"/>
                    </a:gs>
                  </a:gsLst>
                  <a:lin ang="5400000" scaled="0"/>
                </a:gradFill>
                <a:latin typeface="+mj-lt"/>
              </a:defRPr>
            </a:lvl1pPr>
          </a:lstStyle>
          <a:p>
            <a:r>
              <a:rPr lang="en-US"/>
              <a:t>Click to edit Master title style</a:t>
            </a:r>
          </a:p>
        </p:txBody>
      </p:sp>
      <p:sp>
        <p:nvSpPr>
          <p:cNvPr id="5" name="MSIPCMContentMarking" descr="{&quot;HashCode&quot;:231139426,&quot;Placement&quot;:&quot;Footer&quot;}">
            <a:extLst>
              <a:ext uri="{FF2B5EF4-FFF2-40B4-BE49-F238E27FC236}">
                <a16:creationId xmlns:a16="http://schemas.microsoft.com/office/drawing/2014/main" id="{6CF748AC-E324-48BD-8736-B19A873F9C95}"/>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sp>
        <p:nvSpPr>
          <p:cNvPr id="7" name="Text Placeholder 18">
            <a:extLst>
              <a:ext uri="{FF2B5EF4-FFF2-40B4-BE49-F238E27FC236}">
                <a16:creationId xmlns:a16="http://schemas.microsoft.com/office/drawing/2014/main" id="{4393C1E9-3227-49FA-A23D-5C47FF556A73}"/>
              </a:ext>
            </a:extLst>
          </p:cNvPr>
          <p:cNvSpPr>
            <a:spLocks noGrp="1"/>
          </p:cNvSpPr>
          <p:nvPr>
            <p:ph type="body" sz="quarter" idx="13"/>
          </p:nvPr>
        </p:nvSpPr>
        <p:spPr>
          <a:xfrm>
            <a:off x="4123868" y="370922"/>
            <a:ext cx="7619921" cy="898708"/>
          </a:xfrm>
        </p:spPr>
        <p:txBody>
          <a:bodyPr/>
          <a:lstStyle>
            <a:lvl1pPr marL="0" indent="0">
              <a:spcBef>
                <a:spcPts val="0"/>
              </a:spcBef>
              <a:spcAft>
                <a:spcPts val="600"/>
              </a:spcAft>
              <a:buNone/>
              <a:defRPr kumimoji="0" lang="en-US" sz="2400" b="0" i="0" u="none" strike="noStrike" kern="1200" cap="none" spc="0" normalizeH="0" baseline="0" dirty="0" smtClean="0">
                <a:ln>
                  <a:noFill/>
                </a:ln>
                <a:solidFill>
                  <a:schemeClr val="accent2"/>
                </a:solidFill>
                <a:effectLst/>
                <a:uLnTx/>
                <a:uFillTx/>
                <a:latin typeface="+mj-lt"/>
                <a:ea typeface="+mn-ea"/>
                <a:cs typeface="Segoe UI" panose="020B0502040204020203" pitchFamily="34" charset="0"/>
              </a:defRPr>
            </a:lvl1pPr>
            <a:lvl2pPr marL="0" indent="0">
              <a:buNone/>
              <a:defRPr lang="en-US" sz="1800" kern="1200" spc="0" baseline="0" dirty="0" smtClean="0">
                <a:solidFill>
                  <a:srgbClr val="000000"/>
                </a:solidFill>
                <a:latin typeface="Segoe UI" panose="020B0502040204020203" pitchFamily="34" charset="0"/>
                <a:ea typeface="+mn-ea"/>
                <a:cs typeface="Segoe UI" panose="020B0502040204020203" pitchFamily="34" charset="0"/>
              </a:defRPr>
            </a:lvl2pPr>
            <a:lvl3pPr marL="571347" indent="0">
              <a:buNone/>
              <a:defRPr/>
            </a:lvl3pPr>
            <a:lvl4pPr marL="799885" indent="0">
              <a:buNone/>
              <a:defRPr/>
            </a:lvl4pPr>
            <a:lvl5pPr marL="1028424" indent="0">
              <a:buNone/>
              <a:defRPr/>
            </a:lvl5pPr>
          </a:lstStyle>
          <a:p>
            <a:pPr lvl="0"/>
            <a:r>
              <a:rPr lang="en-US"/>
              <a:t>Click to edit Master text styles</a:t>
            </a:r>
          </a:p>
          <a:p>
            <a:pPr lvl="1"/>
            <a:r>
              <a:rPr lang="en-US"/>
              <a:t>Second level</a:t>
            </a:r>
          </a:p>
        </p:txBody>
      </p:sp>
      <p:pic>
        <p:nvPicPr>
          <p:cNvPr id="4" name="Picture 3" descr="Culture and Cloud Experience logo">
            <a:extLst>
              <a:ext uri="{FF2B5EF4-FFF2-40B4-BE49-F238E27FC236}">
                <a16:creationId xmlns:a16="http://schemas.microsoft.com/office/drawing/2014/main" id="{CDAE9591-9EE4-4BE6-A907-9BAADD5E49E4}"/>
              </a:ext>
            </a:extLst>
          </p:cNvPr>
          <p:cNvPicPr>
            <a:picLocks noChangeAspect="1"/>
          </p:cNvPicPr>
          <p:nvPr userDrawn="1"/>
        </p:nvPicPr>
        <p:blipFill>
          <a:blip r:embed="rId2"/>
          <a:stretch>
            <a:fillRect/>
          </a:stretch>
        </p:blipFill>
        <p:spPr>
          <a:xfrm>
            <a:off x="235668" y="5694084"/>
            <a:ext cx="3383294" cy="874399"/>
          </a:xfrm>
          <a:prstGeom prst="rect">
            <a:avLst/>
          </a:prstGeom>
        </p:spPr>
      </p:pic>
    </p:spTree>
    <p:extLst>
      <p:ext uri="{BB962C8B-B14F-4D97-AF65-F5344CB8AC3E}">
        <p14:creationId xmlns:p14="http://schemas.microsoft.com/office/powerpoint/2010/main" val="284797641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eft Straight - Green">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2" y="5"/>
            <a:ext cx="3854626" cy="6858623"/>
          </a:xfrm>
          <a:prstGeom prst="rect">
            <a:avLst/>
          </a:prstGeom>
          <a:solidFill>
            <a:srgbClr val="054B16"/>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6941" tIns="420386" rIns="274242" bIns="74024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1148" rtl="0" eaLnBrk="1" fontAlgn="base" latinLnBrk="0" hangingPunct="1">
              <a:lnSpc>
                <a:spcPct val="90000"/>
              </a:lnSpc>
              <a:spcBef>
                <a:spcPts val="600"/>
              </a:spcBef>
              <a:spcAft>
                <a:spcPts val="0"/>
              </a:spcAft>
              <a:buClrTx/>
              <a:buSzTx/>
              <a:buFontTx/>
              <a:buNone/>
              <a:tabLst/>
              <a:defRPr/>
            </a:pPr>
            <a:endParaRPr kumimoji="0" lang="en-US" sz="4399" b="0" i="0" u="none" strike="noStrike" kern="1200" cap="none" spc="0" normalizeH="0" baseline="0" noProof="0">
              <a:ln>
                <a:noFill/>
              </a:ln>
              <a:gradFill>
                <a:gsLst>
                  <a:gs pos="12264">
                    <a:srgbClr val="FFFFFF"/>
                  </a:gs>
                  <a:gs pos="27000">
                    <a:srgbClr val="FFFFFF"/>
                  </a:gs>
                </a:gsLst>
                <a:lin ang="5400000" scaled="0"/>
              </a:gradFill>
              <a:effectLst/>
              <a:uLnTx/>
              <a:uFillTx/>
              <a:latin typeface="Segoe UI Light"/>
              <a:cs typeface="Segoe UI" pitchFamily="34" charset="0"/>
            </a:endParaRP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2" y="289517"/>
            <a:ext cx="3585386" cy="899665"/>
          </a:xfrm>
        </p:spPr>
        <p:txBody>
          <a:bodyPr/>
          <a:lstStyle>
            <a:lvl1pPr>
              <a:defRPr sz="3600">
                <a:gradFill>
                  <a:gsLst>
                    <a:gs pos="1250">
                      <a:schemeClr val="bg1"/>
                    </a:gs>
                    <a:gs pos="100000">
                      <a:schemeClr val="bg1"/>
                    </a:gs>
                  </a:gsLst>
                  <a:lin ang="5400000" scaled="0"/>
                </a:gradFill>
                <a:latin typeface="+mj-lt"/>
              </a:defRPr>
            </a:lvl1pPr>
          </a:lstStyle>
          <a:p>
            <a:r>
              <a:rPr lang="en-US"/>
              <a:t>Click to edit Master title style</a:t>
            </a:r>
          </a:p>
        </p:txBody>
      </p:sp>
      <p:sp>
        <p:nvSpPr>
          <p:cNvPr id="5" name="MSIPCMContentMarking" descr="{&quot;HashCode&quot;:231139426,&quot;Placement&quot;:&quot;Footer&quot;}">
            <a:extLst>
              <a:ext uri="{FF2B5EF4-FFF2-40B4-BE49-F238E27FC236}">
                <a16:creationId xmlns:a16="http://schemas.microsoft.com/office/drawing/2014/main" id="{D97E5B25-BFBF-42C7-8EFA-51804C28C051}"/>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sp>
        <p:nvSpPr>
          <p:cNvPr id="7" name="Text Placeholder 18">
            <a:extLst>
              <a:ext uri="{FF2B5EF4-FFF2-40B4-BE49-F238E27FC236}">
                <a16:creationId xmlns:a16="http://schemas.microsoft.com/office/drawing/2014/main" id="{C714D598-BEB3-4F0E-A067-69984DF5DDEB}"/>
              </a:ext>
            </a:extLst>
          </p:cNvPr>
          <p:cNvSpPr>
            <a:spLocks noGrp="1"/>
          </p:cNvSpPr>
          <p:nvPr>
            <p:ph type="body" sz="quarter" idx="13"/>
          </p:nvPr>
        </p:nvSpPr>
        <p:spPr>
          <a:xfrm>
            <a:off x="4123868" y="370922"/>
            <a:ext cx="7619921" cy="898708"/>
          </a:xfrm>
        </p:spPr>
        <p:txBody>
          <a:bodyPr/>
          <a:lstStyle>
            <a:lvl1pPr marL="0" indent="0">
              <a:spcBef>
                <a:spcPts val="0"/>
              </a:spcBef>
              <a:spcAft>
                <a:spcPts val="600"/>
              </a:spcAft>
              <a:buNone/>
              <a:defRPr kumimoji="0" lang="en-US" sz="2400" b="0" i="0" u="none" strike="noStrike" kern="1200" cap="none" spc="0" normalizeH="0" baseline="0" dirty="0" smtClean="0">
                <a:ln>
                  <a:noFill/>
                </a:ln>
                <a:solidFill>
                  <a:srgbClr val="107C10"/>
                </a:solidFill>
                <a:effectLst/>
                <a:uLnTx/>
                <a:uFillTx/>
                <a:latin typeface="+mj-lt"/>
                <a:ea typeface="+mn-ea"/>
                <a:cs typeface="Segoe UI" panose="020B0502040204020203" pitchFamily="34" charset="0"/>
              </a:defRPr>
            </a:lvl1pPr>
            <a:lvl2pPr marL="0" indent="0">
              <a:buNone/>
              <a:defRPr lang="en-US" sz="1800" kern="1200" spc="0" baseline="0" dirty="0" smtClean="0">
                <a:solidFill>
                  <a:srgbClr val="000000"/>
                </a:solidFill>
                <a:latin typeface="Segoe UI" panose="020B0502040204020203" pitchFamily="34" charset="0"/>
                <a:ea typeface="+mn-ea"/>
                <a:cs typeface="Segoe UI" panose="020B0502040204020203" pitchFamily="34" charset="0"/>
              </a:defRPr>
            </a:lvl2pPr>
            <a:lvl3pPr marL="571347" indent="0">
              <a:buNone/>
              <a:defRPr/>
            </a:lvl3pPr>
            <a:lvl4pPr marL="799885" indent="0">
              <a:buNone/>
              <a:defRPr/>
            </a:lvl4pPr>
            <a:lvl5pPr marL="1028424" indent="0">
              <a:buNone/>
              <a:defRPr/>
            </a:lvl5pPr>
          </a:lstStyle>
          <a:p>
            <a:pPr lvl="0"/>
            <a:r>
              <a:rPr lang="en-US"/>
              <a:t>Click to edit Master text styles</a:t>
            </a:r>
          </a:p>
          <a:p>
            <a:pPr lvl="1"/>
            <a:r>
              <a:rPr lang="en-US"/>
              <a:t>Second level</a:t>
            </a:r>
          </a:p>
        </p:txBody>
      </p:sp>
      <p:pic>
        <p:nvPicPr>
          <p:cNvPr id="4" name="Picture 3" descr="Culture and Cloud Experience logo">
            <a:extLst>
              <a:ext uri="{FF2B5EF4-FFF2-40B4-BE49-F238E27FC236}">
                <a16:creationId xmlns:a16="http://schemas.microsoft.com/office/drawing/2014/main" id="{D452822E-5BE7-48D3-8941-CE551EFC4277}"/>
              </a:ext>
            </a:extLst>
          </p:cNvPr>
          <p:cNvPicPr>
            <a:picLocks noChangeAspect="1"/>
          </p:cNvPicPr>
          <p:nvPr userDrawn="1"/>
        </p:nvPicPr>
        <p:blipFill>
          <a:blip r:embed="rId2"/>
          <a:stretch>
            <a:fillRect/>
          </a:stretch>
        </p:blipFill>
        <p:spPr>
          <a:xfrm>
            <a:off x="235668" y="5694084"/>
            <a:ext cx="3383294" cy="874399"/>
          </a:xfrm>
          <a:prstGeom prst="rect">
            <a:avLst/>
          </a:prstGeom>
        </p:spPr>
      </p:pic>
    </p:spTree>
    <p:extLst>
      <p:ext uri="{BB962C8B-B14F-4D97-AF65-F5344CB8AC3E}">
        <p14:creationId xmlns:p14="http://schemas.microsoft.com/office/powerpoint/2010/main" val="7962770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5891852"/>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4" y="6120082"/>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34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vert="horz" wrap="square" lIns="146304" tIns="91440" rIns="146304" bIns="91440" rtlCol="0" anchor="ctr" anchorCtr="0">
            <a:noAutofit/>
          </a:bodyPr>
          <a:lstStyle>
            <a:lvl1pPr>
              <a:defRPr kumimoji="0" lang="en-US" i="0" u="none" strike="noStrike" spc="-102" normalizeH="0" dirty="0">
                <a:gradFill>
                  <a:gsLst>
                    <a:gs pos="13846">
                      <a:schemeClr val="bg1"/>
                    </a:gs>
                    <a:gs pos="29000">
                      <a:schemeClr val="bg1"/>
                    </a:gs>
                  </a:gsLst>
                  <a:lin ang="5400000" scaled="0"/>
                </a:gradFill>
                <a:uLnTx/>
                <a:uFillTx/>
              </a:defRPr>
            </a:lvl1pPr>
          </a:lstStyle>
          <a:p>
            <a:pPr marL="0" marR="0" lvl="0" indent="0" algn="ctr" defTabSz="932313" fontAlgn="auto">
              <a:spcAft>
                <a:spcPts val="0"/>
              </a:spcAft>
              <a:buClrTx/>
              <a:buSzTx/>
              <a:buFontTx/>
              <a:tabLst/>
            </a:pPr>
            <a:r>
              <a:rPr lang="en-US"/>
              <a:t>Click to edit Master title style</a:t>
            </a:r>
          </a:p>
        </p:txBody>
      </p:sp>
      <p:sp>
        <p:nvSpPr>
          <p:cNvPr id="6" name="MSIPCMContentMarking" descr="{&quot;HashCode&quot;:231139426,&quot;Placement&quot;:&quot;Footer&quot;}">
            <a:extLst>
              <a:ext uri="{FF2B5EF4-FFF2-40B4-BE49-F238E27FC236}">
                <a16:creationId xmlns:a16="http://schemas.microsoft.com/office/drawing/2014/main" id="{19B7CF1D-486D-4B8C-BD29-4196EF01E0A9}"/>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pic>
        <p:nvPicPr>
          <p:cNvPr id="2" name="Picture 1" descr="Culture and Cloud Experience logo">
            <a:extLst>
              <a:ext uri="{FF2B5EF4-FFF2-40B4-BE49-F238E27FC236}">
                <a16:creationId xmlns:a16="http://schemas.microsoft.com/office/drawing/2014/main" id="{C831D557-2491-44CE-8430-E4189E9F12D8}"/>
              </a:ext>
            </a:extLst>
          </p:cNvPr>
          <p:cNvPicPr>
            <a:picLocks noChangeAspect="1"/>
          </p:cNvPicPr>
          <p:nvPr userDrawn="1"/>
        </p:nvPicPr>
        <p:blipFill>
          <a:blip r:embed="rId2"/>
          <a:stretch>
            <a:fillRect/>
          </a:stretch>
        </p:blipFill>
        <p:spPr>
          <a:xfrm>
            <a:off x="9426543" y="6186196"/>
            <a:ext cx="2563293" cy="662473"/>
          </a:xfrm>
          <a:prstGeom prst="rect">
            <a:avLst/>
          </a:prstGeom>
        </p:spPr>
      </p:pic>
    </p:spTree>
    <p:extLst>
      <p:ext uri="{BB962C8B-B14F-4D97-AF65-F5344CB8AC3E}">
        <p14:creationId xmlns:p14="http://schemas.microsoft.com/office/powerpoint/2010/main" val="154036712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Slide - Purp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4" y="6120082"/>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34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000" b="0" i="0" u="none" strike="noStrike" kern="1200" cap="none" spc="-102" normalizeH="0" baseline="0" dirty="0">
                <a:ln w="3175">
                  <a:noFill/>
                </a:ln>
                <a:gradFill>
                  <a:gsLst>
                    <a:gs pos="13846">
                      <a:schemeClr val="bg1"/>
                    </a:gs>
                    <a:gs pos="29000">
                      <a:schemeClr val="bg1"/>
                    </a:gs>
                  </a:gsLst>
                  <a:lin ang="5400000" scaled="0"/>
                </a:gradFill>
                <a:effectLst/>
                <a:uLnTx/>
                <a:uFillTx/>
                <a:latin typeface="+mj-lt"/>
                <a:ea typeface="+mn-ea"/>
                <a:cs typeface="Segoe UI" pitchFamily="34" charset="0"/>
              </a:defRPr>
            </a:lvl1pPr>
          </a:lstStyle>
          <a:p>
            <a:pPr marL="0" marR="0" lvl="0" indent="0" algn="ctr" defTabSz="932313"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6" name="MSIPCMContentMarking" descr="{&quot;HashCode&quot;:231139426,&quot;Placement&quot;:&quot;Footer&quot;}">
            <a:extLst>
              <a:ext uri="{FF2B5EF4-FFF2-40B4-BE49-F238E27FC236}">
                <a16:creationId xmlns:a16="http://schemas.microsoft.com/office/drawing/2014/main" id="{A2197E03-DE36-4A82-A011-1D99C56D47C5}"/>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pic>
        <p:nvPicPr>
          <p:cNvPr id="2" name="Picture 1" descr="Culture and Cloud Experience logo">
            <a:extLst>
              <a:ext uri="{FF2B5EF4-FFF2-40B4-BE49-F238E27FC236}">
                <a16:creationId xmlns:a16="http://schemas.microsoft.com/office/drawing/2014/main" id="{BD8D9041-0A6E-482D-ABAB-C2394441883B}"/>
              </a:ext>
            </a:extLst>
          </p:cNvPr>
          <p:cNvPicPr>
            <a:picLocks noChangeAspect="1"/>
          </p:cNvPicPr>
          <p:nvPr userDrawn="1"/>
        </p:nvPicPr>
        <p:blipFill>
          <a:blip r:embed="rId2"/>
          <a:stretch>
            <a:fillRect/>
          </a:stretch>
        </p:blipFill>
        <p:spPr>
          <a:xfrm>
            <a:off x="9426543" y="6186196"/>
            <a:ext cx="2563293" cy="662473"/>
          </a:xfrm>
          <a:prstGeom prst="rect">
            <a:avLst/>
          </a:prstGeom>
        </p:spPr>
      </p:pic>
    </p:spTree>
    <p:extLst>
      <p:ext uri="{BB962C8B-B14F-4D97-AF65-F5344CB8AC3E}">
        <p14:creationId xmlns:p14="http://schemas.microsoft.com/office/powerpoint/2010/main" val="30885635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vider Slide - G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4" y="6120082"/>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34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vert="horz" wrap="square" lIns="146304" tIns="91440" rIns="146304" bIns="91440" rtlCol="0" anchor="ctr" anchorCtr="0">
            <a:noAutofit/>
          </a:bodyPr>
          <a:lstStyle>
            <a:lvl1pPr>
              <a:defRPr kumimoji="0" lang="en-US" i="0" u="none" strike="noStrike" spc="-102" normalizeH="0" dirty="0">
                <a:gradFill>
                  <a:gsLst>
                    <a:gs pos="13846">
                      <a:schemeClr val="bg1"/>
                    </a:gs>
                    <a:gs pos="29000">
                      <a:schemeClr val="bg1"/>
                    </a:gs>
                  </a:gsLst>
                  <a:lin ang="5400000" scaled="0"/>
                </a:gradFill>
                <a:uLnTx/>
                <a:uFillTx/>
              </a:defRPr>
            </a:lvl1pPr>
          </a:lstStyle>
          <a:p>
            <a:pPr marL="0" marR="0" lvl="0" indent="0" algn="ctr" defTabSz="932313" fontAlgn="auto">
              <a:spcAft>
                <a:spcPts val="0"/>
              </a:spcAft>
              <a:buClrTx/>
              <a:buSzTx/>
              <a:buFontTx/>
              <a:tabLst/>
            </a:pPr>
            <a:r>
              <a:rPr lang="en-US"/>
              <a:t>Click to edit Master title style</a:t>
            </a:r>
          </a:p>
        </p:txBody>
      </p:sp>
      <p:sp>
        <p:nvSpPr>
          <p:cNvPr id="2" name="MSIPCMContentMarking" descr="{&quot;HashCode&quot;:231139426,&quot;Placement&quot;:&quot;Footer&quot;}">
            <a:extLst>
              <a:ext uri="{FF2B5EF4-FFF2-40B4-BE49-F238E27FC236}">
                <a16:creationId xmlns:a16="http://schemas.microsoft.com/office/drawing/2014/main" id="{313D6CD1-1433-485C-8EC8-FE4ECE3162B7}"/>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pic>
        <p:nvPicPr>
          <p:cNvPr id="3" name="Picture 2" descr="Culture and Cloud Experience logo">
            <a:extLst>
              <a:ext uri="{FF2B5EF4-FFF2-40B4-BE49-F238E27FC236}">
                <a16:creationId xmlns:a16="http://schemas.microsoft.com/office/drawing/2014/main" id="{8173C697-C11B-4D0E-B630-6E2A52113F56}"/>
              </a:ext>
            </a:extLst>
          </p:cNvPr>
          <p:cNvPicPr>
            <a:picLocks noChangeAspect="1"/>
          </p:cNvPicPr>
          <p:nvPr userDrawn="1"/>
        </p:nvPicPr>
        <p:blipFill>
          <a:blip r:embed="rId2"/>
          <a:stretch>
            <a:fillRect/>
          </a:stretch>
        </p:blipFill>
        <p:spPr>
          <a:xfrm>
            <a:off x="9426543" y="6186196"/>
            <a:ext cx="2563293" cy="662473"/>
          </a:xfrm>
          <a:prstGeom prst="rect">
            <a:avLst/>
          </a:prstGeom>
        </p:spPr>
      </p:pic>
    </p:spTree>
    <p:extLst>
      <p:ext uri="{BB962C8B-B14F-4D97-AF65-F5344CB8AC3E}">
        <p14:creationId xmlns:p14="http://schemas.microsoft.com/office/powerpoint/2010/main" val="34601305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lternate Divider Slide - Blu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4" y="6120082"/>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6" y="1"/>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tx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2" y="3022374"/>
            <a:ext cx="3906787" cy="899665"/>
          </a:xfrm>
        </p:spPr>
        <p:txBody>
          <a:bodyPr vert="horz" wrap="square" lIns="146304" tIns="91440" rIns="146304" bIns="91440" rtlCol="0" anchor="ctr" anchorCtr="0">
            <a:noAutofit/>
          </a:bodyPr>
          <a:lstStyle>
            <a:lvl1pPr>
              <a:defRPr lang="en-US" spc="-100" dirty="0">
                <a:gradFill>
                  <a:gsLst>
                    <a:gs pos="0">
                      <a:schemeClr val="bg1"/>
                    </a:gs>
                    <a:gs pos="100000">
                      <a:schemeClr val="bg1"/>
                    </a:gs>
                  </a:gsLst>
                  <a:lin ang="5400000" scaled="0"/>
                </a:gradFill>
              </a:defRPr>
            </a:lvl1pPr>
          </a:lstStyle>
          <a:p>
            <a:pPr marL="0" lvl="0"/>
            <a:r>
              <a:rPr lang="en-US"/>
              <a:t>Click to edit Master title style</a:t>
            </a:r>
          </a:p>
        </p:txBody>
      </p:sp>
      <p:sp>
        <p:nvSpPr>
          <p:cNvPr id="7" name="MSIPCMContentMarking" descr="{&quot;HashCode&quot;:231139426,&quot;Placement&quot;:&quot;Footer&quot;}">
            <a:extLst>
              <a:ext uri="{FF2B5EF4-FFF2-40B4-BE49-F238E27FC236}">
                <a16:creationId xmlns:a16="http://schemas.microsoft.com/office/drawing/2014/main" id="{69B6AD2C-F665-411F-AEF0-890FDC511A32}"/>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pic>
        <p:nvPicPr>
          <p:cNvPr id="3" name="Picture 2" descr="Culture and Cloud Experience logo">
            <a:extLst>
              <a:ext uri="{FF2B5EF4-FFF2-40B4-BE49-F238E27FC236}">
                <a16:creationId xmlns:a16="http://schemas.microsoft.com/office/drawing/2014/main" id="{E7BDCB6E-CDBA-4851-832D-E7B08171DDE8}"/>
              </a:ext>
            </a:extLst>
          </p:cNvPr>
          <p:cNvPicPr>
            <a:picLocks noChangeAspect="1"/>
          </p:cNvPicPr>
          <p:nvPr userDrawn="1"/>
        </p:nvPicPr>
        <p:blipFill>
          <a:blip r:embed="rId2"/>
          <a:stretch>
            <a:fillRect/>
          </a:stretch>
        </p:blipFill>
        <p:spPr>
          <a:xfrm>
            <a:off x="9426543" y="6186196"/>
            <a:ext cx="2563293" cy="662473"/>
          </a:xfrm>
          <a:prstGeom prst="rect">
            <a:avLst/>
          </a:prstGeom>
        </p:spPr>
      </p:pic>
    </p:spTree>
    <p:extLst>
      <p:ext uri="{BB962C8B-B14F-4D97-AF65-F5344CB8AC3E}">
        <p14:creationId xmlns:p14="http://schemas.microsoft.com/office/powerpoint/2010/main" val="310242543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lternate Divider Slide - Purp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4" y="6120082"/>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6" y="1"/>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MSIPCMContentMarking" descr="{&quot;HashCode&quot;:231139426,&quot;Placement&quot;:&quot;Footer&quot;}">
            <a:extLst>
              <a:ext uri="{FF2B5EF4-FFF2-40B4-BE49-F238E27FC236}">
                <a16:creationId xmlns:a16="http://schemas.microsoft.com/office/drawing/2014/main" id="{83B9295A-77BC-4EB5-B604-0A60D738010D}"/>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sp>
        <p:nvSpPr>
          <p:cNvPr id="6" name="Title 1">
            <a:extLst>
              <a:ext uri="{FF2B5EF4-FFF2-40B4-BE49-F238E27FC236}">
                <a16:creationId xmlns:a16="http://schemas.microsoft.com/office/drawing/2014/main" id="{663F6D52-9917-4658-9B4E-0C3720CC99BE}"/>
              </a:ext>
            </a:extLst>
          </p:cNvPr>
          <p:cNvSpPr>
            <a:spLocks noGrp="1"/>
          </p:cNvSpPr>
          <p:nvPr>
            <p:ph type="title"/>
          </p:nvPr>
        </p:nvSpPr>
        <p:spPr>
          <a:xfrm>
            <a:off x="269242" y="3022374"/>
            <a:ext cx="3906787" cy="899665"/>
          </a:xfrm>
        </p:spPr>
        <p:txBody>
          <a:bodyPr vert="horz" wrap="square" lIns="146304" tIns="91440" rIns="146304" bIns="91440" rtlCol="0" anchor="ctr" anchorCtr="0">
            <a:noAutofit/>
          </a:bodyPr>
          <a:lstStyle>
            <a:lvl1pPr>
              <a:defRPr lang="en-US" spc="-100" dirty="0">
                <a:gradFill>
                  <a:gsLst>
                    <a:gs pos="0">
                      <a:schemeClr val="bg1"/>
                    </a:gs>
                    <a:gs pos="100000">
                      <a:schemeClr val="bg1"/>
                    </a:gs>
                  </a:gsLst>
                  <a:lin ang="5400000" scaled="0"/>
                </a:gradFill>
              </a:defRPr>
            </a:lvl1pPr>
          </a:lstStyle>
          <a:p>
            <a:pPr marL="0" lvl="0"/>
            <a:r>
              <a:rPr lang="en-US"/>
              <a:t>Click to edit Master title style</a:t>
            </a:r>
          </a:p>
        </p:txBody>
      </p:sp>
      <p:pic>
        <p:nvPicPr>
          <p:cNvPr id="2" name="Picture 1" descr="Culture and Cloud Experience logo">
            <a:extLst>
              <a:ext uri="{FF2B5EF4-FFF2-40B4-BE49-F238E27FC236}">
                <a16:creationId xmlns:a16="http://schemas.microsoft.com/office/drawing/2014/main" id="{129100E6-7C13-4200-B073-F41146193FC5}"/>
              </a:ext>
            </a:extLst>
          </p:cNvPr>
          <p:cNvPicPr>
            <a:picLocks noChangeAspect="1"/>
          </p:cNvPicPr>
          <p:nvPr userDrawn="1"/>
        </p:nvPicPr>
        <p:blipFill>
          <a:blip r:embed="rId2"/>
          <a:stretch>
            <a:fillRect/>
          </a:stretch>
        </p:blipFill>
        <p:spPr>
          <a:xfrm>
            <a:off x="9426543" y="6186196"/>
            <a:ext cx="2563293" cy="662473"/>
          </a:xfrm>
          <a:prstGeom prst="rect">
            <a:avLst/>
          </a:prstGeom>
        </p:spPr>
      </p:pic>
    </p:spTree>
    <p:extLst>
      <p:ext uri="{BB962C8B-B14F-4D97-AF65-F5344CB8AC3E}">
        <p14:creationId xmlns:p14="http://schemas.microsoft.com/office/powerpoint/2010/main" val="236787557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lternate Divider Slide - Gree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4" y="6120082"/>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6" y="1"/>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2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MSIPCMContentMarking" descr="{&quot;HashCode&quot;:231139426,&quot;Placement&quot;:&quot;Footer&quot;}">
            <a:extLst>
              <a:ext uri="{FF2B5EF4-FFF2-40B4-BE49-F238E27FC236}">
                <a16:creationId xmlns:a16="http://schemas.microsoft.com/office/drawing/2014/main" id="{5F447C65-735D-4D00-9C26-69745BB908E9}"/>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526"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EAEAEA"/>
                </a:solidFill>
                <a:effectLst/>
                <a:uLnTx/>
                <a:uFillTx/>
                <a:latin typeface="Segoe UI" panose="020B0502040204020203" pitchFamily="34" charset="0"/>
                <a:ea typeface="+mn-ea"/>
                <a:cs typeface="Segoe UI" panose="020B0502040204020203" pitchFamily="34" charset="0"/>
              </a:rPr>
              <a:t>Microsoft Confidential</a:t>
            </a:r>
          </a:p>
        </p:txBody>
      </p:sp>
      <p:sp>
        <p:nvSpPr>
          <p:cNvPr id="6" name="Title 1">
            <a:extLst>
              <a:ext uri="{FF2B5EF4-FFF2-40B4-BE49-F238E27FC236}">
                <a16:creationId xmlns:a16="http://schemas.microsoft.com/office/drawing/2014/main" id="{D2F41EAB-EB26-49FA-8920-BD00DECE854E}"/>
              </a:ext>
            </a:extLst>
          </p:cNvPr>
          <p:cNvSpPr>
            <a:spLocks noGrp="1"/>
          </p:cNvSpPr>
          <p:nvPr>
            <p:ph type="title"/>
          </p:nvPr>
        </p:nvSpPr>
        <p:spPr>
          <a:xfrm>
            <a:off x="269242" y="3022374"/>
            <a:ext cx="3906787" cy="899665"/>
          </a:xfrm>
        </p:spPr>
        <p:txBody>
          <a:bodyPr vert="horz" wrap="square" lIns="146304" tIns="91440" rIns="146304" bIns="91440" rtlCol="0" anchor="ctr" anchorCtr="0">
            <a:noAutofit/>
          </a:bodyPr>
          <a:lstStyle>
            <a:lvl1pPr>
              <a:defRPr lang="en-US" spc="-100" dirty="0">
                <a:gradFill>
                  <a:gsLst>
                    <a:gs pos="0">
                      <a:schemeClr val="bg1"/>
                    </a:gs>
                    <a:gs pos="100000">
                      <a:schemeClr val="bg1"/>
                    </a:gs>
                  </a:gsLst>
                  <a:lin ang="5400000" scaled="0"/>
                </a:gradFill>
              </a:defRPr>
            </a:lvl1pPr>
          </a:lstStyle>
          <a:p>
            <a:pPr marL="0" lvl="0"/>
            <a:r>
              <a:rPr lang="en-US"/>
              <a:t>Click to edit Master title style</a:t>
            </a:r>
          </a:p>
        </p:txBody>
      </p:sp>
      <p:pic>
        <p:nvPicPr>
          <p:cNvPr id="2" name="Picture 1" descr="Culture and Cloud Experience logo">
            <a:extLst>
              <a:ext uri="{FF2B5EF4-FFF2-40B4-BE49-F238E27FC236}">
                <a16:creationId xmlns:a16="http://schemas.microsoft.com/office/drawing/2014/main" id="{54BA71A4-1C8D-438D-B000-7DE88A2D6963}"/>
              </a:ext>
            </a:extLst>
          </p:cNvPr>
          <p:cNvPicPr>
            <a:picLocks noChangeAspect="1"/>
          </p:cNvPicPr>
          <p:nvPr userDrawn="1"/>
        </p:nvPicPr>
        <p:blipFill>
          <a:blip r:embed="rId2"/>
          <a:stretch>
            <a:fillRect/>
          </a:stretch>
        </p:blipFill>
        <p:spPr>
          <a:xfrm>
            <a:off x="9426543" y="6186196"/>
            <a:ext cx="2563293" cy="662473"/>
          </a:xfrm>
          <a:prstGeom prst="rect">
            <a:avLst/>
          </a:prstGeom>
        </p:spPr>
      </p:pic>
    </p:spTree>
    <p:extLst>
      <p:ext uri="{BB962C8B-B14F-4D97-AF65-F5344CB8AC3E}">
        <p14:creationId xmlns:p14="http://schemas.microsoft.com/office/powerpoint/2010/main" val="286826538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38D075-B3A8-45D8-8254-FEFB06162F70}"/>
              </a:ext>
            </a:extLst>
          </p:cNvPr>
          <p:cNvSpPr>
            <a:spLocks noGrp="1"/>
          </p:cNvSpPr>
          <p:nvPr>
            <p:ph type="dt" sz="half" idx="10"/>
          </p:nvPr>
        </p:nvSpPr>
        <p:spPr/>
        <p:txBody>
          <a:bodyPr/>
          <a:lstStyle/>
          <a:p>
            <a:fld id="{CF62684A-35F4-48FF-8E50-7A1D9C882B91}" type="datetimeFigureOut">
              <a:rPr lang="en-US" smtClean="0"/>
              <a:t>3/12/2024</a:t>
            </a:fld>
            <a:endParaRPr lang="en-US"/>
          </a:p>
        </p:txBody>
      </p:sp>
      <p:sp>
        <p:nvSpPr>
          <p:cNvPr id="3" name="Footer Placeholder 2">
            <a:extLst>
              <a:ext uri="{FF2B5EF4-FFF2-40B4-BE49-F238E27FC236}">
                <a16:creationId xmlns:a16="http://schemas.microsoft.com/office/drawing/2014/main" id="{2F3DA42E-013C-4B13-AF88-BF9282208D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8608EE-4388-4EA0-81B7-6305F64FE922}"/>
              </a:ext>
            </a:extLst>
          </p:cNvPr>
          <p:cNvSpPr>
            <a:spLocks noGrp="1"/>
          </p:cNvSpPr>
          <p:nvPr>
            <p:ph type="sldNum" sz="quarter" idx="12"/>
          </p:nvPr>
        </p:nvSpPr>
        <p:spPr/>
        <p:txBody>
          <a:bodyPr/>
          <a:lstStyle/>
          <a:p>
            <a:fld id="{3410366C-0876-45E9-8BDF-E6663598589E}" type="slidenum">
              <a:rPr lang="en-US" smtClean="0"/>
              <a:t>‹#›</a:t>
            </a:fld>
            <a:endParaRPr lang="en-US"/>
          </a:p>
        </p:txBody>
      </p:sp>
      <p:sp>
        <p:nvSpPr>
          <p:cNvPr id="6" name="Rectangle 5">
            <a:extLst>
              <a:ext uri="{FF2B5EF4-FFF2-40B4-BE49-F238E27FC236}">
                <a16:creationId xmlns:a16="http://schemas.microsoft.com/office/drawing/2014/main" id="{3296DAC4-1C23-42C6-B307-740922A73CE0}"/>
              </a:ext>
            </a:extLst>
          </p:cNvPr>
          <p:cNvSpPr>
            <a:spLocks noChangeAspect="1"/>
          </p:cNvSpPr>
          <p:nvPr userDrawn="1"/>
        </p:nvSpPr>
        <p:spPr>
          <a:xfrm>
            <a:off x="0" y="0"/>
            <a:ext cx="609596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ulture and Cloud Experience logo">
            <a:extLst>
              <a:ext uri="{FF2B5EF4-FFF2-40B4-BE49-F238E27FC236}">
                <a16:creationId xmlns:a16="http://schemas.microsoft.com/office/drawing/2014/main" id="{8C2FA94F-2E03-4FA3-A3FC-B598A8D447A0}"/>
              </a:ext>
            </a:extLst>
          </p:cNvPr>
          <p:cNvPicPr>
            <a:picLocks noChangeAspect="1"/>
          </p:cNvPicPr>
          <p:nvPr userDrawn="1"/>
        </p:nvPicPr>
        <p:blipFill>
          <a:blip r:embed="rId2"/>
          <a:stretch>
            <a:fillRect/>
          </a:stretch>
        </p:blipFill>
        <p:spPr>
          <a:xfrm>
            <a:off x="302298" y="5883578"/>
            <a:ext cx="3383294" cy="874399"/>
          </a:xfrm>
          <a:prstGeom prst="rect">
            <a:avLst/>
          </a:prstGeom>
        </p:spPr>
      </p:pic>
    </p:spTree>
    <p:extLst>
      <p:ext uri="{BB962C8B-B14F-4D97-AF65-F5344CB8AC3E}">
        <p14:creationId xmlns:p14="http://schemas.microsoft.com/office/powerpoint/2010/main" val="414225754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5236E-F652-40EB-951F-5B83B19F4F67}"/>
              </a:ext>
            </a:extLst>
          </p:cNvPr>
          <p:cNvSpPr>
            <a:spLocks noGrp="1"/>
          </p:cNvSpPr>
          <p:nvPr>
            <p:ph type="dt" sz="half" idx="10"/>
          </p:nvPr>
        </p:nvSpPr>
        <p:spPr/>
        <p:txBody>
          <a:bodyPr/>
          <a:lstStyle/>
          <a:p>
            <a:fld id="{87F96533-D0E6-4950-BB4C-9F7FA45E4B2F}" type="datetimeFigureOut">
              <a:rPr lang="en-US" smtClean="0"/>
              <a:t>3/12/2024</a:t>
            </a:fld>
            <a:endParaRPr lang="en-US"/>
          </a:p>
        </p:txBody>
      </p:sp>
      <p:sp>
        <p:nvSpPr>
          <p:cNvPr id="3" name="Footer Placeholder 2">
            <a:extLst>
              <a:ext uri="{FF2B5EF4-FFF2-40B4-BE49-F238E27FC236}">
                <a16:creationId xmlns:a16="http://schemas.microsoft.com/office/drawing/2014/main" id="{DCD6B607-91A6-46F5-891C-9F0134E2F2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22B635-99E6-42C4-8B5A-44C6F8E353D6}"/>
              </a:ext>
            </a:extLst>
          </p:cNvPr>
          <p:cNvSpPr>
            <a:spLocks noGrp="1"/>
          </p:cNvSpPr>
          <p:nvPr>
            <p:ph type="sldNum" sz="quarter" idx="12"/>
          </p:nvPr>
        </p:nvSpPr>
        <p:spPr/>
        <p:txBody>
          <a:bodyPr/>
          <a:lstStyle/>
          <a:p>
            <a:fld id="{15D7E162-E28F-4E24-A1AB-8BAD7B8CF301}" type="slidenum">
              <a:rPr lang="en-US" smtClean="0"/>
              <a:t>‹#›</a:t>
            </a:fld>
            <a:endParaRPr lang="en-US"/>
          </a:p>
        </p:txBody>
      </p:sp>
    </p:spTree>
    <p:extLst>
      <p:ext uri="{BB962C8B-B14F-4D97-AF65-F5344CB8AC3E}">
        <p14:creationId xmlns:p14="http://schemas.microsoft.com/office/powerpoint/2010/main" val="286088636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3CE2-B8BA-4355-8C61-97F86D37B7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92F72-909D-4E43-8CA3-3579605212D3}"/>
              </a:ext>
            </a:extLst>
          </p:cNvPr>
          <p:cNvSpPr>
            <a:spLocks noGrp="1"/>
          </p:cNvSpPr>
          <p:nvPr>
            <p:ph type="dt" sz="half" idx="10"/>
          </p:nvPr>
        </p:nvSpPr>
        <p:spPr/>
        <p:txBody>
          <a:bodyPr/>
          <a:lstStyle/>
          <a:p>
            <a:fld id="{648E5965-642C-4BAF-892E-D0AB45F33BCE}" type="datetimeFigureOut">
              <a:rPr lang="en-US" smtClean="0"/>
              <a:t>3/12/2024</a:t>
            </a:fld>
            <a:endParaRPr lang="en-US"/>
          </a:p>
        </p:txBody>
      </p:sp>
      <p:sp>
        <p:nvSpPr>
          <p:cNvPr id="4" name="Footer Placeholder 3">
            <a:extLst>
              <a:ext uri="{FF2B5EF4-FFF2-40B4-BE49-F238E27FC236}">
                <a16:creationId xmlns:a16="http://schemas.microsoft.com/office/drawing/2014/main" id="{94508378-5F6E-4397-9C1C-9B9117B727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FECD8F-B51F-4095-A721-1832B987867A}"/>
              </a:ext>
            </a:extLst>
          </p:cNvPr>
          <p:cNvSpPr>
            <a:spLocks noGrp="1"/>
          </p:cNvSpPr>
          <p:nvPr>
            <p:ph type="sldNum" sz="quarter" idx="12"/>
          </p:nvPr>
        </p:nvSpPr>
        <p:spPr/>
        <p:txBody>
          <a:bodyPr/>
          <a:lstStyle/>
          <a:p>
            <a:fld id="{7B5C3D73-DC4A-4C95-A147-04ACA888EBC0}" type="slidenum">
              <a:rPr lang="en-US" smtClean="0"/>
              <a:t>‹#›</a:t>
            </a:fld>
            <a:endParaRPr lang="en-US"/>
          </a:p>
        </p:txBody>
      </p:sp>
    </p:spTree>
    <p:extLst>
      <p:ext uri="{BB962C8B-B14F-4D97-AF65-F5344CB8AC3E}">
        <p14:creationId xmlns:p14="http://schemas.microsoft.com/office/powerpoint/2010/main" val="20360972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Title Bar Blue">
    <p:bg>
      <p:bgPr>
        <a:blipFill dpi="0" rotWithShape="1">
          <a:blip r:embed="rId3">
            <a:lum/>
          </a:blip>
          <a:srcRect/>
          <a:stretch>
            <a:fillRect l="-16000" r="-16000"/>
          </a:stretch>
        </a:blip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EDD5E17-22A0-49F7-8CD0-5AC87C10B71C}"/>
              </a:ext>
            </a:extLst>
          </p:cNvPr>
          <p:cNvSpPr>
            <a:spLocks noGrp="1"/>
          </p:cNvSpPr>
          <p:nvPr>
            <p:ph type="title"/>
          </p:nvPr>
        </p:nvSpPr>
        <p:spPr>
          <a:xfrm>
            <a:off x="0" y="0"/>
            <a:ext cx="12192000" cy="936000"/>
          </a:xfrm>
          <a:solidFill>
            <a:srgbClr val="243A5E"/>
          </a:solidFill>
          <a:ln w="47625">
            <a:gradFill>
              <a:gsLst>
                <a:gs pos="95000">
                  <a:schemeClr val="accent3">
                    <a:alpha val="0"/>
                  </a:schemeClr>
                </a:gs>
                <a:gs pos="96000">
                  <a:schemeClr val="accent1"/>
                </a:gs>
              </a:gsLst>
              <a:lin ang="5400000" scaled="1"/>
            </a:gradFill>
          </a:ln>
          <a:effectLst/>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6" name="Text Placeholder 65">
            <a:extLst>
              <a:ext uri="{FF2B5EF4-FFF2-40B4-BE49-F238E27FC236}">
                <a16:creationId xmlns:a16="http://schemas.microsoft.com/office/drawing/2014/main" id="{864A23B2-C715-4993-BBBA-21D75D7D4287}"/>
              </a:ext>
            </a:extLst>
          </p:cNvPr>
          <p:cNvSpPr>
            <a:spLocks noGrp="1" noChangeAspect="1"/>
          </p:cNvSpPr>
          <p:nvPr>
            <p:ph type="body" sz="quarter" idx="15" hasCustomPrompt="1"/>
          </p:nvPr>
        </p:nvSpPr>
        <p:spPr>
          <a:xfrm>
            <a:off x="10896000" y="0"/>
            <a:ext cx="1296000" cy="936000"/>
          </a:xfrm>
          <a:blipFill>
            <a:blip r:embed="rId4">
              <a:extLst>
                <a:ext uri="{96DAC541-7B7A-43D3-8B79-37D633B846F1}">
                  <asvg:svgBlip xmlns:asvg="http://schemas.microsoft.com/office/drawing/2016/SVG/main" r:embed="rId5"/>
                </a:ext>
              </a:extLst>
            </a:blip>
            <a:stretch>
              <a:fillRect l="4139" t="10923" r="4139" b="10923"/>
            </a:stretch>
          </a:blipFill>
          <a:ln w="0">
            <a:solidFill>
              <a:schemeClr val="accent1">
                <a:alpha val="0"/>
              </a:schemeClr>
            </a:solidFill>
          </a:ln>
        </p:spPr>
        <p:txBody>
          <a:bodyPr>
            <a:normAutofit/>
          </a:bodyPr>
          <a:lstStyle>
            <a:lvl1pPr marL="0" indent="0">
              <a:buNone/>
              <a:defRPr sz="102">
                <a:solidFill>
                  <a:schemeClr val="tx1">
                    <a:alpha val="0"/>
                  </a:schemeClr>
                </a:solidFill>
              </a:defRPr>
            </a:lvl1pPr>
          </a:lstStyle>
          <a:p>
            <a:pPr lvl="0"/>
            <a:r>
              <a:rPr lang="en-US"/>
              <a:t> &gt;  </a:t>
            </a:r>
          </a:p>
        </p:txBody>
      </p:sp>
      <p:sp>
        <p:nvSpPr>
          <p:cNvPr id="2" name="MSIPCMContentMarking" descr="{&quot;HashCode&quot;:231139426,&quot;Placement&quot;:&quot;Footer&quot;}">
            <a:extLst>
              <a:ext uri="{FF2B5EF4-FFF2-40B4-BE49-F238E27FC236}">
                <a16:creationId xmlns:a16="http://schemas.microsoft.com/office/drawing/2014/main" id="{E5466A7B-9C74-4E8D-AA7E-07EB30EFD60C}"/>
              </a:ext>
            </a:extLst>
          </p:cNvPr>
          <p:cNvSpPr txBox="1"/>
          <p:nvPr userDrawn="1"/>
        </p:nvSpPr>
        <p:spPr>
          <a:xfrm>
            <a:off x="5" y="6645588"/>
            <a:ext cx="1528011" cy="141257"/>
          </a:xfrm>
          <a:prstGeom prst="rect">
            <a:avLst/>
          </a:prstGeom>
          <a:noFill/>
        </p:spPr>
        <p:txBody>
          <a:bodyPr vert="horz" wrap="square" lIns="0" tIns="0" rIns="0" bIns="0" rtlCol="0" anchor="ctr" anchorCtr="1">
            <a:spAutoFit/>
          </a:bodyPr>
          <a:lstStyle/>
          <a:p>
            <a:pPr marL="0" marR="0" lvl="0" indent="0" algn="l" defTabSz="932493" rtl="0" eaLnBrk="1" fontAlgn="auto" latinLnBrk="0" hangingPunct="1">
              <a:lnSpc>
                <a:spcPct val="90000"/>
              </a:lnSpc>
              <a:spcBef>
                <a:spcPts val="0"/>
              </a:spcBef>
              <a:spcAft>
                <a:spcPts val="0"/>
              </a:spcAft>
              <a:buClrTx/>
              <a:buSzTx/>
              <a:buFontTx/>
              <a:buNone/>
              <a:tabLst/>
              <a:defRPr/>
            </a:pPr>
            <a:r>
              <a:rPr kumimoji="0" lang="en-US" sz="102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27794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985349004"/>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2" name="Group 1">
            <a:extLst>
              <a:ext uri="{FF2B5EF4-FFF2-40B4-BE49-F238E27FC236}">
                <a16:creationId xmlns:a16="http://schemas.microsoft.com/office/drawing/2014/main" id="{ACFD5991-9BAF-4378-8590-3EC962529FA1}"/>
              </a:ext>
            </a:extLst>
          </p:cNvPr>
          <p:cNvGrpSpPr>
            <a:grpSpLocks noChangeAspect="1"/>
          </p:cNvGrpSpPr>
          <p:nvPr userDrawn="1"/>
        </p:nvGrpSpPr>
        <p:grpSpPr>
          <a:xfrm>
            <a:off x="584092" y="5959709"/>
            <a:ext cx="2970814" cy="309532"/>
            <a:chOff x="4854969" y="1869068"/>
            <a:chExt cx="6141025" cy="639839"/>
          </a:xfrm>
          <a:solidFill>
            <a:schemeClr val="accent1">
              <a:lumMod val="75000"/>
            </a:schemeClr>
          </a:solidFill>
        </p:grpSpPr>
        <p:grpSp>
          <p:nvGrpSpPr>
            <p:cNvPr id="14" name="Group 13">
              <a:extLst>
                <a:ext uri="{FF2B5EF4-FFF2-40B4-BE49-F238E27FC236}">
                  <a16:creationId xmlns:a16="http://schemas.microsoft.com/office/drawing/2014/main" id="{C64DE54B-EC58-466F-BAAA-D55E7D38DCBB}"/>
                </a:ext>
              </a:extLst>
            </p:cNvPr>
            <p:cNvGrpSpPr/>
            <p:nvPr/>
          </p:nvGrpSpPr>
          <p:grpSpPr>
            <a:xfrm>
              <a:off x="4854969" y="1869068"/>
              <a:ext cx="6141025" cy="639839"/>
              <a:chOff x="396757" y="2388709"/>
              <a:chExt cx="9984455" cy="1040292"/>
            </a:xfrm>
            <a:grpFill/>
          </p:grpSpPr>
          <p:sp>
            <p:nvSpPr>
              <p:cNvPr id="16" name="Freeform: Shape 15" title="Icon of a cloud">
                <a:extLst>
                  <a:ext uri="{FF2B5EF4-FFF2-40B4-BE49-F238E27FC236}">
                    <a16:creationId xmlns:a16="http://schemas.microsoft.com/office/drawing/2014/main" id="{99301600-AE58-4017-A092-81B45E5C0EAC}"/>
                  </a:ext>
                </a:extLst>
              </p:cNvPr>
              <p:cNvSpPr>
                <a:spLocks noChangeAspect="1"/>
              </p:cNvSpPr>
              <p:nvPr/>
            </p:nvSpPr>
            <p:spPr bwMode="auto">
              <a:xfrm>
                <a:off x="396757" y="2388709"/>
                <a:ext cx="1490432" cy="744810"/>
              </a:xfrm>
              <a:custGeom>
                <a:avLst/>
                <a:gdLst>
                  <a:gd name="connsiteX0" fmla="*/ 297000 w 1490432"/>
                  <a:gd name="connsiteY0" fmla="*/ 458701 h 744810"/>
                  <a:gd name="connsiteX1" fmla="*/ 594000 w 1490432"/>
                  <a:gd name="connsiteY1" fmla="*/ 739522 h 744810"/>
                  <a:gd name="connsiteX2" fmla="*/ 592871 w 1490432"/>
                  <a:gd name="connsiteY2" fmla="*/ 744810 h 744810"/>
                  <a:gd name="connsiteX3" fmla="*/ 1129 w 1490432"/>
                  <a:gd name="connsiteY3" fmla="*/ 744810 h 744810"/>
                  <a:gd name="connsiteX4" fmla="*/ 0 w 1490432"/>
                  <a:gd name="connsiteY4" fmla="*/ 739522 h 744810"/>
                  <a:gd name="connsiteX5" fmla="*/ 297000 w 1490432"/>
                  <a:gd name="connsiteY5" fmla="*/ 458701 h 744810"/>
                  <a:gd name="connsiteX6" fmla="*/ 945215 w 1490432"/>
                  <a:gd name="connsiteY6" fmla="*/ 175521 h 744810"/>
                  <a:gd name="connsiteX7" fmla="*/ 897667 w 1490432"/>
                  <a:gd name="connsiteY7" fmla="*/ 180656 h 744810"/>
                  <a:gd name="connsiteX8" fmla="*/ 852690 w 1490432"/>
                  <a:gd name="connsiteY8" fmla="*/ 193496 h 744810"/>
                  <a:gd name="connsiteX9" fmla="*/ 811567 w 1490432"/>
                  <a:gd name="connsiteY9" fmla="*/ 217892 h 744810"/>
                  <a:gd name="connsiteX10" fmla="*/ 775584 w 1490432"/>
                  <a:gd name="connsiteY10" fmla="*/ 249990 h 744810"/>
                  <a:gd name="connsiteX11" fmla="*/ 824417 w 1490432"/>
                  <a:gd name="connsiteY11" fmla="*/ 298781 h 744810"/>
                  <a:gd name="connsiteX12" fmla="*/ 848834 w 1490432"/>
                  <a:gd name="connsiteY12" fmla="*/ 274386 h 744810"/>
                  <a:gd name="connsiteX13" fmla="*/ 878390 w 1490432"/>
                  <a:gd name="connsiteY13" fmla="*/ 257694 h 744810"/>
                  <a:gd name="connsiteX14" fmla="*/ 910518 w 1490432"/>
                  <a:gd name="connsiteY14" fmla="*/ 246138 h 744810"/>
                  <a:gd name="connsiteX15" fmla="*/ 945215 w 1490432"/>
                  <a:gd name="connsiteY15" fmla="*/ 242287 h 744810"/>
                  <a:gd name="connsiteX16" fmla="*/ 1006901 w 1490432"/>
                  <a:gd name="connsiteY16" fmla="*/ 255127 h 744810"/>
                  <a:gd name="connsiteX17" fmla="*/ 1058303 w 1490432"/>
                  <a:gd name="connsiteY17" fmla="*/ 289794 h 744810"/>
                  <a:gd name="connsiteX18" fmla="*/ 1093001 w 1490432"/>
                  <a:gd name="connsiteY18" fmla="*/ 339867 h 744810"/>
                  <a:gd name="connsiteX19" fmla="*/ 1104568 w 1490432"/>
                  <a:gd name="connsiteY19" fmla="*/ 402781 h 744810"/>
                  <a:gd name="connsiteX20" fmla="*/ 1095572 w 1490432"/>
                  <a:gd name="connsiteY20" fmla="*/ 456707 h 744810"/>
                  <a:gd name="connsiteX21" fmla="*/ 1068584 w 1490432"/>
                  <a:gd name="connsiteY21" fmla="*/ 504214 h 744810"/>
                  <a:gd name="connsiteX22" fmla="*/ 1026176 w 1490432"/>
                  <a:gd name="connsiteY22" fmla="*/ 538881 h 744810"/>
                  <a:gd name="connsiteX23" fmla="*/ 974772 w 1490432"/>
                  <a:gd name="connsiteY23" fmla="*/ 559424 h 744810"/>
                  <a:gd name="connsiteX24" fmla="*/ 996620 w 1490432"/>
                  <a:gd name="connsiteY24" fmla="*/ 587670 h 744810"/>
                  <a:gd name="connsiteX25" fmla="*/ 1009470 w 1490432"/>
                  <a:gd name="connsiteY25" fmla="*/ 621053 h 744810"/>
                  <a:gd name="connsiteX26" fmla="*/ 1076295 w 1490432"/>
                  <a:gd name="connsiteY26" fmla="*/ 588954 h 744810"/>
                  <a:gd name="connsiteX27" fmla="*/ 1127699 w 1490432"/>
                  <a:gd name="connsiteY27" fmla="*/ 538881 h 744810"/>
                  <a:gd name="connsiteX28" fmla="*/ 1161112 w 1490432"/>
                  <a:gd name="connsiteY28" fmla="*/ 474682 h 744810"/>
                  <a:gd name="connsiteX29" fmla="*/ 1173962 w 1490432"/>
                  <a:gd name="connsiteY29" fmla="*/ 402781 h 744810"/>
                  <a:gd name="connsiteX30" fmla="*/ 1164966 w 1490432"/>
                  <a:gd name="connsiteY30" fmla="*/ 341150 h 744810"/>
                  <a:gd name="connsiteX31" fmla="*/ 1141835 w 1490432"/>
                  <a:gd name="connsiteY31" fmla="*/ 287224 h 744810"/>
                  <a:gd name="connsiteX32" fmla="*/ 1105852 w 1490432"/>
                  <a:gd name="connsiteY32" fmla="*/ 241003 h 744810"/>
                  <a:gd name="connsiteX33" fmla="*/ 1059589 w 1490432"/>
                  <a:gd name="connsiteY33" fmla="*/ 205052 h 744810"/>
                  <a:gd name="connsiteX34" fmla="*/ 1005615 w 1490432"/>
                  <a:gd name="connsiteY34" fmla="*/ 181940 h 744810"/>
                  <a:gd name="connsiteX35" fmla="*/ 945215 w 1490432"/>
                  <a:gd name="connsiteY35" fmla="*/ 175521 h 744810"/>
                  <a:gd name="connsiteX36" fmla="*/ 301186 w 1490432"/>
                  <a:gd name="connsiteY36" fmla="*/ 86462 h 744810"/>
                  <a:gd name="connsiteX37" fmla="*/ 480971 w 1490432"/>
                  <a:gd name="connsiteY37" fmla="*/ 259117 h 744810"/>
                  <a:gd name="connsiteX38" fmla="*/ 301186 w 1490432"/>
                  <a:gd name="connsiteY38" fmla="*/ 431772 h 744810"/>
                  <a:gd name="connsiteX39" fmla="*/ 121401 w 1490432"/>
                  <a:gd name="connsiteY39" fmla="*/ 259117 h 744810"/>
                  <a:gd name="connsiteX40" fmla="*/ 301186 w 1490432"/>
                  <a:gd name="connsiteY40" fmla="*/ 86462 h 744810"/>
                  <a:gd name="connsiteX41" fmla="*/ 944190 w 1490432"/>
                  <a:gd name="connsiteY41" fmla="*/ 0 h 744810"/>
                  <a:gd name="connsiteX42" fmla="*/ 1265107 w 1490432"/>
                  <a:gd name="connsiteY42" fmla="*/ 293083 h 744810"/>
                  <a:gd name="connsiteX43" fmla="*/ 1490432 w 1490432"/>
                  <a:gd name="connsiteY43" fmla="*/ 520653 h 744810"/>
                  <a:gd name="connsiteX44" fmla="*/ 1275348 w 1490432"/>
                  <a:gd name="connsiteY44" fmla="*/ 744775 h 744810"/>
                  <a:gd name="connsiteX45" fmla="*/ 1275348 w 1490432"/>
                  <a:gd name="connsiteY45" fmla="*/ 744810 h 744810"/>
                  <a:gd name="connsiteX46" fmla="*/ 935133 w 1490432"/>
                  <a:gd name="connsiteY46" fmla="*/ 744810 h 744810"/>
                  <a:gd name="connsiteX47" fmla="*/ 935133 w 1490432"/>
                  <a:gd name="connsiteY47" fmla="*/ 671040 h 744810"/>
                  <a:gd name="connsiteX48" fmla="*/ 930001 w 1490432"/>
                  <a:gd name="connsiteY48" fmla="*/ 638912 h 744810"/>
                  <a:gd name="connsiteX49" fmla="*/ 914600 w 1490432"/>
                  <a:gd name="connsiteY49" fmla="*/ 610650 h 744810"/>
                  <a:gd name="connsiteX50" fmla="*/ 891485 w 1490432"/>
                  <a:gd name="connsiteY50" fmla="*/ 587553 h 744810"/>
                  <a:gd name="connsiteX51" fmla="*/ 861978 w 1490432"/>
                  <a:gd name="connsiteY51" fmla="*/ 573399 h 744810"/>
                  <a:gd name="connsiteX52" fmla="*/ 815747 w 1490432"/>
                  <a:gd name="connsiteY52" fmla="*/ 550303 h 744810"/>
                  <a:gd name="connsiteX53" fmla="*/ 781107 w 1490432"/>
                  <a:gd name="connsiteY53" fmla="*/ 514311 h 744810"/>
                  <a:gd name="connsiteX54" fmla="*/ 759284 w 1490432"/>
                  <a:gd name="connsiteY54" fmla="*/ 469376 h 744810"/>
                  <a:gd name="connsiteX55" fmla="*/ 751567 w 1490432"/>
                  <a:gd name="connsiteY55" fmla="*/ 418017 h 744810"/>
                  <a:gd name="connsiteX56" fmla="*/ 751567 w 1490432"/>
                  <a:gd name="connsiteY56" fmla="*/ 415412 h 744810"/>
                  <a:gd name="connsiteX57" fmla="*/ 766966 w 1490432"/>
                  <a:gd name="connsiteY57" fmla="*/ 419275 h 744810"/>
                  <a:gd name="connsiteX58" fmla="*/ 787531 w 1490432"/>
                  <a:gd name="connsiteY58" fmla="*/ 424399 h 744810"/>
                  <a:gd name="connsiteX59" fmla="*/ 808064 w 1490432"/>
                  <a:gd name="connsiteY59" fmla="*/ 429565 h 744810"/>
                  <a:gd name="connsiteX60" fmla="*/ 820880 w 1490432"/>
                  <a:gd name="connsiteY60" fmla="*/ 430824 h 744810"/>
                  <a:gd name="connsiteX61" fmla="*/ 828596 w 1490432"/>
                  <a:gd name="connsiteY61" fmla="*/ 427004 h 744810"/>
                  <a:gd name="connsiteX62" fmla="*/ 832437 w 1490432"/>
                  <a:gd name="connsiteY62" fmla="*/ 419275 h 744810"/>
                  <a:gd name="connsiteX63" fmla="*/ 827305 w 1490432"/>
                  <a:gd name="connsiteY63" fmla="*/ 411592 h 744810"/>
                  <a:gd name="connsiteX64" fmla="*/ 815747 w 1490432"/>
                  <a:gd name="connsiteY64" fmla="*/ 397438 h 744810"/>
                  <a:gd name="connsiteX65" fmla="*/ 797797 w 1490432"/>
                  <a:gd name="connsiteY65" fmla="*/ 378163 h 744810"/>
                  <a:gd name="connsiteX66" fmla="*/ 778523 w 1490432"/>
                  <a:gd name="connsiteY66" fmla="*/ 358929 h 744810"/>
                  <a:gd name="connsiteX67" fmla="*/ 757991 w 1490432"/>
                  <a:gd name="connsiteY67" fmla="*/ 338350 h 744810"/>
                  <a:gd name="connsiteX68" fmla="*/ 740042 w 1490432"/>
                  <a:gd name="connsiteY68" fmla="*/ 321679 h 744810"/>
                  <a:gd name="connsiteX69" fmla="*/ 725901 w 1490432"/>
                  <a:gd name="connsiteY69" fmla="*/ 308827 h 744810"/>
                  <a:gd name="connsiteX70" fmla="*/ 718218 w 1490432"/>
                  <a:gd name="connsiteY70" fmla="*/ 304964 h 744810"/>
                  <a:gd name="connsiteX71" fmla="*/ 710502 w 1490432"/>
                  <a:gd name="connsiteY71" fmla="*/ 308827 h 744810"/>
                  <a:gd name="connsiteX72" fmla="*/ 696394 w 1490432"/>
                  <a:gd name="connsiteY72" fmla="*/ 321679 h 744810"/>
                  <a:gd name="connsiteX73" fmla="*/ 677121 w 1490432"/>
                  <a:gd name="connsiteY73" fmla="*/ 338350 h 744810"/>
                  <a:gd name="connsiteX74" fmla="*/ 657879 w 1490432"/>
                  <a:gd name="connsiteY74" fmla="*/ 358929 h 744810"/>
                  <a:gd name="connsiteX75" fmla="*/ 637347 w 1490432"/>
                  <a:gd name="connsiteY75" fmla="*/ 378163 h 744810"/>
                  <a:gd name="connsiteX76" fmla="*/ 620657 w 1490432"/>
                  <a:gd name="connsiteY76" fmla="*/ 397438 h 744810"/>
                  <a:gd name="connsiteX77" fmla="*/ 609098 w 1490432"/>
                  <a:gd name="connsiteY77" fmla="*/ 411592 h 744810"/>
                  <a:gd name="connsiteX78" fmla="*/ 603965 w 1490432"/>
                  <a:gd name="connsiteY78" fmla="*/ 419275 h 744810"/>
                  <a:gd name="connsiteX79" fmla="*/ 606548 w 1490432"/>
                  <a:gd name="connsiteY79" fmla="*/ 427004 h 744810"/>
                  <a:gd name="connsiteX80" fmla="*/ 614231 w 1490432"/>
                  <a:gd name="connsiteY80" fmla="*/ 430824 h 744810"/>
                  <a:gd name="connsiteX81" fmla="*/ 621948 w 1490432"/>
                  <a:gd name="connsiteY81" fmla="*/ 430824 h 744810"/>
                  <a:gd name="connsiteX82" fmla="*/ 634764 w 1490432"/>
                  <a:gd name="connsiteY82" fmla="*/ 428262 h 744810"/>
                  <a:gd name="connsiteX83" fmla="*/ 647613 w 1490432"/>
                  <a:gd name="connsiteY83" fmla="*/ 424399 h 744810"/>
                  <a:gd name="connsiteX84" fmla="*/ 661720 w 1490432"/>
                  <a:gd name="connsiteY84" fmla="*/ 420578 h 744810"/>
                  <a:gd name="connsiteX85" fmla="*/ 674571 w 1490432"/>
                  <a:gd name="connsiteY85" fmla="*/ 416715 h 744810"/>
                  <a:gd name="connsiteX86" fmla="*/ 683544 w 1490432"/>
                  <a:gd name="connsiteY86" fmla="*/ 415412 h 744810"/>
                  <a:gd name="connsiteX87" fmla="*/ 693810 w 1490432"/>
                  <a:gd name="connsiteY87" fmla="*/ 489912 h 744810"/>
                  <a:gd name="connsiteX88" fmla="*/ 725901 w 1490432"/>
                  <a:gd name="connsiteY88" fmla="*/ 554167 h 744810"/>
                  <a:gd name="connsiteX89" fmla="*/ 775973 w 1490432"/>
                  <a:gd name="connsiteY89" fmla="*/ 604223 h 744810"/>
                  <a:gd name="connsiteX90" fmla="*/ 842704 w 1490432"/>
                  <a:gd name="connsiteY90" fmla="*/ 638912 h 744810"/>
                  <a:gd name="connsiteX91" fmla="*/ 859395 w 1490432"/>
                  <a:gd name="connsiteY91" fmla="*/ 650504 h 744810"/>
                  <a:gd name="connsiteX92" fmla="*/ 865820 w 1490432"/>
                  <a:gd name="connsiteY92" fmla="*/ 671040 h 744810"/>
                  <a:gd name="connsiteX93" fmla="*/ 865820 w 1490432"/>
                  <a:gd name="connsiteY93" fmla="*/ 744810 h 744810"/>
                  <a:gd name="connsiteX94" fmla="*/ 664492 w 1490432"/>
                  <a:gd name="connsiteY94" fmla="*/ 744810 h 744810"/>
                  <a:gd name="connsiteX95" fmla="*/ 659848 w 1490432"/>
                  <a:gd name="connsiteY95" fmla="*/ 698743 h 744810"/>
                  <a:gd name="connsiteX96" fmla="*/ 507912 w 1490432"/>
                  <a:gd name="connsiteY96" fmla="*/ 471988 h 744810"/>
                  <a:gd name="connsiteX97" fmla="*/ 447030 w 1490432"/>
                  <a:gd name="connsiteY97" fmla="*/ 438943 h 744810"/>
                  <a:gd name="connsiteX98" fmla="*/ 475401 w 1490432"/>
                  <a:gd name="connsiteY98" fmla="*/ 415535 h 744810"/>
                  <a:gd name="connsiteX99" fmla="*/ 546196 w 1490432"/>
                  <a:gd name="connsiteY99" fmla="*/ 244619 h 744810"/>
                  <a:gd name="connsiteX100" fmla="*/ 529961 w 1490432"/>
                  <a:gd name="connsiteY100" fmla="*/ 164202 h 744810"/>
                  <a:gd name="connsiteX101" fmla="*/ 550930 w 1490432"/>
                  <a:gd name="connsiteY101" fmla="*/ 157667 h 744810"/>
                  <a:gd name="connsiteX102" fmla="*/ 609615 w 1490432"/>
                  <a:gd name="connsiteY102" fmla="*/ 151713 h 744810"/>
                  <a:gd name="connsiteX103" fmla="*/ 671067 w 1490432"/>
                  <a:gd name="connsiteY103" fmla="*/ 155162 h 744810"/>
                  <a:gd name="connsiteX104" fmla="*/ 944190 w 1490432"/>
                  <a:gd name="connsiteY104" fmla="*/ 0 h 74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490432" h="744810">
                    <a:moveTo>
                      <a:pt x="297000" y="458701"/>
                    </a:moveTo>
                    <a:cubicBezTo>
                      <a:pt x="461029" y="458701"/>
                      <a:pt x="594000" y="584429"/>
                      <a:pt x="594000" y="739522"/>
                    </a:cubicBezTo>
                    <a:lnTo>
                      <a:pt x="592871" y="744810"/>
                    </a:lnTo>
                    <a:lnTo>
                      <a:pt x="1129" y="744810"/>
                    </a:lnTo>
                    <a:lnTo>
                      <a:pt x="0" y="739522"/>
                    </a:lnTo>
                    <a:cubicBezTo>
                      <a:pt x="0" y="584429"/>
                      <a:pt x="132971" y="458701"/>
                      <a:pt x="297000" y="458701"/>
                    </a:cubicBezTo>
                    <a:close/>
                    <a:moveTo>
                      <a:pt x="945215" y="175521"/>
                    </a:moveTo>
                    <a:cubicBezTo>
                      <a:pt x="928509" y="175521"/>
                      <a:pt x="913088" y="176805"/>
                      <a:pt x="897667" y="180656"/>
                    </a:cubicBezTo>
                    <a:cubicBezTo>
                      <a:pt x="882246" y="181940"/>
                      <a:pt x="866825" y="187077"/>
                      <a:pt x="852690" y="193496"/>
                    </a:cubicBezTo>
                    <a:cubicBezTo>
                      <a:pt x="838553" y="199915"/>
                      <a:pt x="824417" y="207620"/>
                      <a:pt x="811567" y="217892"/>
                    </a:cubicBezTo>
                    <a:cubicBezTo>
                      <a:pt x="798715" y="226879"/>
                      <a:pt x="785865" y="237151"/>
                      <a:pt x="775584" y="249990"/>
                    </a:cubicBezTo>
                    <a:lnTo>
                      <a:pt x="824417" y="298781"/>
                    </a:lnTo>
                    <a:cubicBezTo>
                      <a:pt x="832128" y="289794"/>
                      <a:pt x="839838" y="282089"/>
                      <a:pt x="848834" y="274386"/>
                    </a:cubicBezTo>
                    <a:cubicBezTo>
                      <a:pt x="859115" y="267965"/>
                      <a:pt x="868111" y="261546"/>
                      <a:pt x="878390" y="257694"/>
                    </a:cubicBezTo>
                    <a:cubicBezTo>
                      <a:pt x="888671" y="252558"/>
                      <a:pt x="900238" y="248706"/>
                      <a:pt x="910518" y="246138"/>
                    </a:cubicBezTo>
                    <a:cubicBezTo>
                      <a:pt x="922084" y="243571"/>
                      <a:pt x="933650" y="242287"/>
                      <a:pt x="945215" y="242287"/>
                    </a:cubicBezTo>
                    <a:cubicBezTo>
                      <a:pt x="967062" y="242287"/>
                      <a:pt x="987624" y="246138"/>
                      <a:pt x="1006901" y="255127"/>
                    </a:cubicBezTo>
                    <a:cubicBezTo>
                      <a:pt x="1026176" y="262830"/>
                      <a:pt x="1044168" y="274386"/>
                      <a:pt x="1058303" y="289794"/>
                    </a:cubicBezTo>
                    <a:cubicBezTo>
                      <a:pt x="1072439" y="303916"/>
                      <a:pt x="1084005" y="320607"/>
                      <a:pt x="1093001" y="339867"/>
                    </a:cubicBezTo>
                    <a:cubicBezTo>
                      <a:pt x="1100712" y="359126"/>
                      <a:pt x="1104568" y="379670"/>
                      <a:pt x="1104568" y="402781"/>
                    </a:cubicBezTo>
                    <a:cubicBezTo>
                      <a:pt x="1104568" y="422040"/>
                      <a:pt x="1101997" y="440016"/>
                      <a:pt x="1095572" y="456707"/>
                    </a:cubicBezTo>
                    <a:cubicBezTo>
                      <a:pt x="1089145" y="474682"/>
                      <a:pt x="1080151" y="490090"/>
                      <a:pt x="1068584" y="504214"/>
                    </a:cubicBezTo>
                    <a:cubicBezTo>
                      <a:pt x="1057018" y="518336"/>
                      <a:pt x="1042882" y="529892"/>
                      <a:pt x="1026176" y="538881"/>
                    </a:cubicBezTo>
                    <a:cubicBezTo>
                      <a:pt x="1010755" y="549151"/>
                      <a:pt x="992764" y="555572"/>
                      <a:pt x="974772" y="559424"/>
                    </a:cubicBezTo>
                    <a:cubicBezTo>
                      <a:pt x="982484" y="567127"/>
                      <a:pt x="990194" y="577399"/>
                      <a:pt x="996620" y="587670"/>
                    </a:cubicBezTo>
                    <a:cubicBezTo>
                      <a:pt x="1001759" y="597942"/>
                      <a:pt x="1006901" y="609498"/>
                      <a:pt x="1009470" y="621053"/>
                    </a:cubicBezTo>
                    <a:cubicBezTo>
                      <a:pt x="1033887" y="614633"/>
                      <a:pt x="1055734" y="603077"/>
                      <a:pt x="1076295" y="588954"/>
                    </a:cubicBezTo>
                    <a:cubicBezTo>
                      <a:pt x="1096856" y="574831"/>
                      <a:pt x="1113562" y="558140"/>
                      <a:pt x="1127699" y="538881"/>
                    </a:cubicBezTo>
                    <a:cubicBezTo>
                      <a:pt x="1143120" y="519621"/>
                      <a:pt x="1153401" y="497793"/>
                      <a:pt x="1161112" y="474682"/>
                    </a:cubicBezTo>
                    <a:cubicBezTo>
                      <a:pt x="1170106" y="451572"/>
                      <a:pt x="1173962" y="427176"/>
                      <a:pt x="1173962" y="402781"/>
                    </a:cubicBezTo>
                    <a:cubicBezTo>
                      <a:pt x="1173962" y="380954"/>
                      <a:pt x="1171391" y="361695"/>
                      <a:pt x="1164966" y="341150"/>
                    </a:cubicBezTo>
                    <a:cubicBezTo>
                      <a:pt x="1159826" y="321891"/>
                      <a:pt x="1152116" y="303916"/>
                      <a:pt x="1141835" y="287224"/>
                    </a:cubicBezTo>
                    <a:cubicBezTo>
                      <a:pt x="1132839" y="270533"/>
                      <a:pt x="1119989" y="255127"/>
                      <a:pt x="1105852" y="241003"/>
                    </a:cubicBezTo>
                    <a:cubicBezTo>
                      <a:pt x="1093001" y="226879"/>
                      <a:pt x="1077580" y="215323"/>
                      <a:pt x="1059589" y="205052"/>
                    </a:cubicBezTo>
                    <a:cubicBezTo>
                      <a:pt x="1042882" y="194780"/>
                      <a:pt x="1024891" y="187077"/>
                      <a:pt x="1005615" y="181940"/>
                    </a:cubicBezTo>
                    <a:cubicBezTo>
                      <a:pt x="986338" y="178089"/>
                      <a:pt x="965778" y="175521"/>
                      <a:pt x="945215" y="175521"/>
                    </a:cubicBezTo>
                    <a:close/>
                    <a:moveTo>
                      <a:pt x="301186" y="86462"/>
                    </a:moveTo>
                    <a:cubicBezTo>
                      <a:pt x="400479" y="86462"/>
                      <a:pt x="480971" y="163762"/>
                      <a:pt x="480971" y="259117"/>
                    </a:cubicBezTo>
                    <a:cubicBezTo>
                      <a:pt x="480971" y="354472"/>
                      <a:pt x="400479" y="431772"/>
                      <a:pt x="301186" y="431772"/>
                    </a:cubicBezTo>
                    <a:cubicBezTo>
                      <a:pt x="201893" y="431772"/>
                      <a:pt x="121401" y="354472"/>
                      <a:pt x="121401" y="259117"/>
                    </a:cubicBezTo>
                    <a:cubicBezTo>
                      <a:pt x="121401" y="163762"/>
                      <a:pt x="201893" y="86462"/>
                      <a:pt x="301186" y="86462"/>
                    </a:cubicBezTo>
                    <a:close/>
                    <a:moveTo>
                      <a:pt x="944190" y="0"/>
                    </a:moveTo>
                    <a:cubicBezTo>
                      <a:pt x="1111476" y="0"/>
                      <a:pt x="1248036" y="127577"/>
                      <a:pt x="1265107" y="293083"/>
                    </a:cubicBezTo>
                    <a:cubicBezTo>
                      <a:pt x="1391425" y="293083"/>
                      <a:pt x="1490432" y="393077"/>
                      <a:pt x="1490432" y="520653"/>
                    </a:cubicBezTo>
                    <a:cubicBezTo>
                      <a:pt x="1490432" y="641335"/>
                      <a:pt x="1394839" y="741328"/>
                      <a:pt x="1275348" y="744775"/>
                    </a:cubicBezTo>
                    <a:lnTo>
                      <a:pt x="1275348" y="744810"/>
                    </a:lnTo>
                    <a:lnTo>
                      <a:pt x="935133" y="744810"/>
                    </a:lnTo>
                    <a:lnTo>
                      <a:pt x="935133" y="671040"/>
                    </a:lnTo>
                    <a:cubicBezTo>
                      <a:pt x="935133" y="659491"/>
                      <a:pt x="932550" y="649202"/>
                      <a:pt x="930001" y="638912"/>
                    </a:cubicBezTo>
                    <a:cubicBezTo>
                      <a:pt x="926158" y="628667"/>
                      <a:pt x="921026" y="618377"/>
                      <a:pt x="914600" y="610650"/>
                    </a:cubicBezTo>
                    <a:cubicBezTo>
                      <a:pt x="908175" y="601663"/>
                      <a:pt x="900460" y="593978"/>
                      <a:pt x="891485" y="587553"/>
                    </a:cubicBezTo>
                    <a:cubicBezTo>
                      <a:pt x="882510" y="581127"/>
                      <a:pt x="872244" y="577264"/>
                      <a:pt x="861978" y="573399"/>
                    </a:cubicBezTo>
                    <a:cubicBezTo>
                      <a:pt x="845288" y="568277"/>
                      <a:pt x="829887" y="560592"/>
                      <a:pt x="815747" y="550303"/>
                    </a:cubicBezTo>
                    <a:cubicBezTo>
                      <a:pt x="802931" y="540013"/>
                      <a:pt x="791374" y="527163"/>
                      <a:pt x="781107" y="514311"/>
                    </a:cubicBezTo>
                    <a:cubicBezTo>
                      <a:pt x="772132" y="500202"/>
                      <a:pt x="764416" y="486092"/>
                      <a:pt x="759284" y="469376"/>
                    </a:cubicBezTo>
                    <a:cubicBezTo>
                      <a:pt x="754150" y="452663"/>
                      <a:pt x="751567" y="435991"/>
                      <a:pt x="751567" y="418017"/>
                    </a:cubicBezTo>
                    <a:lnTo>
                      <a:pt x="751567" y="415412"/>
                    </a:lnTo>
                    <a:cubicBezTo>
                      <a:pt x="755441" y="415412"/>
                      <a:pt x="760575" y="416715"/>
                      <a:pt x="766966" y="419275"/>
                    </a:cubicBezTo>
                    <a:cubicBezTo>
                      <a:pt x="773391" y="420578"/>
                      <a:pt x="781107" y="423140"/>
                      <a:pt x="787531" y="424399"/>
                    </a:cubicBezTo>
                    <a:cubicBezTo>
                      <a:pt x="795215" y="425702"/>
                      <a:pt x="801640" y="428262"/>
                      <a:pt x="808064" y="429565"/>
                    </a:cubicBezTo>
                    <a:cubicBezTo>
                      <a:pt x="814489" y="430824"/>
                      <a:pt x="818330" y="430824"/>
                      <a:pt x="820880" y="430824"/>
                    </a:cubicBezTo>
                    <a:cubicBezTo>
                      <a:pt x="824755" y="430824"/>
                      <a:pt x="827305" y="429565"/>
                      <a:pt x="828596" y="427004"/>
                    </a:cubicBezTo>
                    <a:cubicBezTo>
                      <a:pt x="831146" y="424399"/>
                      <a:pt x="832437" y="421837"/>
                      <a:pt x="832437" y="419275"/>
                    </a:cubicBezTo>
                    <a:cubicBezTo>
                      <a:pt x="832437" y="418017"/>
                      <a:pt x="831146" y="415412"/>
                      <a:pt x="827305" y="411592"/>
                    </a:cubicBezTo>
                    <a:cubicBezTo>
                      <a:pt x="824755" y="407728"/>
                      <a:pt x="820880" y="402605"/>
                      <a:pt x="815747" y="397438"/>
                    </a:cubicBezTo>
                    <a:cubicBezTo>
                      <a:pt x="810614" y="391013"/>
                      <a:pt x="804222" y="385889"/>
                      <a:pt x="797797" y="378163"/>
                    </a:cubicBezTo>
                    <a:lnTo>
                      <a:pt x="778523" y="358929"/>
                    </a:lnTo>
                    <a:cubicBezTo>
                      <a:pt x="772132" y="351202"/>
                      <a:pt x="764416" y="344775"/>
                      <a:pt x="757991" y="338350"/>
                    </a:cubicBezTo>
                    <a:cubicBezTo>
                      <a:pt x="751567" y="331925"/>
                      <a:pt x="745175" y="326801"/>
                      <a:pt x="740042" y="321679"/>
                    </a:cubicBezTo>
                    <a:cubicBezTo>
                      <a:pt x="734876" y="316513"/>
                      <a:pt x="729743" y="312692"/>
                      <a:pt x="725901" y="308827"/>
                    </a:cubicBezTo>
                    <a:cubicBezTo>
                      <a:pt x="722059" y="306267"/>
                      <a:pt x="719477" y="304964"/>
                      <a:pt x="718218" y="304964"/>
                    </a:cubicBezTo>
                    <a:cubicBezTo>
                      <a:pt x="716927" y="304964"/>
                      <a:pt x="714343" y="306267"/>
                      <a:pt x="710502" y="308827"/>
                    </a:cubicBezTo>
                    <a:cubicBezTo>
                      <a:pt x="706661" y="312692"/>
                      <a:pt x="701527" y="316513"/>
                      <a:pt x="696394" y="321679"/>
                    </a:cubicBezTo>
                    <a:cubicBezTo>
                      <a:pt x="689969" y="326801"/>
                      <a:pt x="684837" y="331925"/>
                      <a:pt x="677121" y="338350"/>
                    </a:cubicBezTo>
                    <a:cubicBezTo>
                      <a:pt x="670728" y="344775"/>
                      <a:pt x="664304" y="351202"/>
                      <a:pt x="657879" y="358929"/>
                    </a:cubicBezTo>
                    <a:cubicBezTo>
                      <a:pt x="650163" y="365355"/>
                      <a:pt x="643772" y="371736"/>
                      <a:pt x="637347" y="378163"/>
                    </a:cubicBezTo>
                    <a:cubicBezTo>
                      <a:pt x="630923" y="385889"/>
                      <a:pt x="625789" y="391013"/>
                      <a:pt x="620657" y="397438"/>
                    </a:cubicBezTo>
                    <a:cubicBezTo>
                      <a:pt x="615523" y="402605"/>
                      <a:pt x="611682" y="407728"/>
                      <a:pt x="609098" y="411592"/>
                    </a:cubicBezTo>
                    <a:cubicBezTo>
                      <a:pt x="605256" y="415412"/>
                      <a:pt x="603965" y="418017"/>
                      <a:pt x="603965" y="419275"/>
                    </a:cubicBezTo>
                    <a:cubicBezTo>
                      <a:pt x="603965" y="421837"/>
                      <a:pt x="605256" y="424399"/>
                      <a:pt x="606548" y="427004"/>
                    </a:cubicBezTo>
                    <a:cubicBezTo>
                      <a:pt x="609098" y="429565"/>
                      <a:pt x="611682" y="430824"/>
                      <a:pt x="614231" y="430824"/>
                    </a:cubicBezTo>
                    <a:lnTo>
                      <a:pt x="621948" y="430824"/>
                    </a:lnTo>
                    <a:cubicBezTo>
                      <a:pt x="625789" y="429565"/>
                      <a:pt x="629630" y="428262"/>
                      <a:pt x="634764" y="428262"/>
                    </a:cubicBezTo>
                    <a:cubicBezTo>
                      <a:pt x="638638" y="427004"/>
                      <a:pt x="643772" y="425702"/>
                      <a:pt x="647613" y="424399"/>
                    </a:cubicBezTo>
                    <a:cubicBezTo>
                      <a:pt x="652747" y="423140"/>
                      <a:pt x="657879" y="421837"/>
                      <a:pt x="661720" y="420578"/>
                    </a:cubicBezTo>
                    <a:cubicBezTo>
                      <a:pt x="666854" y="419275"/>
                      <a:pt x="670728" y="418017"/>
                      <a:pt x="674571" y="416715"/>
                    </a:cubicBezTo>
                    <a:cubicBezTo>
                      <a:pt x="678412" y="416715"/>
                      <a:pt x="680994" y="415412"/>
                      <a:pt x="683544" y="415412"/>
                    </a:cubicBezTo>
                    <a:cubicBezTo>
                      <a:pt x="683544" y="441114"/>
                      <a:pt x="687387" y="465513"/>
                      <a:pt x="693810" y="489912"/>
                    </a:cubicBezTo>
                    <a:cubicBezTo>
                      <a:pt x="701527" y="513052"/>
                      <a:pt x="711793" y="534890"/>
                      <a:pt x="725901" y="554167"/>
                    </a:cubicBezTo>
                    <a:cubicBezTo>
                      <a:pt x="738751" y="573399"/>
                      <a:pt x="755441" y="590114"/>
                      <a:pt x="775973" y="604223"/>
                    </a:cubicBezTo>
                    <a:cubicBezTo>
                      <a:pt x="795215" y="618377"/>
                      <a:pt x="818330" y="629925"/>
                      <a:pt x="842704" y="638912"/>
                    </a:cubicBezTo>
                    <a:cubicBezTo>
                      <a:pt x="849129" y="641474"/>
                      <a:pt x="855554" y="645338"/>
                      <a:pt x="859395" y="650504"/>
                    </a:cubicBezTo>
                    <a:cubicBezTo>
                      <a:pt x="864528" y="656929"/>
                      <a:pt x="865820" y="663311"/>
                      <a:pt x="865820" y="671040"/>
                    </a:cubicBezTo>
                    <a:lnTo>
                      <a:pt x="865820" y="744810"/>
                    </a:lnTo>
                    <a:lnTo>
                      <a:pt x="664492" y="744810"/>
                    </a:lnTo>
                    <a:lnTo>
                      <a:pt x="659848" y="698743"/>
                    </a:lnTo>
                    <a:cubicBezTo>
                      <a:pt x="640599" y="604675"/>
                      <a:pt x="584788" y="523925"/>
                      <a:pt x="507912" y="471988"/>
                    </a:cubicBezTo>
                    <a:lnTo>
                      <a:pt x="447030" y="438943"/>
                    </a:lnTo>
                    <a:lnTo>
                      <a:pt x="475401" y="415535"/>
                    </a:lnTo>
                    <a:cubicBezTo>
                      <a:pt x="519142" y="371794"/>
                      <a:pt x="546196" y="311366"/>
                      <a:pt x="546196" y="244619"/>
                    </a:cubicBezTo>
                    <a:cubicBezTo>
                      <a:pt x="545547" y="184475"/>
                      <a:pt x="535373" y="191008"/>
                      <a:pt x="529961" y="164202"/>
                    </a:cubicBezTo>
                    <a:lnTo>
                      <a:pt x="550930" y="157667"/>
                    </a:lnTo>
                    <a:cubicBezTo>
                      <a:pt x="569927" y="153761"/>
                      <a:pt x="589558" y="151713"/>
                      <a:pt x="609615" y="151713"/>
                    </a:cubicBezTo>
                    <a:cubicBezTo>
                      <a:pt x="630099" y="151713"/>
                      <a:pt x="650584" y="151713"/>
                      <a:pt x="671067" y="155162"/>
                    </a:cubicBezTo>
                    <a:cubicBezTo>
                      <a:pt x="729106" y="62065"/>
                      <a:pt x="828113" y="0"/>
                      <a:pt x="944190" y="0"/>
                    </a:cubicBezTo>
                    <a:close/>
                  </a:path>
                </a:pathLst>
              </a:custGeom>
              <a:grpFill/>
              <a:ln w="15875" cap="sq">
                <a:noFill/>
                <a:prstDash val="solid"/>
                <a:miter lim="800000"/>
                <a:headEnd/>
                <a:tailEnd/>
              </a:ln>
            </p:spPr>
            <p:txBody>
              <a:bodyPr vert="horz" wrap="square" lIns="91440" tIns="45720" rIns="91440" bIns="45720" numCol="1" anchor="t" anchorCtr="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7" name="Arrow: Bent 16">
                <a:extLst>
                  <a:ext uri="{FF2B5EF4-FFF2-40B4-BE49-F238E27FC236}">
                    <a16:creationId xmlns:a16="http://schemas.microsoft.com/office/drawing/2014/main" id="{4B23F081-E02F-42A0-84E9-396261BC375C}"/>
                  </a:ext>
                </a:extLst>
              </p:cNvPr>
              <p:cNvSpPr/>
              <p:nvPr/>
            </p:nvSpPr>
            <p:spPr>
              <a:xfrm rot="16200000">
                <a:off x="5676763" y="-1275447"/>
                <a:ext cx="292789" cy="9116108"/>
              </a:xfrm>
              <a:prstGeom prst="bentArrow">
                <a:avLst>
                  <a:gd name="adj1" fmla="val 23646"/>
                  <a:gd name="adj2" fmla="val 11823"/>
                  <a:gd name="adj3" fmla="val 0"/>
                  <a:gd name="adj4" fmla="val 448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Freeform: Shape 14">
              <a:extLst>
                <a:ext uri="{FF2B5EF4-FFF2-40B4-BE49-F238E27FC236}">
                  <a16:creationId xmlns:a16="http://schemas.microsoft.com/office/drawing/2014/main" id="{6EF9DADE-4D36-4EA1-B641-5F07ADE7D0F0}"/>
                </a:ext>
              </a:extLst>
            </p:cNvPr>
            <p:cNvSpPr/>
            <p:nvPr/>
          </p:nvSpPr>
          <p:spPr bwMode="auto">
            <a:xfrm>
              <a:off x="5881824" y="2025989"/>
              <a:ext cx="5077481" cy="380991"/>
            </a:xfrm>
            <a:custGeom>
              <a:avLst/>
              <a:gdLst/>
              <a:ahLst/>
              <a:cxnLst/>
              <a:rect l="l" t="t" r="r" b="b"/>
              <a:pathLst>
                <a:path w="5077481" h="380991">
                  <a:moveTo>
                    <a:pt x="3714280" y="190305"/>
                  </a:moveTo>
                  <a:lnTo>
                    <a:pt x="3667181" y="196788"/>
                  </a:lnTo>
                  <a:cubicBezTo>
                    <a:pt x="3652689" y="198822"/>
                    <a:pt x="3641756" y="202413"/>
                    <a:pt x="3634383" y="207562"/>
                  </a:cubicBezTo>
                  <a:cubicBezTo>
                    <a:pt x="3627010" y="212710"/>
                    <a:pt x="3623323" y="221832"/>
                    <a:pt x="3623323" y="234925"/>
                  </a:cubicBezTo>
                  <a:cubicBezTo>
                    <a:pt x="3623323" y="244460"/>
                    <a:pt x="3626724" y="252246"/>
                    <a:pt x="3633525" y="258284"/>
                  </a:cubicBezTo>
                  <a:cubicBezTo>
                    <a:pt x="3640326" y="264323"/>
                    <a:pt x="3649383" y="267342"/>
                    <a:pt x="3660697" y="267342"/>
                  </a:cubicBezTo>
                  <a:cubicBezTo>
                    <a:pt x="3676207" y="267342"/>
                    <a:pt x="3689014" y="261907"/>
                    <a:pt x="3699121" y="251038"/>
                  </a:cubicBezTo>
                  <a:cubicBezTo>
                    <a:pt x="3709227" y="240169"/>
                    <a:pt x="3714280" y="226408"/>
                    <a:pt x="3714280" y="209755"/>
                  </a:cubicBezTo>
                  <a:close/>
                  <a:moveTo>
                    <a:pt x="3295180" y="190305"/>
                  </a:moveTo>
                  <a:lnTo>
                    <a:pt x="3248081" y="196788"/>
                  </a:lnTo>
                  <a:cubicBezTo>
                    <a:pt x="3233589" y="198822"/>
                    <a:pt x="3222656" y="202413"/>
                    <a:pt x="3215283" y="207562"/>
                  </a:cubicBezTo>
                  <a:cubicBezTo>
                    <a:pt x="3207910" y="212710"/>
                    <a:pt x="3204223" y="221832"/>
                    <a:pt x="3204223" y="234925"/>
                  </a:cubicBezTo>
                  <a:cubicBezTo>
                    <a:pt x="3204223" y="244460"/>
                    <a:pt x="3207624" y="252246"/>
                    <a:pt x="3214425" y="258284"/>
                  </a:cubicBezTo>
                  <a:cubicBezTo>
                    <a:pt x="3221226" y="264323"/>
                    <a:pt x="3230283" y="267342"/>
                    <a:pt x="3241597" y="267342"/>
                  </a:cubicBezTo>
                  <a:cubicBezTo>
                    <a:pt x="3257107" y="267342"/>
                    <a:pt x="3269914" y="261907"/>
                    <a:pt x="3280021" y="251038"/>
                  </a:cubicBezTo>
                  <a:cubicBezTo>
                    <a:pt x="3290127" y="240169"/>
                    <a:pt x="3295180" y="226408"/>
                    <a:pt x="3295180" y="209755"/>
                  </a:cubicBezTo>
                  <a:close/>
                  <a:moveTo>
                    <a:pt x="4643889" y="115556"/>
                  </a:moveTo>
                  <a:cubicBezTo>
                    <a:pt x="4629142" y="115556"/>
                    <a:pt x="4616621" y="120832"/>
                    <a:pt x="4606323" y="131383"/>
                  </a:cubicBezTo>
                  <a:cubicBezTo>
                    <a:pt x="4596027" y="141934"/>
                    <a:pt x="4589670" y="155727"/>
                    <a:pt x="4587255" y="172762"/>
                  </a:cubicBezTo>
                  <a:lnTo>
                    <a:pt x="4692704" y="172762"/>
                  </a:lnTo>
                  <a:cubicBezTo>
                    <a:pt x="4692577" y="154710"/>
                    <a:pt x="4688223" y="140663"/>
                    <a:pt x="4679642" y="130620"/>
                  </a:cubicBezTo>
                  <a:cubicBezTo>
                    <a:pt x="4671061" y="120577"/>
                    <a:pt x="4659143" y="115556"/>
                    <a:pt x="4643889" y="115556"/>
                  </a:cubicBezTo>
                  <a:close/>
                  <a:moveTo>
                    <a:pt x="4110489" y="115556"/>
                  </a:moveTo>
                  <a:cubicBezTo>
                    <a:pt x="4095743" y="115556"/>
                    <a:pt x="4083221" y="120832"/>
                    <a:pt x="4072923" y="131383"/>
                  </a:cubicBezTo>
                  <a:cubicBezTo>
                    <a:pt x="4062627" y="141934"/>
                    <a:pt x="4056271" y="155727"/>
                    <a:pt x="4053855" y="172762"/>
                  </a:cubicBezTo>
                  <a:lnTo>
                    <a:pt x="4159304" y="172762"/>
                  </a:lnTo>
                  <a:cubicBezTo>
                    <a:pt x="4159177" y="154710"/>
                    <a:pt x="4154823" y="140663"/>
                    <a:pt x="4146242" y="130620"/>
                  </a:cubicBezTo>
                  <a:cubicBezTo>
                    <a:pt x="4137661" y="120577"/>
                    <a:pt x="4125743" y="115556"/>
                    <a:pt x="4110489" y="115556"/>
                  </a:cubicBezTo>
                  <a:close/>
                  <a:moveTo>
                    <a:pt x="3886275" y="115556"/>
                  </a:moveTo>
                  <a:cubicBezTo>
                    <a:pt x="3866951" y="115556"/>
                    <a:pt x="3851823" y="122580"/>
                    <a:pt x="3840891" y="136627"/>
                  </a:cubicBezTo>
                  <a:cubicBezTo>
                    <a:pt x="3829958" y="150674"/>
                    <a:pt x="3824492" y="170346"/>
                    <a:pt x="3824492" y="195644"/>
                  </a:cubicBezTo>
                  <a:cubicBezTo>
                    <a:pt x="3824492" y="217382"/>
                    <a:pt x="3829736" y="234767"/>
                    <a:pt x="3840224" y="247797"/>
                  </a:cubicBezTo>
                  <a:cubicBezTo>
                    <a:pt x="3850711" y="260827"/>
                    <a:pt x="3864599" y="267342"/>
                    <a:pt x="3881889" y="267342"/>
                  </a:cubicBezTo>
                  <a:cubicBezTo>
                    <a:pt x="3899432" y="267342"/>
                    <a:pt x="3913701" y="261113"/>
                    <a:pt x="3924697" y="248655"/>
                  </a:cubicBezTo>
                  <a:cubicBezTo>
                    <a:pt x="3935694" y="236197"/>
                    <a:pt x="3941192" y="220243"/>
                    <a:pt x="3941192" y="200793"/>
                  </a:cubicBezTo>
                  <a:lnTo>
                    <a:pt x="3941192" y="171999"/>
                  </a:lnTo>
                  <a:cubicBezTo>
                    <a:pt x="3941192" y="156490"/>
                    <a:pt x="3935948" y="143205"/>
                    <a:pt x="3925460" y="132146"/>
                  </a:cubicBezTo>
                  <a:cubicBezTo>
                    <a:pt x="3914973" y="121086"/>
                    <a:pt x="3901911" y="115556"/>
                    <a:pt x="3886275" y="115556"/>
                  </a:cubicBezTo>
                  <a:close/>
                  <a:moveTo>
                    <a:pt x="2586489" y="115556"/>
                  </a:moveTo>
                  <a:cubicBezTo>
                    <a:pt x="2571743" y="115556"/>
                    <a:pt x="2559221" y="120832"/>
                    <a:pt x="2548923" y="131383"/>
                  </a:cubicBezTo>
                  <a:cubicBezTo>
                    <a:pt x="2538627" y="141934"/>
                    <a:pt x="2532271" y="155727"/>
                    <a:pt x="2529855" y="172762"/>
                  </a:cubicBezTo>
                  <a:lnTo>
                    <a:pt x="2635304" y="172762"/>
                  </a:lnTo>
                  <a:cubicBezTo>
                    <a:pt x="2635177" y="154710"/>
                    <a:pt x="2630823" y="140663"/>
                    <a:pt x="2622242" y="130620"/>
                  </a:cubicBezTo>
                  <a:cubicBezTo>
                    <a:pt x="2613661" y="120577"/>
                    <a:pt x="2601743" y="115556"/>
                    <a:pt x="2586489" y="115556"/>
                  </a:cubicBezTo>
                  <a:close/>
                  <a:moveTo>
                    <a:pt x="1767339" y="115556"/>
                  </a:moveTo>
                  <a:cubicBezTo>
                    <a:pt x="1752592" y="115556"/>
                    <a:pt x="1740071" y="120832"/>
                    <a:pt x="1729774" y="131383"/>
                  </a:cubicBezTo>
                  <a:cubicBezTo>
                    <a:pt x="1719477" y="141934"/>
                    <a:pt x="1713120" y="155727"/>
                    <a:pt x="1710705" y="172762"/>
                  </a:cubicBezTo>
                  <a:lnTo>
                    <a:pt x="1816155" y="172762"/>
                  </a:lnTo>
                  <a:cubicBezTo>
                    <a:pt x="1816027" y="154710"/>
                    <a:pt x="1811673" y="140663"/>
                    <a:pt x="1803092" y="130620"/>
                  </a:cubicBezTo>
                  <a:cubicBezTo>
                    <a:pt x="1794512" y="120577"/>
                    <a:pt x="1782594" y="115556"/>
                    <a:pt x="1767339" y="115556"/>
                  </a:cubicBezTo>
                  <a:close/>
                  <a:moveTo>
                    <a:pt x="881514" y="115556"/>
                  </a:moveTo>
                  <a:cubicBezTo>
                    <a:pt x="866768" y="115556"/>
                    <a:pt x="854246" y="120832"/>
                    <a:pt x="843949" y="131383"/>
                  </a:cubicBezTo>
                  <a:cubicBezTo>
                    <a:pt x="833652" y="141934"/>
                    <a:pt x="827296" y="155727"/>
                    <a:pt x="824880" y="172762"/>
                  </a:cubicBezTo>
                  <a:lnTo>
                    <a:pt x="930330" y="172762"/>
                  </a:lnTo>
                  <a:cubicBezTo>
                    <a:pt x="930202" y="154710"/>
                    <a:pt x="925848" y="140663"/>
                    <a:pt x="917268" y="130620"/>
                  </a:cubicBezTo>
                  <a:cubicBezTo>
                    <a:pt x="908687" y="120577"/>
                    <a:pt x="896769" y="115556"/>
                    <a:pt x="881514" y="115556"/>
                  </a:cubicBezTo>
                  <a:close/>
                  <a:moveTo>
                    <a:pt x="656918" y="115556"/>
                  </a:moveTo>
                  <a:cubicBezTo>
                    <a:pt x="637850" y="115556"/>
                    <a:pt x="622849" y="122548"/>
                    <a:pt x="611916" y="136531"/>
                  </a:cubicBezTo>
                  <a:cubicBezTo>
                    <a:pt x="600984" y="150515"/>
                    <a:pt x="595517" y="169838"/>
                    <a:pt x="595517" y="194500"/>
                  </a:cubicBezTo>
                  <a:cubicBezTo>
                    <a:pt x="595517" y="217001"/>
                    <a:pt x="600761" y="234767"/>
                    <a:pt x="611249" y="247797"/>
                  </a:cubicBezTo>
                  <a:cubicBezTo>
                    <a:pt x="621737" y="260827"/>
                    <a:pt x="635816" y="267342"/>
                    <a:pt x="653486" y="267342"/>
                  </a:cubicBezTo>
                  <a:cubicBezTo>
                    <a:pt x="670902" y="267342"/>
                    <a:pt x="685044" y="261049"/>
                    <a:pt x="695914" y="248464"/>
                  </a:cubicBezTo>
                  <a:cubicBezTo>
                    <a:pt x="706783" y="235879"/>
                    <a:pt x="712217" y="219988"/>
                    <a:pt x="712217" y="200793"/>
                  </a:cubicBezTo>
                  <a:lnTo>
                    <a:pt x="712217" y="171999"/>
                  </a:lnTo>
                  <a:cubicBezTo>
                    <a:pt x="712217" y="156236"/>
                    <a:pt x="707005" y="142888"/>
                    <a:pt x="696581" y="131955"/>
                  </a:cubicBezTo>
                  <a:cubicBezTo>
                    <a:pt x="686157" y="121022"/>
                    <a:pt x="672936" y="115556"/>
                    <a:pt x="656918" y="115556"/>
                  </a:cubicBezTo>
                  <a:close/>
                  <a:moveTo>
                    <a:pt x="432132" y="115556"/>
                  </a:moveTo>
                  <a:cubicBezTo>
                    <a:pt x="412046" y="115556"/>
                    <a:pt x="396156" y="122389"/>
                    <a:pt x="384461" y="136055"/>
                  </a:cubicBezTo>
                  <a:cubicBezTo>
                    <a:pt x="372765" y="149721"/>
                    <a:pt x="366917" y="168567"/>
                    <a:pt x="366917" y="192593"/>
                  </a:cubicBezTo>
                  <a:cubicBezTo>
                    <a:pt x="366917" y="215730"/>
                    <a:pt x="372829" y="233972"/>
                    <a:pt x="384651" y="247320"/>
                  </a:cubicBezTo>
                  <a:cubicBezTo>
                    <a:pt x="396474" y="260668"/>
                    <a:pt x="412301" y="267342"/>
                    <a:pt x="432132" y="267342"/>
                  </a:cubicBezTo>
                  <a:cubicBezTo>
                    <a:pt x="452345" y="267342"/>
                    <a:pt x="467886" y="260795"/>
                    <a:pt x="478755" y="247701"/>
                  </a:cubicBezTo>
                  <a:cubicBezTo>
                    <a:pt x="489624" y="234608"/>
                    <a:pt x="495058" y="215984"/>
                    <a:pt x="495058" y="191830"/>
                  </a:cubicBezTo>
                  <a:cubicBezTo>
                    <a:pt x="495058" y="167423"/>
                    <a:pt x="489624" y="148608"/>
                    <a:pt x="478755" y="135387"/>
                  </a:cubicBezTo>
                  <a:cubicBezTo>
                    <a:pt x="467886" y="122166"/>
                    <a:pt x="452345" y="115556"/>
                    <a:pt x="432132" y="115556"/>
                  </a:cubicBezTo>
                  <a:close/>
                  <a:moveTo>
                    <a:pt x="2234180" y="93818"/>
                  </a:moveTo>
                  <a:lnTo>
                    <a:pt x="2265452" y="93818"/>
                  </a:lnTo>
                  <a:lnTo>
                    <a:pt x="2265452" y="289080"/>
                  </a:lnTo>
                  <a:lnTo>
                    <a:pt x="2234180" y="289080"/>
                  </a:lnTo>
                  <a:close/>
                  <a:moveTo>
                    <a:pt x="2014696" y="93818"/>
                  </a:moveTo>
                  <a:lnTo>
                    <a:pt x="2049019" y="93818"/>
                  </a:lnTo>
                  <a:lnTo>
                    <a:pt x="2098597" y="235688"/>
                  </a:lnTo>
                  <a:cubicBezTo>
                    <a:pt x="2102284" y="246112"/>
                    <a:pt x="2104573" y="255202"/>
                    <a:pt x="2105462" y="262956"/>
                  </a:cubicBezTo>
                  <a:lnTo>
                    <a:pt x="2106225" y="262956"/>
                  </a:lnTo>
                  <a:cubicBezTo>
                    <a:pt x="2107496" y="253168"/>
                    <a:pt x="2109530" y="244333"/>
                    <a:pt x="2112327" y="236451"/>
                  </a:cubicBezTo>
                  <a:lnTo>
                    <a:pt x="2164194" y="93818"/>
                  </a:lnTo>
                  <a:lnTo>
                    <a:pt x="2197182" y="93818"/>
                  </a:lnTo>
                  <a:lnTo>
                    <a:pt x="2119382" y="289080"/>
                  </a:lnTo>
                  <a:lnTo>
                    <a:pt x="2088682" y="289080"/>
                  </a:lnTo>
                  <a:close/>
                  <a:moveTo>
                    <a:pt x="1974419" y="90385"/>
                  </a:moveTo>
                  <a:cubicBezTo>
                    <a:pt x="1982555" y="90385"/>
                    <a:pt x="1988784" y="91275"/>
                    <a:pt x="1993107" y="93055"/>
                  </a:cubicBezTo>
                  <a:lnTo>
                    <a:pt x="1993107" y="125472"/>
                  </a:lnTo>
                  <a:cubicBezTo>
                    <a:pt x="1987640" y="121277"/>
                    <a:pt x="1979758" y="119179"/>
                    <a:pt x="1969461" y="119179"/>
                  </a:cubicBezTo>
                  <a:cubicBezTo>
                    <a:pt x="1956113" y="119179"/>
                    <a:pt x="1944958" y="125472"/>
                    <a:pt x="1935996" y="138057"/>
                  </a:cubicBezTo>
                  <a:cubicBezTo>
                    <a:pt x="1927034" y="150642"/>
                    <a:pt x="1922553" y="167804"/>
                    <a:pt x="1922553" y="189542"/>
                  </a:cubicBezTo>
                  <a:lnTo>
                    <a:pt x="1922553" y="289080"/>
                  </a:lnTo>
                  <a:lnTo>
                    <a:pt x="1891280" y="289080"/>
                  </a:lnTo>
                  <a:lnTo>
                    <a:pt x="1891280" y="93818"/>
                  </a:lnTo>
                  <a:lnTo>
                    <a:pt x="1922553" y="93818"/>
                  </a:lnTo>
                  <a:lnTo>
                    <a:pt x="1922553" y="134052"/>
                  </a:lnTo>
                  <a:lnTo>
                    <a:pt x="1923315" y="134052"/>
                  </a:lnTo>
                  <a:cubicBezTo>
                    <a:pt x="1927765" y="120323"/>
                    <a:pt x="1934566" y="109613"/>
                    <a:pt x="1943719" y="101922"/>
                  </a:cubicBezTo>
                  <a:cubicBezTo>
                    <a:pt x="1952872" y="94231"/>
                    <a:pt x="1963105" y="90385"/>
                    <a:pt x="1974419" y="90385"/>
                  </a:cubicBezTo>
                  <a:close/>
                  <a:moveTo>
                    <a:pt x="1088594" y="90385"/>
                  </a:moveTo>
                  <a:cubicBezTo>
                    <a:pt x="1096730" y="90385"/>
                    <a:pt x="1102959" y="91275"/>
                    <a:pt x="1107281" y="93055"/>
                  </a:cubicBezTo>
                  <a:lnTo>
                    <a:pt x="1107281" y="125472"/>
                  </a:lnTo>
                  <a:cubicBezTo>
                    <a:pt x="1101815" y="121277"/>
                    <a:pt x="1093933" y="119179"/>
                    <a:pt x="1083636" y="119179"/>
                  </a:cubicBezTo>
                  <a:cubicBezTo>
                    <a:pt x="1070288" y="119179"/>
                    <a:pt x="1059133" y="125472"/>
                    <a:pt x="1050171" y="138057"/>
                  </a:cubicBezTo>
                  <a:cubicBezTo>
                    <a:pt x="1041209" y="150642"/>
                    <a:pt x="1036728" y="167804"/>
                    <a:pt x="1036728" y="189542"/>
                  </a:cubicBezTo>
                  <a:lnTo>
                    <a:pt x="1036728" y="289080"/>
                  </a:lnTo>
                  <a:lnTo>
                    <a:pt x="1005455" y="289080"/>
                  </a:lnTo>
                  <a:lnTo>
                    <a:pt x="1005455" y="93818"/>
                  </a:lnTo>
                  <a:lnTo>
                    <a:pt x="1036728" y="93818"/>
                  </a:lnTo>
                  <a:lnTo>
                    <a:pt x="1036728" y="134052"/>
                  </a:lnTo>
                  <a:lnTo>
                    <a:pt x="1037490" y="134052"/>
                  </a:lnTo>
                  <a:cubicBezTo>
                    <a:pt x="1041940" y="120323"/>
                    <a:pt x="1048741" y="109613"/>
                    <a:pt x="1057894" y="101922"/>
                  </a:cubicBezTo>
                  <a:cubicBezTo>
                    <a:pt x="1067047" y="94231"/>
                    <a:pt x="1077280" y="90385"/>
                    <a:pt x="1088594" y="90385"/>
                  </a:cubicBezTo>
                  <a:close/>
                  <a:moveTo>
                    <a:pt x="4863935" y="89241"/>
                  </a:moveTo>
                  <a:cubicBezTo>
                    <a:pt x="4885293" y="89241"/>
                    <a:pt x="4901628" y="96138"/>
                    <a:pt x="4912942" y="109931"/>
                  </a:cubicBezTo>
                  <a:cubicBezTo>
                    <a:pt x="4924256" y="123724"/>
                    <a:pt x="4929913" y="143650"/>
                    <a:pt x="4929913" y="169711"/>
                  </a:cubicBezTo>
                  <a:lnTo>
                    <a:pt x="4929913" y="289080"/>
                  </a:lnTo>
                  <a:lnTo>
                    <a:pt x="4898641" y="289080"/>
                  </a:lnTo>
                  <a:lnTo>
                    <a:pt x="4898641" y="177720"/>
                  </a:lnTo>
                  <a:cubicBezTo>
                    <a:pt x="4898641" y="136277"/>
                    <a:pt x="4883513" y="115556"/>
                    <a:pt x="4853257" y="115556"/>
                  </a:cubicBezTo>
                  <a:cubicBezTo>
                    <a:pt x="4837621" y="115556"/>
                    <a:pt x="4824687" y="121435"/>
                    <a:pt x="4814453" y="133194"/>
                  </a:cubicBezTo>
                  <a:cubicBezTo>
                    <a:pt x="4804219" y="144953"/>
                    <a:pt x="4799103" y="159795"/>
                    <a:pt x="4799103" y="177720"/>
                  </a:cubicBezTo>
                  <a:lnTo>
                    <a:pt x="4799103" y="289080"/>
                  </a:lnTo>
                  <a:lnTo>
                    <a:pt x="4767830" y="289080"/>
                  </a:lnTo>
                  <a:lnTo>
                    <a:pt x="4767830" y="93818"/>
                  </a:lnTo>
                  <a:lnTo>
                    <a:pt x="4799103" y="93818"/>
                  </a:lnTo>
                  <a:lnTo>
                    <a:pt x="4799103" y="126234"/>
                  </a:lnTo>
                  <a:lnTo>
                    <a:pt x="4799865" y="126234"/>
                  </a:lnTo>
                  <a:cubicBezTo>
                    <a:pt x="4814611" y="101572"/>
                    <a:pt x="4835969" y="89241"/>
                    <a:pt x="4863935" y="89241"/>
                  </a:cubicBezTo>
                  <a:close/>
                  <a:moveTo>
                    <a:pt x="4644461" y="89241"/>
                  </a:moveTo>
                  <a:cubicBezTo>
                    <a:pt x="4670013" y="89241"/>
                    <a:pt x="4689781" y="97504"/>
                    <a:pt x="4703764" y="114030"/>
                  </a:cubicBezTo>
                  <a:cubicBezTo>
                    <a:pt x="4717747" y="130557"/>
                    <a:pt x="4724739" y="153502"/>
                    <a:pt x="4724739" y="182868"/>
                  </a:cubicBezTo>
                  <a:lnTo>
                    <a:pt x="4724739" y="199267"/>
                  </a:lnTo>
                  <a:lnTo>
                    <a:pt x="4586873" y="199267"/>
                  </a:lnTo>
                  <a:cubicBezTo>
                    <a:pt x="4587382" y="221005"/>
                    <a:pt x="4593229" y="237786"/>
                    <a:pt x="4604417" y="249608"/>
                  </a:cubicBezTo>
                  <a:cubicBezTo>
                    <a:pt x="4615603" y="261431"/>
                    <a:pt x="4630985" y="267342"/>
                    <a:pt x="4650563" y="267342"/>
                  </a:cubicBezTo>
                  <a:cubicBezTo>
                    <a:pt x="4672555" y="267342"/>
                    <a:pt x="4692767" y="260096"/>
                    <a:pt x="4711201" y="245604"/>
                  </a:cubicBezTo>
                  <a:lnTo>
                    <a:pt x="4711201" y="274969"/>
                  </a:lnTo>
                  <a:cubicBezTo>
                    <a:pt x="4694039" y="287428"/>
                    <a:pt x="4671347" y="293657"/>
                    <a:pt x="4643126" y="293657"/>
                  </a:cubicBezTo>
                  <a:cubicBezTo>
                    <a:pt x="4615540" y="293657"/>
                    <a:pt x="4593865" y="284790"/>
                    <a:pt x="4578102" y="267056"/>
                  </a:cubicBezTo>
                  <a:cubicBezTo>
                    <a:pt x="4562339" y="249322"/>
                    <a:pt x="4554457" y="224374"/>
                    <a:pt x="4554457" y="192212"/>
                  </a:cubicBezTo>
                  <a:cubicBezTo>
                    <a:pt x="4554457" y="161829"/>
                    <a:pt x="4563069" y="137072"/>
                    <a:pt x="4580295" y="117940"/>
                  </a:cubicBezTo>
                  <a:cubicBezTo>
                    <a:pt x="4597520" y="98807"/>
                    <a:pt x="4618909" y="89241"/>
                    <a:pt x="4644461" y="89241"/>
                  </a:cubicBezTo>
                  <a:close/>
                  <a:moveTo>
                    <a:pt x="4327103" y="89241"/>
                  </a:moveTo>
                  <a:cubicBezTo>
                    <a:pt x="4340451" y="89241"/>
                    <a:pt x="4352083" y="92960"/>
                    <a:pt x="4361999" y="100396"/>
                  </a:cubicBezTo>
                  <a:cubicBezTo>
                    <a:pt x="4371915" y="107833"/>
                    <a:pt x="4378715" y="117590"/>
                    <a:pt x="4382402" y="129667"/>
                  </a:cubicBezTo>
                  <a:cubicBezTo>
                    <a:pt x="4396895" y="102716"/>
                    <a:pt x="4418505" y="89241"/>
                    <a:pt x="4447235" y="89241"/>
                  </a:cubicBezTo>
                  <a:cubicBezTo>
                    <a:pt x="4490203" y="89241"/>
                    <a:pt x="4511687" y="115747"/>
                    <a:pt x="4511687" y="168757"/>
                  </a:cubicBezTo>
                  <a:lnTo>
                    <a:pt x="4511687" y="289080"/>
                  </a:lnTo>
                  <a:lnTo>
                    <a:pt x="4480415" y="289080"/>
                  </a:lnTo>
                  <a:lnTo>
                    <a:pt x="4480415" y="176957"/>
                  </a:lnTo>
                  <a:cubicBezTo>
                    <a:pt x="4480415" y="155346"/>
                    <a:pt x="4477078" y="139710"/>
                    <a:pt x="4470404" y="130048"/>
                  </a:cubicBezTo>
                  <a:cubicBezTo>
                    <a:pt x="4463730" y="120387"/>
                    <a:pt x="4452511" y="115556"/>
                    <a:pt x="4436748" y="115556"/>
                  </a:cubicBezTo>
                  <a:cubicBezTo>
                    <a:pt x="4423399" y="115556"/>
                    <a:pt x="4412054" y="121658"/>
                    <a:pt x="4402711" y="133862"/>
                  </a:cubicBezTo>
                  <a:cubicBezTo>
                    <a:pt x="4393367" y="146066"/>
                    <a:pt x="4388695" y="160685"/>
                    <a:pt x="4388695" y="177720"/>
                  </a:cubicBezTo>
                  <a:lnTo>
                    <a:pt x="4388695" y="289080"/>
                  </a:lnTo>
                  <a:lnTo>
                    <a:pt x="4357423" y="289080"/>
                  </a:lnTo>
                  <a:lnTo>
                    <a:pt x="4357423" y="173143"/>
                  </a:lnTo>
                  <a:cubicBezTo>
                    <a:pt x="4357423" y="134752"/>
                    <a:pt x="4342613" y="115556"/>
                    <a:pt x="4312993" y="115556"/>
                  </a:cubicBezTo>
                  <a:cubicBezTo>
                    <a:pt x="4299263" y="115556"/>
                    <a:pt x="4287949" y="121308"/>
                    <a:pt x="4279051" y="132813"/>
                  </a:cubicBezTo>
                  <a:cubicBezTo>
                    <a:pt x="4270152" y="144318"/>
                    <a:pt x="4265703" y="159287"/>
                    <a:pt x="4265703" y="177720"/>
                  </a:cubicBezTo>
                  <a:lnTo>
                    <a:pt x="4265703" y="289080"/>
                  </a:lnTo>
                  <a:lnTo>
                    <a:pt x="4234430" y="289080"/>
                  </a:lnTo>
                  <a:lnTo>
                    <a:pt x="4234430" y="93818"/>
                  </a:lnTo>
                  <a:lnTo>
                    <a:pt x="4265703" y="93818"/>
                  </a:lnTo>
                  <a:lnTo>
                    <a:pt x="4265703" y="124709"/>
                  </a:lnTo>
                  <a:lnTo>
                    <a:pt x="4266465" y="124709"/>
                  </a:lnTo>
                  <a:cubicBezTo>
                    <a:pt x="4280321" y="101064"/>
                    <a:pt x="4300535" y="89241"/>
                    <a:pt x="4327103" y="89241"/>
                  </a:cubicBezTo>
                  <a:close/>
                  <a:moveTo>
                    <a:pt x="4111061" y="89241"/>
                  </a:moveTo>
                  <a:cubicBezTo>
                    <a:pt x="4136613" y="89241"/>
                    <a:pt x="4156381" y="97504"/>
                    <a:pt x="4170364" y="114030"/>
                  </a:cubicBezTo>
                  <a:cubicBezTo>
                    <a:pt x="4184348" y="130557"/>
                    <a:pt x="4191339" y="153502"/>
                    <a:pt x="4191339" y="182868"/>
                  </a:cubicBezTo>
                  <a:lnTo>
                    <a:pt x="4191339" y="199267"/>
                  </a:lnTo>
                  <a:lnTo>
                    <a:pt x="4053473" y="199267"/>
                  </a:lnTo>
                  <a:cubicBezTo>
                    <a:pt x="4053982" y="221005"/>
                    <a:pt x="4059830" y="237786"/>
                    <a:pt x="4071017" y="249608"/>
                  </a:cubicBezTo>
                  <a:cubicBezTo>
                    <a:pt x="4082204" y="261431"/>
                    <a:pt x="4097585" y="267342"/>
                    <a:pt x="4117163" y="267342"/>
                  </a:cubicBezTo>
                  <a:cubicBezTo>
                    <a:pt x="4139155" y="267342"/>
                    <a:pt x="4159368" y="260096"/>
                    <a:pt x="4177801" y="245604"/>
                  </a:cubicBezTo>
                  <a:lnTo>
                    <a:pt x="4177801" y="274969"/>
                  </a:lnTo>
                  <a:cubicBezTo>
                    <a:pt x="4160639" y="287428"/>
                    <a:pt x="4137947" y="293657"/>
                    <a:pt x="4109726" y="293657"/>
                  </a:cubicBezTo>
                  <a:cubicBezTo>
                    <a:pt x="4082140" y="293657"/>
                    <a:pt x="4060465" y="284790"/>
                    <a:pt x="4044702" y="267056"/>
                  </a:cubicBezTo>
                  <a:cubicBezTo>
                    <a:pt x="4028939" y="249322"/>
                    <a:pt x="4021057" y="224374"/>
                    <a:pt x="4021057" y="192212"/>
                  </a:cubicBezTo>
                  <a:cubicBezTo>
                    <a:pt x="4021057" y="161829"/>
                    <a:pt x="4029670" y="137072"/>
                    <a:pt x="4046895" y="117940"/>
                  </a:cubicBezTo>
                  <a:cubicBezTo>
                    <a:pt x="4064120" y="98807"/>
                    <a:pt x="4085509" y="89241"/>
                    <a:pt x="4111061" y="89241"/>
                  </a:cubicBezTo>
                  <a:close/>
                  <a:moveTo>
                    <a:pt x="3881889" y="89241"/>
                  </a:moveTo>
                  <a:cubicBezTo>
                    <a:pt x="3908203" y="89241"/>
                    <a:pt x="3927717" y="99793"/>
                    <a:pt x="3940429" y="120895"/>
                  </a:cubicBezTo>
                  <a:lnTo>
                    <a:pt x="3941192" y="120895"/>
                  </a:lnTo>
                  <a:lnTo>
                    <a:pt x="3941192" y="93818"/>
                  </a:lnTo>
                  <a:lnTo>
                    <a:pt x="3972465" y="93818"/>
                  </a:lnTo>
                  <a:lnTo>
                    <a:pt x="3972465" y="273444"/>
                  </a:lnTo>
                  <a:cubicBezTo>
                    <a:pt x="3972465" y="345142"/>
                    <a:pt x="3938141" y="380991"/>
                    <a:pt x="3869494" y="380991"/>
                  </a:cubicBezTo>
                  <a:cubicBezTo>
                    <a:pt x="3845340" y="380991"/>
                    <a:pt x="3824238" y="376414"/>
                    <a:pt x="3806186" y="367262"/>
                  </a:cubicBezTo>
                  <a:lnTo>
                    <a:pt x="3806186" y="335989"/>
                  </a:lnTo>
                  <a:cubicBezTo>
                    <a:pt x="3828179" y="348193"/>
                    <a:pt x="3849154" y="354295"/>
                    <a:pt x="3869113" y="354295"/>
                  </a:cubicBezTo>
                  <a:cubicBezTo>
                    <a:pt x="3917165" y="354295"/>
                    <a:pt x="3941192" y="328743"/>
                    <a:pt x="3941192" y="277639"/>
                  </a:cubicBezTo>
                  <a:lnTo>
                    <a:pt x="3941192" y="256282"/>
                  </a:lnTo>
                  <a:lnTo>
                    <a:pt x="3940429" y="256282"/>
                  </a:lnTo>
                  <a:cubicBezTo>
                    <a:pt x="3925556" y="281199"/>
                    <a:pt x="3903182" y="293657"/>
                    <a:pt x="3873308" y="293657"/>
                  </a:cubicBezTo>
                  <a:cubicBezTo>
                    <a:pt x="3849027" y="293657"/>
                    <a:pt x="3829482" y="284980"/>
                    <a:pt x="3814672" y="267628"/>
                  </a:cubicBezTo>
                  <a:cubicBezTo>
                    <a:pt x="3799862" y="250276"/>
                    <a:pt x="3792457" y="226980"/>
                    <a:pt x="3792457" y="197742"/>
                  </a:cubicBezTo>
                  <a:cubicBezTo>
                    <a:pt x="3792457" y="164562"/>
                    <a:pt x="3800434" y="138184"/>
                    <a:pt x="3816388" y="118607"/>
                  </a:cubicBezTo>
                  <a:cubicBezTo>
                    <a:pt x="3832342" y="99030"/>
                    <a:pt x="3854175" y="89241"/>
                    <a:pt x="3881889" y="89241"/>
                  </a:cubicBezTo>
                  <a:close/>
                  <a:moveTo>
                    <a:pt x="3676715" y="89241"/>
                  </a:moveTo>
                  <a:cubicBezTo>
                    <a:pt x="3722607" y="89241"/>
                    <a:pt x="3745553" y="113522"/>
                    <a:pt x="3745553" y="162083"/>
                  </a:cubicBezTo>
                  <a:lnTo>
                    <a:pt x="3745553" y="289080"/>
                  </a:lnTo>
                  <a:lnTo>
                    <a:pt x="3714280" y="289080"/>
                  </a:lnTo>
                  <a:lnTo>
                    <a:pt x="3714280" y="258570"/>
                  </a:lnTo>
                  <a:lnTo>
                    <a:pt x="3713517" y="258570"/>
                  </a:lnTo>
                  <a:cubicBezTo>
                    <a:pt x="3699915" y="281961"/>
                    <a:pt x="3679893" y="293657"/>
                    <a:pt x="3653451" y="293657"/>
                  </a:cubicBezTo>
                  <a:cubicBezTo>
                    <a:pt x="3634001" y="293657"/>
                    <a:pt x="3618779" y="288508"/>
                    <a:pt x="3607782" y="278211"/>
                  </a:cubicBezTo>
                  <a:cubicBezTo>
                    <a:pt x="3596786" y="267914"/>
                    <a:pt x="3591288" y="254248"/>
                    <a:pt x="3591288" y="237214"/>
                  </a:cubicBezTo>
                  <a:cubicBezTo>
                    <a:pt x="3591288" y="200729"/>
                    <a:pt x="3612772" y="179499"/>
                    <a:pt x="3655739" y="173524"/>
                  </a:cubicBezTo>
                  <a:lnTo>
                    <a:pt x="3714280" y="165325"/>
                  </a:lnTo>
                  <a:cubicBezTo>
                    <a:pt x="3714280" y="132146"/>
                    <a:pt x="3700869" y="115556"/>
                    <a:pt x="3674045" y="115556"/>
                  </a:cubicBezTo>
                  <a:cubicBezTo>
                    <a:pt x="3650528" y="115556"/>
                    <a:pt x="3629298" y="123565"/>
                    <a:pt x="3610356" y="139582"/>
                  </a:cubicBezTo>
                  <a:lnTo>
                    <a:pt x="3610356" y="107547"/>
                  </a:lnTo>
                  <a:cubicBezTo>
                    <a:pt x="3629552" y="95343"/>
                    <a:pt x="3651672" y="89241"/>
                    <a:pt x="3676715" y="89241"/>
                  </a:cubicBezTo>
                  <a:close/>
                  <a:moveTo>
                    <a:pt x="3482811" y="89241"/>
                  </a:moveTo>
                  <a:cubicBezTo>
                    <a:pt x="3504167" y="89241"/>
                    <a:pt x="3520503" y="96138"/>
                    <a:pt x="3531817" y="109931"/>
                  </a:cubicBezTo>
                  <a:cubicBezTo>
                    <a:pt x="3543131" y="123724"/>
                    <a:pt x="3548788" y="143650"/>
                    <a:pt x="3548788" y="169711"/>
                  </a:cubicBezTo>
                  <a:lnTo>
                    <a:pt x="3548788" y="289080"/>
                  </a:lnTo>
                  <a:lnTo>
                    <a:pt x="3517515" y="289080"/>
                  </a:lnTo>
                  <a:lnTo>
                    <a:pt x="3517515" y="177720"/>
                  </a:lnTo>
                  <a:cubicBezTo>
                    <a:pt x="3517515" y="136277"/>
                    <a:pt x="3502388" y="115556"/>
                    <a:pt x="3472132" y="115556"/>
                  </a:cubicBezTo>
                  <a:cubicBezTo>
                    <a:pt x="3456496" y="115556"/>
                    <a:pt x="3443561" y="121435"/>
                    <a:pt x="3433327" y="133194"/>
                  </a:cubicBezTo>
                  <a:cubicBezTo>
                    <a:pt x="3423094" y="144953"/>
                    <a:pt x="3417977" y="159795"/>
                    <a:pt x="3417977" y="177720"/>
                  </a:cubicBezTo>
                  <a:lnTo>
                    <a:pt x="3417977" y="289080"/>
                  </a:lnTo>
                  <a:lnTo>
                    <a:pt x="3386705" y="289080"/>
                  </a:lnTo>
                  <a:lnTo>
                    <a:pt x="3386705" y="93818"/>
                  </a:lnTo>
                  <a:lnTo>
                    <a:pt x="3417977" y="93818"/>
                  </a:lnTo>
                  <a:lnTo>
                    <a:pt x="3417977" y="126234"/>
                  </a:lnTo>
                  <a:lnTo>
                    <a:pt x="3418740" y="126234"/>
                  </a:lnTo>
                  <a:cubicBezTo>
                    <a:pt x="3433486" y="101572"/>
                    <a:pt x="3454843" y="89241"/>
                    <a:pt x="3482811" y="89241"/>
                  </a:cubicBezTo>
                  <a:close/>
                  <a:moveTo>
                    <a:pt x="3257615" y="89241"/>
                  </a:moveTo>
                  <a:cubicBezTo>
                    <a:pt x="3303507" y="89241"/>
                    <a:pt x="3326453" y="113522"/>
                    <a:pt x="3326453" y="162083"/>
                  </a:cubicBezTo>
                  <a:lnTo>
                    <a:pt x="3326453" y="289080"/>
                  </a:lnTo>
                  <a:lnTo>
                    <a:pt x="3295180" y="289080"/>
                  </a:lnTo>
                  <a:lnTo>
                    <a:pt x="3295180" y="258570"/>
                  </a:lnTo>
                  <a:lnTo>
                    <a:pt x="3294417" y="258570"/>
                  </a:lnTo>
                  <a:cubicBezTo>
                    <a:pt x="3280815" y="281961"/>
                    <a:pt x="3260793" y="293657"/>
                    <a:pt x="3234351" y="293657"/>
                  </a:cubicBezTo>
                  <a:cubicBezTo>
                    <a:pt x="3214901" y="293657"/>
                    <a:pt x="3199679" y="288508"/>
                    <a:pt x="3188682" y="278211"/>
                  </a:cubicBezTo>
                  <a:cubicBezTo>
                    <a:pt x="3177686" y="267914"/>
                    <a:pt x="3172188" y="254248"/>
                    <a:pt x="3172188" y="237214"/>
                  </a:cubicBezTo>
                  <a:cubicBezTo>
                    <a:pt x="3172188" y="200729"/>
                    <a:pt x="3193672" y="179499"/>
                    <a:pt x="3236639" y="173524"/>
                  </a:cubicBezTo>
                  <a:lnTo>
                    <a:pt x="3295180" y="165325"/>
                  </a:lnTo>
                  <a:cubicBezTo>
                    <a:pt x="3295180" y="132146"/>
                    <a:pt x="3281769" y="115556"/>
                    <a:pt x="3254945" y="115556"/>
                  </a:cubicBezTo>
                  <a:cubicBezTo>
                    <a:pt x="3231427" y="115556"/>
                    <a:pt x="3210198" y="123565"/>
                    <a:pt x="3191256" y="139582"/>
                  </a:cubicBezTo>
                  <a:lnTo>
                    <a:pt x="3191256" y="107547"/>
                  </a:lnTo>
                  <a:cubicBezTo>
                    <a:pt x="3210452" y="95343"/>
                    <a:pt x="3232571" y="89241"/>
                    <a:pt x="3257615" y="89241"/>
                  </a:cubicBezTo>
                  <a:close/>
                  <a:moveTo>
                    <a:pt x="2587061" y="89241"/>
                  </a:moveTo>
                  <a:cubicBezTo>
                    <a:pt x="2612613" y="89241"/>
                    <a:pt x="2632381" y="97504"/>
                    <a:pt x="2646364" y="114030"/>
                  </a:cubicBezTo>
                  <a:cubicBezTo>
                    <a:pt x="2660348" y="130557"/>
                    <a:pt x="2667339" y="153502"/>
                    <a:pt x="2667339" y="182868"/>
                  </a:cubicBezTo>
                  <a:lnTo>
                    <a:pt x="2667339" y="199267"/>
                  </a:lnTo>
                  <a:lnTo>
                    <a:pt x="2529473" y="199267"/>
                  </a:lnTo>
                  <a:cubicBezTo>
                    <a:pt x="2529982" y="221005"/>
                    <a:pt x="2535830" y="237786"/>
                    <a:pt x="2547017" y="249608"/>
                  </a:cubicBezTo>
                  <a:cubicBezTo>
                    <a:pt x="2558204" y="261431"/>
                    <a:pt x="2573585" y="267342"/>
                    <a:pt x="2593163" y="267342"/>
                  </a:cubicBezTo>
                  <a:cubicBezTo>
                    <a:pt x="2615155" y="267342"/>
                    <a:pt x="2635368" y="260096"/>
                    <a:pt x="2653801" y="245604"/>
                  </a:cubicBezTo>
                  <a:lnTo>
                    <a:pt x="2653801" y="274969"/>
                  </a:lnTo>
                  <a:cubicBezTo>
                    <a:pt x="2636639" y="287428"/>
                    <a:pt x="2613947" y="293657"/>
                    <a:pt x="2585726" y="293657"/>
                  </a:cubicBezTo>
                  <a:cubicBezTo>
                    <a:pt x="2558140" y="293657"/>
                    <a:pt x="2536465" y="284790"/>
                    <a:pt x="2520702" y="267056"/>
                  </a:cubicBezTo>
                  <a:cubicBezTo>
                    <a:pt x="2504939" y="249322"/>
                    <a:pt x="2497057" y="224374"/>
                    <a:pt x="2497057" y="192212"/>
                  </a:cubicBezTo>
                  <a:cubicBezTo>
                    <a:pt x="2497057" y="161829"/>
                    <a:pt x="2505670" y="137072"/>
                    <a:pt x="2522895" y="117940"/>
                  </a:cubicBezTo>
                  <a:cubicBezTo>
                    <a:pt x="2540120" y="98807"/>
                    <a:pt x="2561509" y="89241"/>
                    <a:pt x="2587061" y="89241"/>
                  </a:cubicBezTo>
                  <a:close/>
                  <a:moveTo>
                    <a:pt x="2417527" y="89241"/>
                  </a:moveTo>
                  <a:cubicBezTo>
                    <a:pt x="2434689" y="89241"/>
                    <a:pt x="2449816" y="92419"/>
                    <a:pt x="2462910" y="98776"/>
                  </a:cubicBezTo>
                  <a:lnTo>
                    <a:pt x="2462910" y="130811"/>
                  </a:lnTo>
                  <a:cubicBezTo>
                    <a:pt x="2448418" y="120641"/>
                    <a:pt x="2432909" y="115556"/>
                    <a:pt x="2416383" y="115556"/>
                  </a:cubicBezTo>
                  <a:cubicBezTo>
                    <a:pt x="2396424" y="115556"/>
                    <a:pt x="2380057" y="122707"/>
                    <a:pt x="2367281" y="137008"/>
                  </a:cubicBezTo>
                  <a:cubicBezTo>
                    <a:pt x="2354505" y="151310"/>
                    <a:pt x="2348117" y="170092"/>
                    <a:pt x="2348117" y="193356"/>
                  </a:cubicBezTo>
                  <a:cubicBezTo>
                    <a:pt x="2348117" y="216238"/>
                    <a:pt x="2354124" y="234290"/>
                    <a:pt x="2366137" y="247511"/>
                  </a:cubicBezTo>
                  <a:cubicBezTo>
                    <a:pt x="2378150" y="260732"/>
                    <a:pt x="2394263" y="267342"/>
                    <a:pt x="2414476" y="267342"/>
                  </a:cubicBezTo>
                  <a:cubicBezTo>
                    <a:pt x="2431510" y="267342"/>
                    <a:pt x="2447528" y="261685"/>
                    <a:pt x="2462529" y="250371"/>
                  </a:cubicBezTo>
                  <a:lnTo>
                    <a:pt x="2462529" y="280118"/>
                  </a:lnTo>
                  <a:cubicBezTo>
                    <a:pt x="2447528" y="289144"/>
                    <a:pt x="2429731" y="293657"/>
                    <a:pt x="2409137" y="293657"/>
                  </a:cubicBezTo>
                  <a:cubicBezTo>
                    <a:pt x="2381297" y="293657"/>
                    <a:pt x="2358827" y="284599"/>
                    <a:pt x="2341729" y="266484"/>
                  </a:cubicBezTo>
                  <a:cubicBezTo>
                    <a:pt x="2324631" y="248369"/>
                    <a:pt x="2316082" y="224883"/>
                    <a:pt x="2316082" y="196025"/>
                  </a:cubicBezTo>
                  <a:cubicBezTo>
                    <a:pt x="2316082" y="163863"/>
                    <a:pt x="2325298" y="138025"/>
                    <a:pt x="2343732" y="118512"/>
                  </a:cubicBezTo>
                  <a:cubicBezTo>
                    <a:pt x="2362164" y="98998"/>
                    <a:pt x="2386763" y="89241"/>
                    <a:pt x="2417527" y="89241"/>
                  </a:cubicBezTo>
                  <a:close/>
                  <a:moveTo>
                    <a:pt x="1767911" y="89241"/>
                  </a:moveTo>
                  <a:cubicBezTo>
                    <a:pt x="1793463" y="89241"/>
                    <a:pt x="1813230" y="97504"/>
                    <a:pt x="1827214" y="114030"/>
                  </a:cubicBezTo>
                  <a:cubicBezTo>
                    <a:pt x="1841198" y="130557"/>
                    <a:pt x="1848190" y="153502"/>
                    <a:pt x="1848190" y="182868"/>
                  </a:cubicBezTo>
                  <a:lnTo>
                    <a:pt x="1848190" y="199267"/>
                  </a:lnTo>
                  <a:lnTo>
                    <a:pt x="1710324" y="199267"/>
                  </a:lnTo>
                  <a:cubicBezTo>
                    <a:pt x="1710832" y="221005"/>
                    <a:pt x="1716680" y="237786"/>
                    <a:pt x="1727867" y="249608"/>
                  </a:cubicBezTo>
                  <a:cubicBezTo>
                    <a:pt x="1739054" y="261431"/>
                    <a:pt x="1754436" y="267342"/>
                    <a:pt x="1774013" y="267342"/>
                  </a:cubicBezTo>
                  <a:cubicBezTo>
                    <a:pt x="1796005" y="267342"/>
                    <a:pt x="1816218" y="260096"/>
                    <a:pt x="1834651" y="245604"/>
                  </a:cubicBezTo>
                  <a:lnTo>
                    <a:pt x="1834651" y="274969"/>
                  </a:lnTo>
                  <a:cubicBezTo>
                    <a:pt x="1817489" y="287428"/>
                    <a:pt x="1794798" y="293657"/>
                    <a:pt x="1766576" y="293657"/>
                  </a:cubicBezTo>
                  <a:cubicBezTo>
                    <a:pt x="1738990" y="293657"/>
                    <a:pt x="1717316" y="284790"/>
                    <a:pt x="1701552" y="267056"/>
                  </a:cubicBezTo>
                  <a:cubicBezTo>
                    <a:pt x="1685789" y="249322"/>
                    <a:pt x="1677907" y="224374"/>
                    <a:pt x="1677907" y="192212"/>
                  </a:cubicBezTo>
                  <a:cubicBezTo>
                    <a:pt x="1677907" y="161829"/>
                    <a:pt x="1686520" y="137072"/>
                    <a:pt x="1703745" y="117940"/>
                  </a:cubicBezTo>
                  <a:cubicBezTo>
                    <a:pt x="1720970" y="98807"/>
                    <a:pt x="1742359" y="89241"/>
                    <a:pt x="1767911" y="89241"/>
                  </a:cubicBezTo>
                  <a:close/>
                  <a:moveTo>
                    <a:pt x="1234911" y="89241"/>
                  </a:moveTo>
                  <a:cubicBezTo>
                    <a:pt x="1256268" y="89241"/>
                    <a:pt x="1272603" y="96138"/>
                    <a:pt x="1283917" y="109931"/>
                  </a:cubicBezTo>
                  <a:cubicBezTo>
                    <a:pt x="1295231" y="123724"/>
                    <a:pt x="1300888" y="143650"/>
                    <a:pt x="1300888" y="169711"/>
                  </a:cubicBezTo>
                  <a:lnTo>
                    <a:pt x="1300888" y="289080"/>
                  </a:lnTo>
                  <a:lnTo>
                    <a:pt x="1269616" y="289080"/>
                  </a:lnTo>
                  <a:lnTo>
                    <a:pt x="1269616" y="177720"/>
                  </a:lnTo>
                  <a:cubicBezTo>
                    <a:pt x="1269616" y="136277"/>
                    <a:pt x="1254488" y="115556"/>
                    <a:pt x="1224232" y="115556"/>
                  </a:cubicBezTo>
                  <a:cubicBezTo>
                    <a:pt x="1208596" y="115556"/>
                    <a:pt x="1195661" y="121435"/>
                    <a:pt x="1185428" y="133194"/>
                  </a:cubicBezTo>
                  <a:cubicBezTo>
                    <a:pt x="1175194" y="144953"/>
                    <a:pt x="1170078" y="159795"/>
                    <a:pt x="1170078" y="177720"/>
                  </a:cubicBezTo>
                  <a:lnTo>
                    <a:pt x="1170078" y="289080"/>
                  </a:lnTo>
                  <a:lnTo>
                    <a:pt x="1138805" y="289080"/>
                  </a:lnTo>
                  <a:lnTo>
                    <a:pt x="1138805" y="93818"/>
                  </a:lnTo>
                  <a:lnTo>
                    <a:pt x="1170078" y="93818"/>
                  </a:lnTo>
                  <a:lnTo>
                    <a:pt x="1170078" y="126234"/>
                  </a:lnTo>
                  <a:lnTo>
                    <a:pt x="1170840" y="126234"/>
                  </a:lnTo>
                  <a:cubicBezTo>
                    <a:pt x="1185587" y="101572"/>
                    <a:pt x="1206943" y="89241"/>
                    <a:pt x="1234911" y="89241"/>
                  </a:cubicBezTo>
                  <a:close/>
                  <a:moveTo>
                    <a:pt x="882086" y="89241"/>
                  </a:moveTo>
                  <a:cubicBezTo>
                    <a:pt x="907638" y="89241"/>
                    <a:pt x="927406" y="97504"/>
                    <a:pt x="941389" y="114030"/>
                  </a:cubicBezTo>
                  <a:cubicBezTo>
                    <a:pt x="955373" y="130557"/>
                    <a:pt x="962365" y="153502"/>
                    <a:pt x="962365" y="182868"/>
                  </a:cubicBezTo>
                  <a:lnTo>
                    <a:pt x="962365" y="199267"/>
                  </a:lnTo>
                  <a:lnTo>
                    <a:pt x="824499" y="199267"/>
                  </a:lnTo>
                  <a:cubicBezTo>
                    <a:pt x="825007" y="221005"/>
                    <a:pt x="830855" y="237786"/>
                    <a:pt x="842042" y="249608"/>
                  </a:cubicBezTo>
                  <a:cubicBezTo>
                    <a:pt x="853229" y="261431"/>
                    <a:pt x="868611" y="267342"/>
                    <a:pt x="888188" y="267342"/>
                  </a:cubicBezTo>
                  <a:cubicBezTo>
                    <a:pt x="910180" y="267342"/>
                    <a:pt x="930393" y="260096"/>
                    <a:pt x="948826" y="245604"/>
                  </a:cubicBezTo>
                  <a:lnTo>
                    <a:pt x="948826" y="274969"/>
                  </a:lnTo>
                  <a:cubicBezTo>
                    <a:pt x="931664" y="287428"/>
                    <a:pt x="908973" y="293657"/>
                    <a:pt x="880751" y="293657"/>
                  </a:cubicBezTo>
                  <a:cubicBezTo>
                    <a:pt x="853165" y="293657"/>
                    <a:pt x="831491" y="284790"/>
                    <a:pt x="815727" y="267056"/>
                  </a:cubicBezTo>
                  <a:cubicBezTo>
                    <a:pt x="799964" y="249322"/>
                    <a:pt x="792082" y="224374"/>
                    <a:pt x="792082" y="192212"/>
                  </a:cubicBezTo>
                  <a:cubicBezTo>
                    <a:pt x="792082" y="161829"/>
                    <a:pt x="800695" y="137072"/>
                    <a:pt x="817920" y="117940"/>
                  </a:cubicBezTo>
                  <a:cubicBezTo>
                    <a:pt x="835145" y="98807"/>
                    <a:pt x="856534" y="89241"/>
                    <a:pt x="882086" y="89241"/>
                  </a:cubicBezTo>
                  <a:close/>
                  <a:moveTo>
                    <a:pt x="434420" y="89241"/>
                  </a:moveTo>
                  <a:cubicBezTo>
                    <a:pt x="463532" y="89241"/>
                    <a:pt x="486255" y="98204"/>
                    <a:pt x="502591" y="116128"/>
                  </a:cubicBezTo>
                  <a:cubicBezTo>
                    <a:pt x="518926" y="134052"/>
                    <a:pt x="527094" y="158905"/>
                    <a:pt x="527094" y="190686"/>
                  </a:cubicBezTo>
                  <a:cubicBezTo>
                    <a:pt x="527094" y="221832"/>
                    <a:pt x="518290" y="246780"/>
                    <a:pt x="500684" y="265531"/>
                  </a:cubicBezTo>
                  <a:cubicBezTo>
                    <a:pt x="483077" y="284281"/>
                    <a:pt x="459464" y="293657"/>
                    <a:pt x="429844" y="293657"/>
                  </a:cubicBezTo>
                  <a:cubicBezTo>
                    <a:pt x="400987" y="293657"/>
                    <a:pt x="377945" y="284536"/>
                    <a:pt x="360720" y="266293"/>
                  </a:cubicBezTo>
                  <a:cubicBezTo>
                    <a:pt x="343495" y="248051"/>
                    <a:pt x="334882" y="223866"/>
                    <a:pt x="334882" y="193737"/>
                  </a:cubicBezTo>
                  <a:cubicBezTo>
                    <a:pt x="334882" y="160939"/>
                    <a:pt x="343844" y="135324"/>
                    <a:pt x="361769" y="116891"/>
                  </a:cubicBezTo>
                  <a:cubicBezTo>
                    <a:pt x="379693" y="98458"/>
                    <a:pt x="403911" y="89241"/>
                    <a:pt x="434420" y="89241"/>
                  </a:cubicBezTo>
                  <a:close/>
                  <a:moveTo>
                    <a:pt x="5028284" y="36040"/>
                  </a:moveTo>
                  <a:lnTo>
                    <a:pt x="5028284" y="93818"/>
                  </a:lnTo>
                  <a:lnTo>
                    <a:pt x="5077481" y="93818"/>
                  </a:lnTo>
                  <a:lnTo>
                    <a:pt x="5077481" y="120514"/>
                  </a:lnTo>
                  <a:lnTo>
                    <a:pt x="5028284" y="120514"/>
                  </a:lnTo>
                  <a:lnTo>
                    <a:pt x="5028284" y="230540"/>
                  </a:lnTo>
                  <a:cubicBezTo>
                    <a:pt x="5028284" y="243633"/>
                    <a:pt x="5030509" y="252977"/>
                    <a:pt x="5034958" y="258570"/>
                  </a:cubicBezTo>
                  <a:cubicBezTo>
                    <a:pt x="5039407" y="264164"/>
                    <a:pt x="5046781" y="266961"/>
                    <a:pt x="5057077" y="266961"/>
                  </a:cubicBezTo>
                  <a:cubicBezTo>
                    <a:pt x="5064959" y="266961"/>
                    <a:pt x="5071760" y="264800"/>
                    <a:pt x="5077481" y="260477"/>
                  </a:cubicBezTo>
                  <a:lnTo>
                    <a:pt x="5077481" y="287173"/>
                  </a:lnTo>
                  <a:cubicBezTo>
                    <a:pt x="5070107" y="291241"/>
                    <a:pt x="5060383" y="293275"/>
                    <a:pt x="5048306" y="293275"/>
                  </a:cubicBezTo>
                  <a:cubicBezTo>
                    <a:pt x="5014109" y="293275"/>
                    <a:pt x="4997011" y="274207"/>
                    <a:pt x="4997011" y="236070"/>
                  </a:cubicBezTo>
                  <a:lnTo>
                    <a:pt x="4997011" y="120514"/>
                  </a:lnTo>
                  <a:lnTo>
                    <a:pt x="4963451" y="120514"/>
                  </a:lnTo>
                  <a:lnTo>
                    <a:pt x="4963451" y="93818"/>
                  </a:lnTo>
                  <a:lnTo>
                    <a:pt x="4997011" y="93818"/>
                  </a:lnTo>
                  <a:lnTo>
                    <a:pt x="4997011" y="46146"/>
                  </a:lnTo>
                  <a:close/>
                  <a:moveTo>
                    <a:pt x="2838450" y="15636"/>
                  </a:moveTo>
                  <a:lnTo>
                    <a:pt x="2880782" y="15636"/>
                  </a:lnTo>
                  <a:lnTo>
                    <a:pt x="2964684" y="206322"/>
                  </a:lnTo>
                  <a:cubicBezTo>
                    <a:pt x="2971167" y="220942"/>
                    <a:pt x="2975363" y="231874"/>
                    <a:pt x="2977269" y="239120"/>
                  </a:cubicBezTo>
                  <a:lnTo>
                    <a:pt x="2978413" y="239120"/>
                  </a:lnTo>
                  <a:cubicBezTo>
                    <a:pt x="2983880" y="224120"/>
                    <a:pt x="2988265" y="212933"/>
                    <a:pt x="2991571" y="205560"/>
                  </a:cubicBezTo>
                  <a:lnTo>
                    <a:pt x="3077189" y="15636"/>
                  </a:lnTo>
                  <a:lnTo>
                    <a:pt x="3117233" y="15636"/>
                  </a:lnTo>
                  <a:lnTo>
                    <a:pt x="3117233" y="289080"/>
                  </a:lnTo>
                  <a:lnTo>
                    <a:pt x="3085389" y="289080"/>
                  </a:lnTo>
                  <a:lnTo>
                    <a:pt x="3085389" y="105640"/>
                  </a:lnTo>
                  <a:cubicBezTo>
                    <a:pt x="3085389" y="91148"/>
                    <a:pt x="3086278" y="73414"/>
                    <a:pt x="3088058" y="52439"/>
                  </a:cubicBezTo>
                  <a:lnTo>
                    <a:pt x="3087295" y="52439"/>
                  </a:lnTo>
                  <a:cubicBezTo>
                    <a:pt x="3084244" y="64770"/>
                    <a:pt x="3081511" y="73605"/>
                    <a:pt x="3079096" y="78944"/>
                  </a:cubicBezTo>
                  <a:lnTo>
                    <a:pt x="2985659" y="289080"/>
                  </a:lnTo>
                  <a:lnTo>
                    <a:pt x="2970023" y="289080"/>
                  </a:lnTo>
                  <a:lnTo>
                    <a:pt x="2876778" y="80470"/>
                  </a:lnTo>
                  <a:cubicBezTo>
                    <a:pt x="2874108" y="74368"/>
                    <a:pt x="2871375" y="65024"/>
                    <a:pt x="2868578" y="52439"/>
                  </a:cubicBezTo>
                  <a:lnTo>
                    <a:pt x="2867815" y="52439"/>
                  </a:lnTo>
                  <a:cubicBezTo>
                    <a:pt x="2868833" y="63372"/>
                    <a:pt x="2869341" y="81232"/>
                    <a:pt x="2869341" y="106022"/>
                  </a:cubicBezTo>
                  <a:lnTo>
                    <a:pt x="2869341" y="289080"/>
                  </a:lnTo>
                  <a:lnTo>
                    <a:pt x="2838450" y="289080"/>
                  </a:lnTo>
                  <a:close/>
                  <a:moveTo>
                    <a:pt x="0" y="15636"/>
                  </a:moveTo>
                  <a:lnTo>
                    <a:pt x="42333" y="15636"/>
                  </a:lnTo>
                  <a:lnTo>
                    <a:pt x="126234" y="206322"/>
                  </a:lnTo>
                  <a:cubicBezTo>
                    <a:pt x="132718" y="220942"/>
                    <a:pt x="136913" y="231874"/>
                    <a:pt x="138820" y="239120"/>
                  </a:cubicBezTo>
                  <a:lnTo>
                    <a:pt x="139964" y="239120"/>
                  </a:lnTo>
                  <a:cubicBezTo>
                    <a:pt x="145430" y="224120"/>
                    <a:pt x="149816" y="212933"/>
                    <a:pt x="153121" y="205560"/>
                  </a:cubicBezTo>
                  <a:lnTo>
                    <a:pt x="238739" y="15636"/>
                  </a:lnTo>
                  <a:lnTo>
                    <a:pt x="278783" y="15636"/>
                  </a:lnTo>
                  <a:lnTo>
                    <a:pt x="278783" y="289080"/>
                  </a:lnTo>
                  <a:lnTo>
                    <a:pt x="246939" y="289080"/>
                  </a:lnTo>
                  <a:lnTo>
                    <a:pt x="246939" y="105640"/>
                  </a:lnTo>
                  <a:cubicBezTo>
                    <a:pt x="246939" y="91148"/>
                    <a:pt x="247829" y="73414"/>
                    <a:pt x="249608" y="52439"/>
                  </a:cubicBezTo>
                  <a:lnTo>
                    <a:pt x="248846" y="52439"/>
                  </a:lnTo>
                  <a:cubicBezTo>
                    <a:pt x="245795" y="64770"/>
                    <a:pt x="243061" y="73605"/>
                    <a:pt x="240646" y="78944"/>
                  </a:cubicBezTo>
                  <a:lnTo>
                    <a:pt x="147210" y="289080"/>
                  </a:lnTo>
                  <a:lnTo>
                    <a:pt x="131574" y="289080"/>
                  </a:lnTo>
                  <a:lnTo>
                    <a:pt x="38328" y="80470"/>
                  </a:lnTo>
                  <a:cubicBezTo>
                    <a:pt x="35659" y="74368"/>
                    <a:pt x="32925" y="65024"/>
                    <a:pt x="30129" y="52439"/>
                  </a:cubicBezTo>
                  <a:lnTo>
                    <a:pt x="29366" y="52439"/>
                  </a:lnTo>
                  <a:cubicBezTo>
                    <a:pt x="30383" y="63372"/>
                    <a:pt x="30891" y="81232"/>
                    <a:pt x="30891" y="106022"/>
                  </a:cubicBezTo>
                  <a:lnTo>
                    <a:pt x="30891" y="289080"/>
                  </a:lnTo>
                  <a:lnTo>
                    <a:pt x="0" y="289080"/>
                  </a:lnTo>
                  <a:close/>
                  <a:moveTo>
                    <a:pt x="1568467" y="11060"/>
                  </a:moveTo>
                  <a:cubicBezTo>
                    <a:pt x="1595417" y="11060"/>
                    <a:pt x="1615058" y="14302"/>
                    <a:pt x="1627389" y="20785"/>
                  </a:cubicBezTo>
                  <a:lnTo>
                    <a:pt x="1627389" y="56825"/>
                  </a:lnTo>
                  <a:cubicBezTo>
                    <a:pt x="1611244" y="45638"/>
                    <a:pt x="1590523" y="40044"/>
                    <a:pt x="1565226" y="40044"/>
                  </a:cubicBezTo>
                  <a:cubicBezTo>
                    <a:pt x="1558234" y="40044"/>
                    <a:pt x="1551242" y="40775"/>
                    <a:pt x="1544250" y="42237"/>
                  </a:cubicBezTo>
                  <a:cubicBezTo>
                    <a:pt x="1537258" y="43699"/>
                    <a:pt x="1531029" y="46083"/>
                    <a:pt x="1525563" y="49388"/>
                  </a:cubicBezTo>
                  <a:cubicBezTo>
                    <a:pt x="1520097" y="52693"/>
                    <a:pt x="1515647" y="56952"/>
                    <a:pt x="1512215" y="62164"/>
                  </a:cubicBezTo>
                  <a:cubicBezTo>
                    <a:pt x="1508782" y="67376"/>
                    <a:pt x="1507066" y="73732"/>
                    <a:pt x="1507066" y="81232"/>
                  </a:cubicBezTo>
                  <a:cubicBezTo>
                    <a:pt x="1507066" y="88224"/>
                    <a:pt x="1508369" y="94263"/>
                    <a:pt x="1510976" y="99348"/>
                  </a:cubicBezTo>
                  <a:cubicBezTo>
                    <a:pt x="1513581" y="104433"/>
                    <a:pt x="1517427" y="109073"/>
                    <a:pt x="1522512" y="113268"/>
                  </a:cubicBezTo>
                  <a:cubicBezTo>
                    <a:pt x="1527597" y="117463"/>
                    <a:pt x="1533794" y="121531"/>
                    <a:pt x="1541104" y="125472"/>
                  </a:cubicBezTo>
                  <a:cubicBezTo>
                    <a:pt x="1548413" y="129412"/>
                    <a:pt x="1556835" y="133735"/>
                    <a:pt x="1566370" y="138438"/>
                  </a:cubicBezTo>
                  <a:cubicBezTo>
                    <a:pt x="1576158" y="143269"/>
                    <a:pt x="1585438" y="148354"/>
                    <a:pt x="1594210" y="153693"/>
                  </a:cubicBezTo>
                  <a:cubicBezTo>
                    <a:pt x="1602981" y="159032"/>
                    <a:pt x="1610672" y="164944"/>
                    <a:pt x="1617283" y="171427"/>
                  </a:cubicBezTo>
                  <a:cubicBezTo>
                    <a:pt x="1623893" y="177910"/>
                    <a:pt x="1629137" y="185093"/>
                    <a:pt x="1633014" y="192974"/>
                  </a:cubicBezTo>
                  <a:cubicBezTo>
                    <a:pt x="1636892" y="200856"/>
                    <a:pt x="1638831" y="209882"/>
                    <a:pt x="1638831" y="220052"/>
                  </a:cubicBezTo>
                  <a:cubicBezTo>
                    <a:pt x="1638831" y="233527"/>
                    <a:pt x="1636193" y="244936"/>
                    <a:pt x="1630917" y="254280"/>
                  </a:cubicBezTo>
                  <a:cubicBezTo>
                    <a:pt x="1625641" y="263624"/>
                    <a:pt x="1618522" y="271219"/>
                    <a:pt x="1609560" y="277067"/>
                  </a:cubicBezTo>
                  <a:cubicBezTo>
                    <a:pt x="1600598" y="282915"/>
                    <a:pt x="1590269" y="287142"/>
                    <a:pt x="1578574" y="289748"/>
                  </a:cubicBezTo>
                  <a:cubicBezTo>
                    <a:pt x="1566878" y="292354"/>
                    <a:pt x="1554547" y="293657"/>
                    <a:pt x="1541580" y="293657"/>
                  </a:cubicBezTo>
                  <a:cubicBezTo>
                    <a:pt x="1537258" y="293657"/>
                    <a:pt x="1531919" y="293307"/>
                    <a:pt x="1525563" y="292608"/>
                  </a:cubicBezTo>
                  <a:cubicBezTo>
                    <a:pt x="1519207" y="291909"/>
                    <a:pt x="1512724" y="290892"/>
                    <a:pt x="1506113" y="289557"/>
                  </a:cubicBezTo>
                  <a:cubicBezTo>
                    <a:pt x="1499502" y="288222"/>
                    <a:pt x="1493242" y="286570"/>
                    <a:pt x="1487330" y="284599"/>
                  </a:cubicBezTo>
                  <a:cubicBezTo>
                    <a:pt x="1481419" y="282629"/>
                    <a:pt x="1476684" y="280436"/>
                    <a:pt x="1473124" y="278020"/>
                  </a:cubicBezTo>
                  <a:lnTo>
                    <a:pt x="1473124" y="240265"/>
                  </a:lnTo>
                  <a:cubicBezTo>
                    <a:pt x="1477446" y="244078"/>
                    <a:pt x="1482627" y="247511"/>
                    <a:pt x="1488665" y="250562"/>
                  </a:cubicBezTo>
                  <a:cubicBezTo>
                    <a:pt x="1494704" y="253613"/>
                    <a:pt x="1501060" y="256187"/>
                    <a:pt x="1507734" y="258284"/>
                  </a:cubicBezTo>
                  <a:cubicBezTo>
                    <a:pt x="1514408" y="260382"/>
                    <a:pt x="1521114" y="262003"/>
                    <a:pt x="1527851" y="263147"/>
                  </a:cubicBezTo>
                  <a:cubicBezTo>
                    <a:pt x="1534589" y="264291"/>
                    <a:pt x="1540818" y="264863"/>
                    <a:pt x="1546538" y="264863"/>
                  </a:cubicBezTo>
                  <a:cubicBezTo>
                    <a:pt x="1566243" y="264863"/>
                    <a:pt x="1580957" y="261208"/>
                    <a:pt x="1590682" y="253899"/>
                  </a:cubicBezTo>
                  <a:cubicBezTo>
                    <a:pt x="1600407" y="246589"/>
                    <a:pt x="1605270" y="236070"/>
                    <a:pt x="1605270" y="222340"/>
                  </a:cubicBezTo>
                  <a:cubicBezTo>
                    <a:pt x="1605270" y="214967"/>
                    <a:pt x="1603649" y="208547"/>
                    <a:pt x="1600407" y="203081"/>
                  </a:cubicBezTo>
                  <a:cubicBezTo>
                    <a:pt x="1597166" y="197615"/>
                    <a:pt x="1592684" y="192625"/>
                    <a:pt x="1586964" y="188112"/>
                  </a:cubicBezTo>
                  <a:cubicBezTo>
                    <a:pt x="1581243" y="183599"/>
                    <a:pt x="1574474" y="179277"/>
                    <a:pt x="1566656" y="175145"/>
                  </a:cubicBezTo>
                  <a:cubicBezTo>
                    <a:pt x="1558838" y="171014"/>
                    <a:pt x="1550416" y="166660"/>
                    <a:pt x="1541390" y="162083"/>
                  </a:cubicBezTo>
                  <a:cubicBezTo>
                    <a:pt x="1531855" y="157253"/>
                    <a:pt x="1522957" y="152358"/>
                    <a:pt x="1514694" y="147401"/>
                  </a:cubicBezTo>
                  <a:cubicBezTo>
                    <a:pt x="1506431" y="142443"/>
                    <a:pt x="1499248" y="136976"/>
                    <a:pt x="1493146" y="131002"/>
                  </a:cubicBezTo>
                  <a:cubicBezTo>
                    <a:pt x="1487044" y="125027"/>
                    <a:pt x="1482245" y="118257"/>
                    <a:pt x="1478750" y="110693"/>
                  </a:cubicBezTo>
                  <a:cubicBezTo>
                    <a:pt x="1475254" y="103130"/>
                    <a:pt x="1473506" y="94263"/>
                    <a:pt x="1473506" y="84093"/>
                  </a:cubicBezTo>
                  <a:cubicBezTo>
                    <a:pt x="1473506" y="71635"/>
                    <a:pt x="1476239" y="60797"/>
                    <a:pt x="1481705" y="51581"/>
                  </a:cubicBezTo>
                  <a:cubicBezTo>
                    <a:pt x="1487172" y="42364"/>
                    <a:pt x="1494354" y="34769"/>
                    <a:pt x="1503253" y="28794"/>
                  </a:cubicBezTo>
                  <a:cubicBezTo>
                    <a:pt x="1512151" y="22819"/>
                    <a:pt x="1522289" y="18370"/>
                    <a:pt x="1533667" y="15446"/>
                  </a:cubicBezTo>
                  <a:cubicBezTo>
                    <a:pt x="1545045" y="12522"/>
                    <a:pt x="1556645" y="11060"/>
                    <a:pt x="1568467" y="11060"/>
                  </a:cubicBezTo>
                  <a:close/>
                  <a:moveTo>
                    <a:pt x="2250198" y="3623"/>
                  </a:moveTo>
                  <a:cubicBezTo>
                    <a:pt x="2255918" y="3623"/>
                    <a:pt x="2260781" y="5562"/>
                    <a:pt x="2264785" y="9439"/>
                  </a:cubicBezTo>
                  <a:cubicBezTo>
                    <a:pt x="2268789" y="13316"/>
                    <a:pt x="2270792" y="18179"/>
                    <a:pt x="2270792" y="24027"/>
                  </a:cubicBezTo>
                  <a:cubicBezTo>
                    <a:pt x="2270792" y="29620"/>
                    <a:pt x="2268789" y="34387"/>
                    <a:pt x="2264785" y="38328"/>
                  </a:cubicBezTo>
                  <a:cubicBezTo>
                    <a:pt x="2260781" y="42269"/>
                    <a:pt x="2255918" y="44239"/>
                    <a:pt x="2250198" y="44239"/>
                  </a:cubicBezTo>
                  <a:cubicBezTo>
                    <a:pt x="2244604" y="44239"/>
                    <a:pt x="2239837" y="42333"/>
                    <a:pt x="2235896" y="38519"/>
                  </a:cubicBezTo>
                  <a:cubicBezTo>
                    <a:pt x="2231955" y="34705"/>
                    <a:pt x="2229985" y="29874"/>
                    <a:pt x="2229985" y="24027"/>
                  </a:cubicBezTo>
                  <a:cubicBezTo>
                    <a:pt x="2229985" y="18179"/>
                    <a:pt x="2231955" y="13316"/>
                    <a:pt x="2235896" y="9439"/>
                  </a:cubicBezTo>
                  <a:cubicBezTo>
                    <a:pt x="2239837" y="5562"/>
                    <a:pt x="2244604" y="3623"/>
                    <a:pt x="2250198" y="3623"/>
                  </a:cubicBezTo>
                  <a:close/>
                  <a:moveTo>
                    <a:pt x="712217" y="0"/>
                  </a:moveTo>
                  <a:lnTo>
                    <a:pt x="743490" y="0"/>
                  </a:lnTo>
                  <a:lnTo>
                    <a:pt x="743490" y="289080"/>
                  </a:lnTo>
                  <a:lnTo>
                    <a:pt x="712217" y="289080"/>
                  </a:lnTo>
                  <a:lnTo>
                    <a:pt x="712217" y="255901"/>
                  </a:lnTo>
                  <a:lnTo>
                    <a:pt x="711455" y="255901"/>
                  </a:lnTo>
                  <a:cubicBezTo>
                    <a:pt x="696962" y="281071"/>
                    <a:pt x="674589" y="293657"/>
                    <a:pt x="644333" y="293657"/>
                  </a:cubicBezTo>
                  <a:cubicBezTo>
                    <a:pt x="619798" y="293657"/>
                    <a:pt x="600189" y="284917"/>
                    <a:pt x="585506" y="267437"/>
                  </a:cubicBezTo>
                  <a:cubicBezTo>
                    <a:pt x="570824" y="249958"/>
                    <a:pt x="563482" y="226154"/>
                    <a:pt x="563482" y="196025"/>
                  </a:cubicBezTo>
                  <a:cubicBezTo>
                    <a:pt x="563482" y="163736"/>
                    <a:pt x="571618" y="137866"/>
                    <a:pt x="587890" y="118416"/>
                  </a:cubicBezTo>
                  <a:cubicBezTo>
                    <a:pt x="604162" y="98966"/>
                    <a:pt x="625836" y="89241"/>
                    <a:pt x="652914" y="89241"/>
                  </a:cubicBezTo>
                  <a:cubicBezTo>
                    <a:pt x="679737" y="89241"/>
                    <a:pt x="699251" y="99793"/>
                    <a:pt x="711455" y="120895"/>
                  </a:cubicBezTo>
                  <a:lnTo>
                    <a:pt x="712217" y="12089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0138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1" y="2303312"/>
            <a:ext cx="7298437" cy="3046988"/>
          </a:xfrm>
        </p:spPr>
        <p:txBody>
          <a:bodyPr wrap="square" anchor="b" anchorCtr="0">
            <a:spAutoFit/>
          </a:bodyPr>
          <a:lstStyle>
            <a:lvl1pPr>
              <a:defRPr sz="6598"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57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03">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563"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497644362"/>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563"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7"/>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717933886"/>
      </p:ext>
    </p:extLst>
  </p:cSld>
  <p:clrMapOvr>
    <a:masterClrMapping/>
  </p:clrMapOvr>
  <p:transition>
    <p:fade/>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ide Titl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
        <p:nvSpPr>
          <p:cNvPr id="6" name="Rectangle 5">
            <a:extLst>
              <a:ext uri="{FF2B5EF4-FFF2-40B4-BE49-F238E27FC236}">
                <a16:creationId xmlns:a16="http://schemas.microsoft.com/office/drawing/2014/main" id="{36416885-A9D7-4D4F-9C3C-B4BD51EAF0A7}"/>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2" y="2141576"/>
            <a:ext cx="3463119" cy="1846659"/>
          </a:xfrm>
        </p:spPr>
        <p:txBody>
          <a:bodyPr wrap="square">
            <a:spAutoFit/>
          </a:bodyPr>
          <a:lstStyle>
            <a:lvl1pPr algn="l" defTabSz="932563"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2" y="4120946"/>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410153047"/>
      </p:ext>
    </p:extLst>
  </p:cSld>
  <p:clrMapOvr>
    <a:masterClrMapping/>
  </p:clrMapOvr>
  <p:transition>
    <p:fade/>
  </p:transition>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DFA40AF-37F9-409A-B1C1-8B69037F7C31}"/>
              </a:ext>
            </a:extLst>
          </p:cNvPr>
          <p:cNvSpPr/>
          <p:nvPr userDrawn="1"/>
        </p:nvSpPr>
        <p:spPr bwMode="auto">
          <a:xfrm>
            <a:off x="8120180" y="3601394"/>
            <a:ext cx="1125182" cy="1164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7BE5980D-1745-4E5A-8FAE-C7EEA3EA395E}"/>
              </a:ext>
            </a:extLst>
          </p:cNvPr>
          <p:cNvSpPr/>
          <p:nvPr userDrawn="1"/>
        </p:nvSpPr>
        <p:spPr bwMode="auto">
          <a:xfrm>
            <a:off x="8120180" y="5107932"/>
            <a:ext cx="1125182" cy="1164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207AE302-5978-4A46-A519-EB04E1569E47}"/>
              </a:ext>
            </a:extLst>
          </p:cNvPr>
          <p:cNvSpPr/>
          <p:nvPr userDrawn="1"/>
        </p:nvSpPr>
        <p:spPr bwMode="auto">
          <a:xfrm>
            <a:off x="8120180" y="2094857"/>
            <a:ext cx="1125182" cy="1164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6B7B4948-558B-4B52-A54D-AB6452A752A5}"/>
              </a:ext>
            </a:extLst>
          </p:cNvPr>
          <p:cNvSpPr/>
          <p:nvPr userDrawn="1"/>
        </p:nvSpPr>
        <p:spPr bwMode="auto">
          <a:xfrm>
            <a:off x="8120180" y="585788"/>
            <a:ext cx="1125182" cy="1164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80393377-B6BD-4FE2-B791-0527F9245A0D}"/>
              </a:ext>
            </a:extLst>
          </p:cNvPr>
          <p:cNvSpPr/>
          <p:nvPr userDrawn="1"/>
        </p:nvSpPr>
        <p:spPr bwMode="auto">
          <a:xfrm>
            <a:off x="4313119" y="3601394"/>
            <a:ext cx="1125182" cy="1164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8E178E82-AF7E-49D0-BE8B-EE0146DCC317}"/>
              </a:ext>
            </a:extLst>
          </p:cNvPr>
          <p:cNvSpPr/>
          <p:nvPr userDrawn="1"/>
        </p:nvSpPr>
        <p:spPr bwMode="auto">
          <a:xfrm>
            <a:off x="4313119" y="5107932"/>
            <a:ext cx="1125182" cy="1164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578FED3-0F18-438B-AF99-50BA135CC8B9}"/>
              </a:ext>
            </a:extLst>
          </p:cNvPr>
          <p:cNvSpPr/>
          <p:nvPr userDrawn="1"/>
        </p:nvSpPr>
        <p:spPr bwMode="auto">
          <a:xfrm>
            <a:off x="4313119" y="2094857"/>
            <a:ext cx="1125182" cy="1164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F68131B-A35F-49AF-9E05-089F1CD94932}"/>
              </a:ext>
            </a:extLst>
          </p:cNvPr>
          <p:cNvSpPr/>
          <p:nvPr userDrawn="1"/>
        </p:nvSpPr>
        <p:spPr bwMode="auto">
          <a:xfrm>
            <a:off x="4313119" y="585788"/>
            <a:ext cx="1125182" cy="1164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4873DFAE-CA87-CE4A-B99C-DAE1A4FE39AD}"/>
              </a:ext>
            </a:extLst>
          </p:cNvPr>
          <p:cNvCxnSpPr>
            <a:cxnSpLocks/>
          </p:cNvCxnSpPr>
          <p:nvPr userDrawn="1"/>
        </p:nvCxnSpPr>
        <p:spPr>
          <a:xfrm>
            <a:off x="4313119"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D98A6B-FA86-DD45-8615-BA986BF39CA7}"/>
              </a:ext>
            </a:extLst>
          </p:cNvPr>
          <p:cNvCxnSpPr>
            <a:cxnSpLocks/>
          </p:cNvCxnSpPr>
          <p:nvPr userDrawn="1"/>
        </p:nvCxnSpPr>
        <p:spPr>
          <a:xfrm>
            <a:off x="4313119"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C9C1326-C74D-054B-B031-E772DFD6C583}"/>
              </a:ext>
            </a:extLst>
          </p:cNvPr>
          <p:cNvCxnSpPr>
            <a:cxnSpLocks/>
          </p:cNvCxnSpPr>
          <p:nvPr userDrawn="1"/>
        </p:nvCxnSpPr>
        <p:spPr>
          <a:xfrm>
            <a:off x="4313119" y="209232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AB18A3-DB3D-1F45-80E2-DA287CDA386C}"/>
              </a:ext>
            </a:extLst>
          </p:cNvPr>
          <p:cNvCxnSpPr>
            <a:cxnSpLocks/>
          </p:cNvCxnSpPr>
          <p:nvPr userDrawn="1"/>
        </p:nvCxnSpPr>
        <p:spPr>
          <a:xfrm>
            <a:off x="4313119" y="325913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68640D-37CA-3145-92D6-22ECDCA9708D}"/>
              </a:ext>
            </a:extLst>
          </p:cNvPr>
          <p:cNvCxnSpPr>
            <a:cxnSpLocks/>
          </p:cNvCxnSpPr>
          <p:nvPr userDrawn="1"/>
        </p:nvCxnSpPr>
        <p:spPr>
          <a:xfrm>
            <a:off x="4313119" y="359886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78FF30-B1BC-F342-86EB-DFC18C87D790}"/>
              </a:ext>
            </a:extLst>
          </p:cNvPr>
          <p:cNvCxnSpPr>
            <a:cxnSpLocks/>
          </p:cNvCxnSpPr>
          <p:nvPr userDrawn="1"/>
        </p:nvCxnSpPr>
        <p:spPr>
          <a:xfrm>
            <a:off x="4313119" y="4765674"/>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B0DBCE-1E6D-C94A-9850-19325D031DDD}"/>
              </a:ext>
            </a:extLst>
          </p:cNvPr>
          <p:cNvCxnSpPr>
            <a:cxnSpLocks/>
          </p:cNvCxnSpPr>
          <p:nvPr userDrawn="1"/>
        </p:nvCxnSpPr>
        <p:spPr>
          <a:xfrm>
            <a:off x="4313119" y="51054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A279F1-D51C-C24D-9EE7-78308AB367E3}"/>
              </a:ext>
            </a:extLst>
          </p:cNvPr>
          <p:cNvCxnSpPr>
            <a:cxnSpLocks/>
          </p:cNvCxnSpPr>
          <p:nvPr userDrawn="1"/>
        </p:nvCxnSpPr>
        <p:spPr>
          <a:xfrm>
            <a:off x="4313119" y="627221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E2D152-3A54-D84B-9F02-B6D034E1B0CB}"/>
              </a:ext>
            </a:extLst>
          </p:cNvPr>
          <p:cNvCxnSpPr>
            <a:cxnSpLocks/>
          </p:cNvCxnSpPr>
          <p:nvPr userDrawn="1"/>
        </p:nvCxnSpPr>
        <p:spPr>
          <a:xfrm>
            <a:off x="8120181" y="585788"/>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8E31CA-5F5A-1F49-AB89-DA7BB7423CBE}"/>
              </a:ext>
            </a:extLst>
          </p:cNvPr>
          <p:cNvCxnSpPr>
            <a:cxnSpLocks/>
          </p:cNvCxnSpPr>
          <p:nvPr userDrawn="1"/>
        </p:nvCxnSpPr>
        <p:spPr>
          <a:xfrm>
            <a:off x="8120181" y="1752600"/>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D4257-728F-474C-A746-9E8B4B5160AD}"/>
              </a:ext>
            </a:extLst>
          </p:cNvPr>
          <p:cNvCxnSpPr>
            <a:cxnSpLocks/>
          </p:cNvCxnSpPr>
          <p:nvPr userDrawn="1"/>
        </p:nvCxnSpPr>
        <p:spPr>
          <a:xfrm>
            <a:off x="8120181" y="2092325"/>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7B6861-B845-5E44-9272-8D2C8C27A972}"/>
              </a:ext>
            </a:extLst>
          </p:cNvPr>
          <p:cNvCxnSpPr>
            <a:cxnSpLocks/>
          </p:cNvCxnSpPr>
          <p:nvPr userDrawn="1"/>
        </p:nvCxnSpPr>
        <p:spPr>
          <a:xfrm>
            <a:off x="8120181" y="3259137"/>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725B3B-029A-864E-9046-B7BE1253E6D5}"/>
              </a:ext>
            </a:extLst>
          </p:cNvPr>
          <p:cNvCxnSpPr>
            <a:cxnSpLocks/>
          </p:cNvCxnSpPr>
          <p:nvPr userDrawn="1"/>
        </p:nvCxnSpPr>
        <p:spPr>
          <a:xfrm>
            <a:off x="8120181" y="3598862"/>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E88D8-C541-B94C-A9F4-2CD4F1F72D6B}"/>
              </a:ext>
            </a:extLst>
          </p:cNvPr>
          <p:cNvCxnSpPr>
            <a:cxnSpLocks/>
          </p:cNvCxnSpPr>
          <p:nvPr userDrawn="1"/>
        </p:nvCxnSpPr>
        <p:spPr>
          <a:xfrm>
            <a:off x="8120181" y="4765674"/>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E3916B9-2D7A-4242-962B-6012E400ACB4}"/>
              </a:ext>
            </a:extLst>
          </p:cNvPr>
          <p:cNvCxnSpPr>
            <a:cxnSpLocks/>
          </p:cNvCxnSpPr>
          <p:nvPr userDrawn="1"/>
        </p:nvCxnSpPr>
        <p:spPr>
          <a:xfrm>
            <a:off x="8120181" y="5105400"/>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260F5E-B872-3B46-8CCE-6331C996BB10}"/>
              </a:ext>
            </a:extLst>
          </p:cNvPr>
          <p:cNvCxnSpPr>
            <a:cxnSpLocks/>
          </p:cNvCxnSpPr>
          <p:nvPr userDrawn="1"/>
        </p:nvCxnSpPr>
        <p:spPr>
          <a:xfrm>
            <a:off x="8120181" y="6272212"/>
            <a:ext cx="3495439"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4">
            <a:extLst>
              <a:ext uri="{FF2B5EF4-FFF2-40B4-BE49-F238E27FC236}">
                <a16:creationId xmlns:a16="http://schemas.microsoft.com/office/drawing/2014/main" id="{2325DBF4-5203-E544-9AB3-86397B59BB73}"/>
              </a:ext>
            </a:extLst>
          </p:cNvPr>
          <p:cNvSpPr>
            <a:spLocks noGrp="1"/>
          </p:cNvSpPr>
          <p:nvPr userDrawn="1">
            <p:ph type="body" sz="quarter" idx="15" hasCustomPrompt="1"/>
          </p:nvPr>
        </p:nvSpPr>
        <p:spPr>
          <a:xfrm>
            <a:off x="5638562" y="1028736"/>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4" name="Text Placeholder 4">
            <a:extLst>
              <a:ext uri="{FF2B5EF4-FFF2-40B4-BE49-F238E27FC236}">
                <a16:creationId xmlns:a16="http://schemas.microsoft.com/office/drawing/2014/main" id="{03375363-8A9F-4746-8575-3484B6F11594}"/>
              </a:ext>
            </a:extLst>
          </p:cNvPr>
          <p:cNvSpPr>
            <a:spLocks noGrp="1"/>
          </p:cNvSpPr>
          <p:nvPr userDrawn="1">
            <p:ph type="body" sz="quarter" idx="16" hasCustomPrompt="1"/>
          </p:nvPr>
        </p:nvSpPr>
        <p:spPr>
          <a:xfrm>
            <a:off x="9491780" y="1028736"/>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5" name="Text Placeholder 4">
            <a:extLst>
              <a:ext uri="{FF2B5EF4-FFF2-40B4-BE49-F238E27FC236}">
                <a16:creationId xmlns:a16="http://schemas.microsoft.com/office/drawing/2014/main" id="{BE430154-4CFD-5E40-B08A-CD3F5270226B}"/>
              </a:ext>
            </a:extLst>
          </p:cNvPr>
          <p:cNvSpPr>
            <a:spLocks noGrp="1"/>
          </p:cNvSpPr>
          <p:nvPr userDrawn="1">
            <p:ph type="body" sz="quarter" idx="17" hasCustomPrompt="1"/>
          </p:nvPr>
        </p:nvSpPr>
        <p:spPr>
          <a:xfrm>
            <a:off x="5638562" y="2535273"/>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6" name="Text Placeholder 4">
            <a:extLst>
              <a:ext uri="{FF2B5EF4-FFF2-40B4-BE49-F238E27FC236}">
                <a16:creationId xmlns:a16="http://schemas.microsoft.com/office/drawing/2014/main" id="{2145205C-31D5-E445-99A2-DB5B7D610A9B}"/>
              </a:ext>
            </a:extLst>
          </p:cNvPr>
          <p:cNvSpPr>
            <a:spLocks noGrp="1"/>
          </p:cNvSpPr>
          <p:nvPr userDrawn="1">
            <p:ph type="body" sz="quarter" idx="18" hasCustomPrompt="1"/>
          </p:nvPr>
        </p:nvSpPr>
        <p:spPr>
          <a:xfrm>
            <a:off x="9491780" y="2535273"/>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7" name="Text Placeholder 4">
            <a:extLst>
              <a:ext uri="{FF2B5EF4-FFF2-40B4-BE49-F238E27FC236}">
                <a16:creationId xmlns:a16="http://schemas.microsoft.com/office/drawing/2014/main" id="{CD89BFAE-D287-6A4F-92C8-61BB785AF3D3}"/>
              </a:ext>
            </a:extLst>
          </p:cNvPr>
          <p:cNvSpPr>
            <a:spLocks noGrp="1"/>
          </p:cNvSpPr>
          <p:nvPr userDrawn="1">
            <p:ph type="body" sz="quarter" idx="19" hasCustomPrompt="1"/>
          </p:nvPr>
        </p:nvSpPr>
        <p:spPr>
          <a:xfrm>
            <a:off x="5638562" y="4041810"/>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8" name="Text Placeholder 4">
            <a:extLst>
              <a:ext uri="{FF2B5EF4-FFF2-40B4-BE49-F238E27FC236}">
                <a16:creationId xmlns:a16="http://schemas.microsoft.com/office/drawing/2014/main" id="{0F2205A5-4044-B74B-A2E2-8D4536C6DC96}"/>
              </a:ext>
            </a:extLst>
          </p:cNvPr>
          <p:cNvSpPr>
            <a:spLocks noGrp="1"/>
          </p:cNvSpPr>
          <p:nvPr userDrawn="1">
            <p:ph type="body" sz="quarter" idx="20" hasCustomPrompt="1"/>
          </p:nvPr>
        </p:nvSpPr>
        <p:spPr>
          <a:xfrm>
            <a:off x="9491780" y="4041810"/>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9" name="Text Placeholder 4">
            <a:extLst>
              <a:ext uri="{FF2B5EF4-FFF2-40B4-BE49-F238E27FC236}">
                <a16:creationId xmlns:a16="http://schemas.microsoft.com/office/drawing/2014/main" id="{C249BDC1-CF90-7C45-A141-E928ACF7929D}"/>
              </a:ext>
            </a:extLst>
          </p:cNvPr>
          <p:cNvSpPr>
            <a:spLocks noGrp="1"/>
          </p:cNvSpPr>
          <p:nvPr userDrawn="1">
            <p:ph type="body" sz="quarter" idx="21" hasCustomPrompt="1"/>
          </p:nvPr>
        </p:nvSpPr>
        <p:spPr>
          <a:xfrm>
            <a:off x="5638562" y="554834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50" name="Text Placeholder 4">
            <a:extLst>
              <a:ext uri="{FF2B5EF4-FFF2-40B4-BE49-F238E27FC236}">
                <a16:creationId xmlns:a16="http://schemas.microsoft.com/office/drawing/2014/main" id="{8C586067-1977-8646-9238-EE34C5EAC6F3}"/>
              </a:ext>
            </a:extLst>
          </p:cNvPr>
          <p:cNvSpPr>
            <a:spLocks noGrp="1"/>
          </p:cNvSpPr>
          <p:nvPr userDrawn="1">
            <p:ph type="body" sz="quarter" idx="22" hasCustomPrompt="1"/>
          </p:nvPr>
        </p:nvSpPr>
        <p:spPr>
          <a:xfrm>
            <a:off x="9491780" y="554834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12" name="Text Placeholder 11">
            <a:extLst>
              <a:ext uri="{FF2B5EF4-FFF2-40B4-BE49-F238E27FC236}">
                <a16:creationId xmlns:a16="http://schemas.microsoft.com/office/drawing/2014/main" id="{9D8030F1-1F9A-3146-9180-BFC0CB29FD4F}"/>
              </a:ext>
            </a:extLst>
          </p:cNvPr>
          <p:cNvSpPr>
            <a:spLocks noGrp="1"/>
          </p:cNvSpPr>
          <p:nvPr userDrawn="1">
            <p:ph type="body" sz="quarter" idx="31" hasCustomPrompt="1"/>
          </p:nvPr>
        </p:nvSpPr>
        <p:spPr>
          <a:xfrm>
            <a:off x="4375176" y="655064"/>
            <a:ext cx="1033941" cy="1015343"/>
          </a:xfrm>
        </p:spPr>
        <p:txBody>
          <a:bodyPr/>
          <a:lstStyle>
            <a:lvl1pPr marL="0" indent="0" algn="ctr">
              <a:buNone/>
              <a:defRPr lang="en-US" sz="6598" b="0" kern="1200" cap="none" spc="0" baseline="0" dirty="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3" name="Text Placeholder 11">
            <a:extLst>
              <a:ext uri="{FF2B5EF4-FFF2-40B4-BE49-F238E27FC236}">
                <a16:creationId xmlns:a16="http://schemas.microsoft.com/office/drawing/2014/main" id="{5604B077-D395-EC45-BC92-F6436FE57E82}"/>
              </a:ext>
            </a:extLst>
          </p:cNvPr>
          <p:cNvSpPr>
            <a:spLocks noGrp="1"/>
          </p:cNvSpPr>
          <p:nvPr userDrawn="1">
            <p:ph type="body" sz="quarter" idx="32" hasCustomPrompt="1"/>
          </p:nvPr>
        </p:nvSpPr>
        <p:spPr>
          <a:xfrm>
            <a:off x="4375176" y="2175165"/>
            <a:ext cx="1033941" cy="1015343"/>
          </a:xfrm>
        </p:spPr>
        <p:txBody>
          <a:bodyPr/>
          <a:lstStyle>
            <a:lvl1pPr marL="0" indent="0" algn="ctr">
              <a:buNone/>
              <a:defRPr lang="en-US" sz="6598" b="0" kern="1200" cap="none" spc="0" baseline="0" dirty="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4" name="Text Placeholder 11">
            <a:extLst>
              <a:ext uri="{FF2B5EF4-FFF2-40B4-BE49-F238E27FC236}">
                <a16:creationId xmlns:a16="http://schemas.microsoft.com/office/drawing/2014/main" id="{1EBB1A55-AA01-9B46-987B-5641E622CB0D}"/>
              </a:ext>
            </a:extLst>
          </p:cNvPr>
          <p:cNvSpPr>
            <a:spLocks noGrp="1"/>
          </p:cNvSpPr>
          <p:nvPr userDrawn="1">
            <p:ph type="body" sz="quarter" idx="33" hasCustomPrompt="1"/>
          </p:nvPr>
        </p:nvSpPr>
        <p:spPr>
          <a:xfrm>
            <a:off x="4375176" y="3671455"/>
            <a:ext cx="1033941" cy="1015343"/>
          </a:xfrm>
        </p:spPr>
        <p:txBody>
          <a:bodyPr/>
          <a:lstStyle>
            <a:lvl1pPr marL="0" indent="0" algn="ctr">
              <a:buNone/>
              <a:defRPr lang="en-US" sz="6598" b="0" kern="1200" cap="none" spc="0" baseline="0" dirty="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5" name="Text Placeholder 11">
            <a:extLst>
              <a:ext uri="{FF2B5EF4-FFF2-40B4-BE49-F238E27FC236}">
                <a16:creationId xmlns:a16="http://schemas.microsoft.com/office/drawing/2014/main" id="{A36DDD25-64B1-7F49-A568-D1DCFCF467FD}"/>
              </a:ext>
            </a:extLst>
          </p:cNvPr>
          <p:cNvSpPr>
            <a:spLocks noGrp="1"/>
          </p:cNvSpPr>
          <p:nvPr userDrawn="1">
            <p:ph type="body" sz="quarter" idx="34" hasCustomPrompt="1"/>
          </p:nvPr>
        </p:nvSpPr>
        <p:spPr>
          <a:xfrm>
            <a:off x="4375176" y="5181600"/>
            <a:ext cx="1033941" cy="1015343"/>
          </a:xfrm>
        </p:spPr>
        <p:txBody>
          <a:bodyPr/>
          <a:lstStyle>
            <a:lvl1pPr marL="0" indent="0" algn="ctr">
              <a:buNone/>
              <a:defRPr lang="en-US" sz="6598" b="0" kern="1200" cap="none" spc="0" baseline="0" dirty="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6" name="Text Placeholder 11">
            <a:extLst>
              <a:ext uri="{FF2B5EF4-FFF2-40B4-BE49-F238E27FC236}">
                <a16:creationId xmlns:a16="http://schemas.microsoft.com/office/drawing/2014/main" id="{3B142421-055F-1A48-AC97-8E1C1F8FEA27}"/>
              </a:ext>
            </a:extLst>
          </p:cNvPr>
          <p:cNvSpPr>
            <a:spLocks noGrp="1"/>
          </p:cNvSpPr>
          <p:nvPr userDrawn="1">
            <p:ph type="body" sz="quarter" idx="35" hasCustomPrompt="1"/>
          </p:nvPr>
        </p:nvSpPr>
        <p:spPr>
          <a:xfrm>
            <a:off x="8182236" y="655064"/>
            <a:ext cx="1033941" cy="1015343"/>
          </a:xfrm>
        </p:spPr>
        <p:txBody>
          <a:bodyPr/>
          <a:lstStyle>
            <a:lvl1pPr marL="0" indent="0" algn="ctr">
              <a:buNone/>
              <a:defRPr lang="en-US" sz="6598" b="0" kern="1200" cap="none" spc="0" baseline="0" dirty="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7" name="Text Placeholder 11">
            <a:extLst>
              <a:ext uri="{FF2B5EF4-FFF2-40B4-BE49-F238E27FC236}">
                <a16:creationId xmlns:a16="http://schemas.microsoft.com/office/drawing/2014/main" id="{C9F94531-4F60-5541-B7FC-47756C7410E8}"/>
              </a:ext>
            </a:extLst>
          </p:cNvPr>
          <p:cNvSpPr>
            <a:spLocks noGrp="1"/>
          </p:cNvSpPr>
          <p:nvPr userDrawn="1">
            <p:ph type="body" sz="quarter" idx="36" hasCustomPrompt="1"/>
          </p:nvPr>
        </p:nvSpPr>
        <p:spPr>
          <a:xfrm>
            <a:off x="8182236" y="2175165"/>
            <a:ext cx="1033941" cy="1015343"/>
          </a:xfrm>
        </p:spPr>
        <p:txBody>
          <a:bodyPr/>
          <a:lstStyle>
            <a:lvl1pPr marL="0" indent="0" algn="ctr">
              <a:buNone/>
              <a:defRPr lang="en-US" sz="6598" b="0" kern="1200" cap="none" spc="0" baseline="0" dirty="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8" name="Text Placeholder 11">
            <a:extLst>
              <a:ext uri="{FF2B5EF4-FFF2-40B4-BE49-F238E27FC236}">
                <a16:creationId xmlns:a16="http://schemas.microsoft.com/office/drawing/2014/main" id="{314E3A82-9C78-6443-B7AD-4B32A596A31A}"/>
              </a:ext>
            </a:extLst>
          </p:cNvPr>
          <p:cNvSpPr>
            <a:spLocks noGrp="1"/>
          </p:cNvSpPr>
          <p:nvPr userDrawn="1">
            <p:ph type="body" sz="quarter" idx="37" hasCustomPrompt="1"/>
          </p:nvPr>
        </p:nvSpPr>
        <p:spPr>
          <a:xfrm>
            <a:off x="8182236" y="3671455"/>
            <a:ext cx="1033941" cy="1015343"/>
          </a:xfrm>
        </p:spPr>
        <p:txBody>
          <a:bodyPr/>
          <a:lstStyle>
            <a:lvl1pPr marL="0" indent="0" algn="ctr">
              <a:buNone/>
              <a:defRPr lang="en-US" sz="6598" b="0" kern="1200" cap="none" spc="0" baseline="0" dirty="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9" name="Text Placeholder 11">
            <a:extLst>
              <a:ext uri="{FF2B5EF4-FFF2-40B4-BE49-F238E27FC236}">
                <a16:creationId xmlns:a16="http://schemas.microsoft.com/office/drawing/2014/main" id="{9BA3A17A-222F-074E-8384-6529C0DFC339}"/>
              </a:ext>
            </a:extLst>
          </p:cNvPr>
          <p:cNvSpPr>
            <a:spLocks noGrp="1"/>
          </p:cNvSpPr>
          <p:nvPr userDrawn="1">
            <p:ph type="body" sz="quarter" idx="38" hasCustomPrompt="1"/>
          </p:nvPr>
        </p:nvSpPr>
        <p:spPr>
          <a:xfrm>
            <a:off x="8182236" y="5181600"/>
            <a:ext cx="1033941" cy="1015343"/>
          </a:xfrm>
        </p:spPr>
        <p:txBody>
          <a:bodyPr/>
          <a:lstStyle>
            <a:lvl1pPr marL="0" indent="0" algn="ctr">
              <a:buNone/>
              <a:defRPr lang="en-US" sz="6598" b="0" kern="1200" cap="none" spc="0" baseline="0" dirty="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1" y="3121225"/>
            <a:ext cx="2824014" cy="615553"/>
          </a:xfrm>
        </p:spPr>
        <p:txBody>
          <a:bodyPr/>
          <a:lstStyle>
            <a:lvl1pPr marL="0" indent="0">
              <a:buNone/>
              <a:defRPr sz="4000">
                <a:solidFill>
                  <a:schemeClr val="bg1"/>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Agenda</a:t>
            </a:r>
          </a:p>
        </p:txBody>
      </p:sp>
    </p:spTree>
    <p:extLst>
      <p:ext uri="{BB962C8B-B14F-4D97-AF65-F5344CB8AC3E}">
        <p14:creationId xmlns:p14="http://schemas.microsoft.com/office/powerpoint/2010/main" val="3215334092"/>
      </p:ext>
    </p:extLst>
  </p:cSld>
  <p:clrMapOvr>
    <a:masterClrMapping/>
  </p:clrMapOvr>
  <p:transition>
    <p:fade/>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ontents">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1" y="3121225"/>
            <a:ext cx="2824014" cy="615553"/>
          </a:xfrm>
        </p:spPr>
        <p:txBody>
          <a:bodyPr/>
          <a:lstStyle>
            <a:lvl1pPr marL="0" indent="0">
              <a:buNone/>
              <a:defRPr sz="4000">
                <a:solidFill>
                  <a:schemeClr val="bg1"/>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Agenda</a:t>
            </a:r>
          </a:p>
        </p:txBody>
      </p:sp>
    </p:spTree>
    <p:extLst>
      <p:ext uri="{BB962C8B-B14F-4D97-AF65-F5344CB8AC3E}">
        <p14:creationId xmlns:p14="http://schemas.microsoft.com/office/powerpoint/2010/main" val="3874631303"/>
      </p:ext>
    </p:extLst>
  </p:cSld>
  <p:clrMapOvr>
    <a:masterClrMapping/>
  </p:clrMapOvr>
  <p:transition>
    <p:fade/>
  </p:transition>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ntent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873DFAE-CA87-CE4A-B99C-DAE1A4FE39AD}"/>
              </a:ext>
            </a:extLst>
          </p:cNvPr>
          <p:cNvCxnSpPr>
            <a:cxnSpLocks/>
          </p:cNvCxnSpPr>
          <p:nvPr userDrawn="1"/>
        </p:nvCxnSpPr>
        <p:spPr>
          <a:xfrm>
            <a:off x="584200"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D98A6B-FA86-DD45-8615-BA986BF39CA7}"/>
              </a:ext>
            </a:extLst>
          </p:cNvPr>
          <p:cNvCxnSpPr>
            <a:cxnSpLocks/>
          </p:cNvCxnSpPr>
          <p:nvPr userDrawn="1"/>
        </p:nvCxnSpPr>
        <p:spPr>
          <a:xfrm>
            <a:off x="584200"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C9C1326-C74D-054B-B031-E772DFD6C583}"/>
              </a:ext>
            </a:extLst>
          </p:cNvPr>
          <p:cNvCxnSpPr>
            <a:cxnSpLocks/>
          </p:cNvCxnSpPr>
          <p:nvPr userDrawn="1"/>
        </p:nvCxnSpPr>
        <p:spPr>
          <a:xfrm>
            <a:off x="584200" y="209232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AB18A3-DB3D-1F45-80E2-DA287CDA386C}"/>
              </a:ext>
            </a:extLst>
          </p:cNvPr>
          <p:cNvCxnSpPr>
            <a:cxnSpLocks/>
          </p:cNvCxnSpPr>
          <p:nvPr userDrawn="1"/>
        </p:nvCxnSpPr>
        <p:spPr>
          <a:xfrm>
            <a:off x="584200" y="325913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68640D-37CA-3145-92D6-22ECDCA9708D}"/>
              </a:ext>
            </a:extLst>
          </p:cNvPr>
          <p:cNvCxnSpPr>
            <a:cxnSpLocks/>
          </p:cNvCxnSpPr>
          <p:nvPr userDrawn="1"/>
        </p:nvCxnSpPr>
        <p:spPr>
          <a:xfrm>
            <a:off x="584200" y="359886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78FF30-B1BC-F342-86EB-DFC18C87D790}"/>
              </a:ext>
            </a:extLst>
          </p:cNvPr>
          <p:cNvCxnSpPr>
            <a:cxnSpLocks/>
          </p:cNvCxnSpPr>
          <p:nvPr userDrawn="1"/>
        </p:nvCxnSpPr>
        <p:spPr>
          <a:xfrm>
            <a:off x="584200" y="4765674"/>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B0DBCE-1E6D-C94A-9850-19325D031DDD}"/>
              </a:ext>
            </a:extLst>
          </p:cNvPr>
          <p:cNvCxnSpPr>
            <a:cxnSpLocks/>
          </p:cNvCxnSpPr>
          <p:nvPr userDrawn="1"/>
        </p:nvCxnSpPr>
        <p:spPr>
          <a:xfrm>
            <a:off x="584200" y="51054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A279F1-D51C-C24D-9EE7-78308AB367E3}"/>
              </a:ext>
            </a:extLst>
          </p:cNvPr>
          <p:cNvCxnSpPr>
            <a:cxnSpLocks/>
          </p:cNvCxnSpPr>
          <p:nvPr userDrawn="1"/>
        </p:nvCxnSpPr>
        <p:spPr>
          <a:xfrm>
            <a:off x="584200" y="627221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E2D152-3A54-D84B-9F02-B6D034E1B0CB}"/>
              </a:ext>
            </a:extLst>
          </p:cNvPr>
          <p:cNvCxnSpPr>
            <a:cxnSpLocks/>
          </p:cNvCxnSpPr>
          <p:nvPr userDrawn="1"/>
        </p:nvCxnSpPr>
        <p:spPr>
          <a:xfrm>
            <a:off x="4391261"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8E31CA-5F5A-1F49-AB89-DA7BB7423CBE}"/>
              </a:ext>
            </a:extLst>
          </p:cNvPr>
          <p:cNvCxnSpPr>
            <a:cxnSpLocks/>
          </p:cNvCxnSpPr>
          <p:nvPr userDrawn="1"/>
        </p:nvCxnSpPr>
        <p:spPr>
          <a:xfrm>
            <a:off x="4391261"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D4257-728F-474C-A746-9E8B4B5160AD}"/>
              </a:ext>
            </a:extLst>
          </p:cNvPr>
          <p:cNvCxnSpPr>
            <a:cxnSpLocks/>
          </p:cNvCxnSpPr>
          <p:nvPr userDrawn="1"/>
        </p:nvCxnSpPr>
        <p:spPr>
          <a:xfrm>
            <a:off x="4391261" y="209232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7B6861-B845-5E44-9272-8D2C8C27A972}"/>
              </a:ext>
            </a:extLst>
          </p:cNvPr>
          <p:cNvCxnSpPr>
            <a:cxnSpLocks/>
          </p:cNvCxnSpPr>
          <p:nvPr userDrawn="1"/>
        </p:nvCxnSpPr>
        <p:spPr>
          <a:xfrm>
            <a:off x="4391261" y="325913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725B3B-029A-864E-9046-B7BE1253E6D5}"/>
              </a:ext>
            </a:extLst>
          </p:cNvPr>
          <p:cNvCxnSpPr>
            <a:cxnSpLocks/>
          </p:cNvCxnSpPr>
          <p:nvPr userDrawn="1"/>
        </p:nvCxnSpPr>
        <p:spPr>
          <a:xfrm>
            <a:off x="4391261" y="359886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E88D8-C541-B94C-A9F4-2CD4F1F72D6B}"/>
              </a:ext>
            </a:extLst>
          </p:cNvPr>
          <p:cNvCxnSpPr>
            <a:cxnSpLocks/>
          </p:cNvCxnSpPr>
          <p:nvPr userDrawn="1"/>
        </p:nvCxnSpPr>
        <p:spPr>
          <a:xfrm>
            <a:off x="4391261" y="4765674"/>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93B68CC4-9F27-4D45-8CA6-AF477C046009}"/>
              </a:ext>
            </a:extLst>
          </p:cNvPr>
          <p:cNvSpPr txBox="1">
            <a:spLocks/>
          </p:cNvSpPr>
          <p:nvPr userDrawn="1"/>
        </p:nvSpPr>
        <p:spPr>
          <a:xfrm>
            <a:off x="571501" y="655946"/>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598">
                <a:solidFill>
                  <a:schemeClr val="accent2"/>
                </a:solidFill>
                <a:latin typeface="Segoe UI Semibold" panose="020B0502040204020203" pitchFamily="34" charset="0"/>
                <a:cs typeface="Segoe UI Semibold" panose="020B0502040204020203" pitchFamily="34" charset="0"/>
              </a:rPr>
              <a:t>01</a:t>
            </a:r>
          </a:p>
        </p:txBody>
      </p:sp>
      <p:sp>
        <p:nvSpPr>
          <p:cNvPr id="36" name="Title 1">
            <a:extLst>
              <a:ext uri="{FF2B5EF4-FFF2-40B4-BE49-F238E27FC236}">
                <a16:creationId xmlns:a16="http://schemas.microsoft.com/office/drawing/2014/main" id="{15400116-1BB6-9047-AD7B-051A5DC67FD8}"/>
              </a:ext>
            </a:extLst>
          </p:cNvPr>
          <p:cNvSpPr txBox="1">
            <a:spLocks/>
          </p:cNvSpPr>
          <p:nvPr userDrawn="1"/>
        </p:nvSpPr>
        <p:spPr>
          <a:xfrm>
            <a:off x="571501"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598">
                <a:solidFill>
                  <a:schemeClr val="accent2"/>
                </a:solidFill>
                <a:latin typeface="Segoe UI Semibold" panose="020B0502040204020203" pitchFamily="34" charset="0"/>
                <a:cs typeface="Segoe UI Semibold" panose="020B0502040204020203" pitchFamily="34" charset="0"/>
              </a:rPr>
              <a:t>02</a:t>
            </a:r>
          </a:p>
        </p:txBody>
      </p:sp>
      <p:sp>
        <p:nvSpPr>
          <p:cNvPr id="37" name="Title 1">
            <a:extLst>
              <a:ext uri="{FF2B5EF4-FFF2-40B4-BE49-F238E27FC236}">
                <a16:creationId xmlns:a16="http://schemas.microsoft.com/office/drawing/2014/main" id="{B931A45C-63D4-F34F-B5BE-3270A9E4EA54}"/>
              </a:ext>
            </a:extLst>
          </p:cNvPr>
          <p:cNvSpPr txBox="1">
            <a:spLocks/>
          </p:cNvSpPr>
          <p:nvPr userDrawn="1"/>
        </p:nvSpPr>
        <p:spPr>
          <a:xfrm>
            <a:off x="571501"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598">
                <a:solidFill>
                  <a:schemeClr val="accent2"/>
                </a:solidFill>
                <a:latin typeface="Segoe UI Semibold" panose="020B0502040204020203" pitchFamily="34" charset="0"/>
                <a:cs typeface="Segoe UI Semibold" panose="020B0502040204020203" pitchFamily="34" charset="0"/>
              </a:rPr>
              <a:t>03</a:t>
            </a:r>
          </a:p>
        </p:txBody>
      </p:sp>
      <p:sp>
        <p:nvSpPr>
          <p:cNvPr id="38" name="Title 1">
            <a:extLst>
              <a:ext uri="{FF2B5EF4-FFF2-40B4-BE49-F238E27FC236}">
                <a16:creationId xmlns:a16="http://schemas.microsoft.com/office/drawing/2014/main" id="{3C20DB40-1E88-AF41-AA26-08A30487F41C}"/>
              </a:ext>
            </a:extLst>
          </p:cNvPr>
          <p:cNvSpPr txBox="1">
            <a:spLocks/>
          </p:cNvSpPr>
          <p:nvPr userDrawn="1"/>
        </p:nvSpPr>
        <p:spPr>
          <a:xfrm>
            <a:off x="571500" y="5156656"/>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598">
                <a:solidFill>
                  <a:schemeClr val="accent2"/>
                </a:solidFill>
                <a:latin typeface="Segoe UI Semibold" panose="020B0502040204020203" pitchFamily="34" charset="0"/>
                <a:cs typeface="Segoe UI Semibold" panose="020B0502040204020203" pitchFamily="34" charset="0"/>
              </a:rPr>
              <a:t>04</a:t>
            </a:r>
          </a:p>
        </p:txBody>
      </p:sp>
      <p:sp>
        <p:nvSpPr>
          <p:cNvPr id="39" name="Title 1">
            <a:extLst>
              <a:ext uri="{FF2B5EF4-FFF2-40B4-BE49-F238E27FC236}">
                <a16:creationId xmlns:a16="http://schemas.microsoft.com/office/drawing/2014/main" id="{AB1CE3EB-F264-B946-A4FB-6B4050B23ED8}"/>
              </a:ext>
            </a:extLst>
          </p:cNvPr>
          <p:cNvSpPr txBox="1">
            <a:spLocks/>
          </p:cNvSpPr>
          <p:nvPr userDrawn="1"/>
        </p:nvSpPr>
        <p:spPr>
          <a:xfrm>
            <a:off x="4308144" y="655946"/>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598">
                <a:solidFill>
                  <a:schemeClr val="accent2"/>
                </a:solidFill>
                <a:latin typeface="Segoe UI Semibold" panose="020B0502040204020203" pitchFamily="34" charset="0"/>
                <a:cs typeface="Segoe UI Semibold" panose="020B0502040204020203" pitchFamily="34" charset="0"/>
              </a:rPr>
              <a:t>05</a:t>
            </a:r>
          </a:p>
        </p:txBody>
      </p:sp>
      <p:sp>
        <p:nvSpPr>
          <p:cNvPr id="40" name="Title 1">
            <a:extLst>
              <a:ext uri="{FF2B5EF4-FFF2-40B4-BE49-F238E27FC236}">
                <a16:creationId xmlns:a16="http://schemas.microsoft.com/office/drawing/2014/main" id="{64684569-2E00-D448-AA8F-F12E2DC46BB0}"/>
              </a:ext>
            </a:extLst>
          </p:cNvPr>
          <p:cNvSpPr txBox="1">
            <a:spLocks/>
          </p:cNvSpPr>
          <p:nvPr userDrawn="1"/>
        </p:nvSpPr>
        <p:spPr>
          <a:xfrm>
            <a:off x="430814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598">
                <a:solidFill>
                  <a:schemeClr val="accent2"/>
                </a:solidFill>
                <a:latin typeface="Segoe UI Semibold" panose="020B0502040204020203" pitchFamily="34" charset="0"/>
                <a:cs typeface="Segoe UI Semibold" panose="020B0502040204020203" pitchFamily="34" charset="0"/>
              </a:rPr>
              <a:t>06</a:t>
            </a:r>
          </a:p>
        </p:txBody>
      </p:sp>
      <p:sp>
        <p:nvSpPr>
          <p:cNvPr id="41" name="Title 1">
            <a:extLst>
              <a:ext uri="{FF2B5EF4-FFF2-40B4-BE49-F238E27FC236}">
                <a16:creationId xmlns:a16="http://schemas.microsoft.com/office/drawing/2014/main" id="{33F61082-D4F4-1B42-B456-461B8F0C9AE6}"/>
              </a:ext>
            </a:extLst>
          </p:cNvPr>
          <p:cNvSpPr txBox="1">
            <a:spLocks/>
          </p:cNvSpPr>
          <p:nvPr userDrawn="1"/>
        </p:nvSpPr>
        <p:spPr>
          <a:xfrm>
            <a:off x="430814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598">
                <a:solidFill>
                  <a:schemeClr val="accent2"/>
                </a:solidFill>
                <a:latin typeface="Segoe UI Semibold" panose="020B0502040204020203" pitchFamily="34" charset="0"/>
                <a:cs typeface="Segoe UI Semibold" panose="020B0502040204020203" pitchFamily="34" charset="0"/>
              </a:rPr>
              <a:t>07</a:t>
            </a:r>
          </a:p>
        </p:txBody>
      </p:sp>
      <p:sp>
        <p:nvSpPr>
          <p:cNvPr id="43" name="Text Placeholder 4">
            <a:extLst>
              <a:ext uri="{FF2B5EF4-FFF2-40B4-BE49-F238E27FC236}">
                <a16:creationId xmlns:a16="http://schemas.microsoft.com/office/drawing/2014/main" id="{2325DBF4-5203-E544-9AB3-86397B59BB73}"/>
              </a:ext>
            </a:extLst>
          </p:cNvPr>
          <p:cNvSpPr>
            <a:spLocks noGrp="1"/>
          </p:cNvSpPr>
          <p:nvPr>
            <p:ph type="body" sz="quarter" idx="15" hasCustomPrompt="1"/>
          </p:nvPr>
        </p:nvSpPr>
        <p:spPr>
          <a:xfrm>
            <a:off x="1709382" y="1071679"/>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4" name="Text Placeholder 4">
            <a:extLst>
              <a:ext uri="{FF2B5EF4-FFF2-40B4-BE49-F238E27FC236}">
                <a16:creationId xmlns:a16="http://schemas.microsoft.com/office/drawing/2014/main" id="{03375363-8A9F-4746-8575-3484B6F11594}"/>
              </a:ext>
            </a:extLst>
          </p:cNvPr>
          <p:cNvSpPr>
            <a:spLocks noGrp="1"/>
          </p:cNvSpPr>
          <p:nvPr>
            <p:ph type="body" sz="quarter" idx="16" hasCustomPrompt="1"/>
          </p:nvPr>
        </p:nvSpPr>
        <p:spPr>
          <a:xfrm>
            <a:off x="5562600" y="1071679"/>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5" name="Text Placeholder 4">
            <a:extLst>
              <a:ext uri="{FF2B5EF4-FFF2-40B4-BE49-F238E27FC236}">
                <a16:creationId xmlns:a16="http://schemas.microsoft.com/office/drawing/2014/main" id="{BE430154-4CFD-5E40-B08A-CD3F5270226B}"/>
              </a:ext>
            </a:extLst>
          </p:cNvPr>
          <p:cNvSpPr>
            <a:spLocks noGrp="1"/>
          </p:cNvSpPr>
          <p:nvPr>
            <p:ph type="body" sz="quarter" idx="17" hasCustomPrompt="1"/>
          </p:nvPr>
        </p:nvSpPr>
        <p:spPr>
          <a:xfrm>
            <a:off x="1709382" y="2558389"/>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6" name="Text Placeholder 4">
            <a:extLst>
              <a:ext uri="{FF2B5EF4-FFF2-40B4-BE49-F238E27FC236}">
                <a16:creationId xmlns:a16="http://schemas.microsoft.com/office/drawing/2014/main" id="{2145205C-31D5-E445-99A2-DB5B7D610A9B}"/>
              </a:ext>
            </a:extLst>
          </p:cNvPr>
          <p:cNvSpPr>
            <a:spLocks noGrp="1"/>
          </p:cNvSpPr>
          <p:nvPr>
            <p:ph type="body" sz="quarter" idx="18" hasCustomPrompt="1"/>
          </p:nvPr>
        </p:nvSpPr>
        <p:spPr>
          <a:xfrm>
            <a:off x="5562600" y="2558389"/>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7" name="Text Placeholder 4">
            <a:extLst>
              <a:ext uri="{FF2B5EF4-FFF2-40B4-BE49-F238E27FC236}">
                <a16:creationId xmlns:a16="http://schemas.microsoft.com/office/drawing/2014/main" id="{CD89BFAE-D287-6A4F-92C8-61BB785AF3D3}"/>
              </a:ext>
            </a:extLst>
          </p:cNvPr>
          <p:cNvSpPr>
            <a:spLocks noGrp="1"/>
          </p:cNvSpPr>
          <p:nvPr>
            <p:ph type="body" sz="quarter" idx="19" hasCustomPrompt="1"/>
          </p:nvPr>
        </p:nvSpPr>
        <p:spPr>
          <a:xfrm>
            <a:off x="1709382" y="4088845"/>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8" name="Text Placeholder 4">
            <a:extLst>
              <a:ext uri="{FF2B5EF4-FFF2-40B4-BE49-F238E27FC236}">
                <a16:creationId xmlns:a16="http://schemas.microsoft.com/office/drawing/2014/main" id="{0F2205A5-4044-B74B-A2E2-8D4536C6DC96}"/>
              </a:ext>
            </a:extLst>
          </p:cNvPr>
          <p:cNvSpPr>
            <a:spLocks noGrp="1"/>
          </p:cNvSpPr>
          <p:nvPr>
            <p:ph type="body" sz="quarter" idx="20" hasCustomPrompt="1"/>
          </p:nvPr>
        </p:nvSpPr>
        <p:spPr>
          <a:xfrm>
            <a:off x="5562600" y="4088845"/>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9" name="Text Placeholder 4">
            <a:extLst>
              <a:ext uri="{FF2B5EF4-FFF2-40B4-BE49-F238E27FC236}">
                <a16:creationId xmlns:a16="http://schemas.microsoft.com/office/drawing/2014/main" id="{C249BDC1-CF90-7C45-A141-E928ACF7929D}"/>
              </a:ext>
            </a:extLst>
          </p:cNvPr>
          <p:cNvSpPr>
            <a:spLocks noGrp="1"/>
          </p:cNvSpPr>
          <p:nvPr>
            <p:ph type="body" sz="quarter" idx="21" hasCustomPrompt="1"/>
          </p:nvPr>
        </p:nvSpPr>
        <p:spPr>
          <a:xfrm>
            <a:off x="1709382" y="5572389"/>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30" name="Footer Placeholder 4">
            <a:extLst>
              <a:ext uri="{FF2B5EF4-FFF2-40B4-BE49-F238E27FC236}">
                <a16:creationId xmlns:a16="http://schemas.microsoft.com/office/drawing/2014/main" id="{E93D45BC-315F-4C7D-8833-BEBDE1D00E0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31" name="Slide Number Placeholder 5">
            <a:extLst>
              <a:ext uri="{FF2B5EF4-FFF2-40B4-BE49-F238E27FC236}">
                <a16:creationId xmlns:a16="http://schemas.microsoft.com/office/drawing/2014/main" id="{3E2D2AE8-AE71-4283-89E1-02727EF2527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2361862458"/>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_Subtitle_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2" y="599436"/>
            <a:ext cx="4610668" cy="1231106"/>
          </a:xfrm>
        </p:spPr>
        <p:txBody>
          <a:bodyPr/>
          <a:lstStyle>
            <a:lvl1pPr algn="l" defTabSz="932563"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2" y="2021456"/>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565914326"/>
      </p:ext>
    </p:extLst>
  </p:cSld>
  <p:clrMapOvr>
    <a:masterClrMapping/>
  </p:clrMapOvr>
  <p:transition>
    <p:fade/>
  </p:transition>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2" y="599436"/>
            <a:ext cx="4610668" cy="1354315"/>
          </a:xfrm>
        </p:spPr>
        <p:txBody>
          <a:bodyPr/>
          <a:lstStyle>
            <a:lvl1pPr algn="l" defTabSz="932563"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8001000" y="2314729"/>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7" name="Text Placeholder 4">
            <a:extLst>
              <a:ext uri="{FF2B5EF4-FFF2-40B4-BE49-F238E27FC236}">
                <a16:creationId xmlns:a16="http://schemas.microsoft.com/office/drawing/2014/main" id="{DA051E22-5706-0641-B839-C86D64313E72}"/>
              </a:ext>
            </a:extLst>
          </p:cNvPr>
          <p:cNvSpPr>
            <a:spLocks noGrp="1"/>
          </p:cNvSpPr>
          <p:nvPr>
            <p:ph type="body" sz="quarter" idx="14" hasCustomPrompt="1"/>
          </p:nvPr>
        </p:nvSpPr>
        <p:spPr>
          <a:xfrm>
            <a:off x="6136944" y="2314728"/>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8001000" y="838201"/>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9" name="Text Placeholder 4">
            <a:extLst>
              <a:ext uri="{FF2B5EF4-FFF2-40B4-BE49-F238E27FC236}">
                <a16:creationId xmlns:a16="http://schemas.microsoft.com/office/drawing/2014/main" id="{A4DB0EB2-F13F-EA44-A494-54AB883E8F20}"/>
              </a:ext>
            </a:extLst>
          </p:cNvPr>
          <p:cNvSpPr>
            <a:spLocks noGrp="1"/>
          </p:cNvSpPr>
          <p:nvPr>
            <p:ph type="body" sz="quarter" idx="16" hasCustomPrompt="1"/>
          </p:nvPr>
        </p:nvSpPr>
        <p:spPr>
          <a:xfrm>
            <a:off x="6136944" y="838200"/>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8001000" y="3810001"/>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1" name="Text Placeholder 4">
            <a:extLst>
              <a:ext uri="{FF2B5EF4-FFF2-40B4-BE49-F238E27FC236}">
                <a16:creationId xmlns:a16="http://schemas.microsoft.com/office/drawing/2014/main" id="{54AC069D-0D99-1449-BA56-CABAD1A30B51}"/>
              </a:ext>
            </a:extLst>
          </p:cNvPr>
          <p:cNvSpPr>
            <a:spLocks noGrp="1"/>
          </p:cNvSpPr>
          <p:nvPr>
            <p:ph type="body" sz="quarter" idx="18" hasCustomPrompt="1"/>
          </p:nvPr>
        </p:nvSpPr>
        <p:spPr>
          <a:xfrm>
            <a:off x="6136944" y="3810000"/>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8001000" y="52578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3" name="Text Placeholder 4">
            <a:extLst>
              <a:ext uri="{FF2B5EF4-FFF2-40B4-BE49-F238E27FC236}">
                <a16:creationId xmlns:a16="http://schemas.microsoft.com/office/drawing/2014/main" id="{C4C488F7-08C3-AA48-9203-0739DBED7D31}"/>
              </a:ext>
            </a:extLst>
          </p:cNvPr>
          <p:cNvSpPr>
            <a:spLocks noGrp="1"/>
          </p:cNvSpPr>
          <p:nvPr>
            <p:ph type="body" sz="quarter" idx="20" hasCustomPrompt="1"/>
          </p:nvPr>
        </p:nvSpPr>
        <p:spPr>
          <a:xfrm>
            <a:off x="6136944" y="52577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54" name="Text Placeholder 4">
            <a:extLst>
              <a:ext uri="{FF2B5EF4-FFF2-40B4-BE49-F238E27FC236}">
                <a16:creationId xmlns:a16="http://schemas.microsoft.com/office/drawing/2014/main" id="{73C30779-5B33-B64E-A12E-25D5F3B74CDD}"/>
              </a:ext>
            </a:extLst>
          </p:cNvPr>
          <p:cNvSpPr>
            <a:spLocks noGrp="1"/>
          </p:cNvSpPr>
          <p:nvPr>
            <p:ph type="body" sz="quarter" idx="12" hasCustomPrompt="1"/>
          </p:nvPr>
        </p:nvSpPr>
        <p:spPr>
          <a:xfrm>
            <a:off x="584202" y="2150958"/>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485B5D0E-1573-433D-8848-6048A4F7838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22" name="Slide Number Placeholder 5">
            <a:extLst>
              <a:ext uri="{FF2B5EF4-FFF2-40B4-BE49-F238E27FC236}">
                <a16:creationId xmlns:a16="http://schemas.microsoft.com/office/drawing/2014/main" id="{EEE637F6-8E27-4E8C-B612-CE7567F0F36C}"/>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2890674896"/>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73466295"/>
      </p:ext>
    </p:extLst>
  </p:cSld>
  <p:clrMapOvr>
    <a:masterClrMapping/>
  </p:clrMapOvr>
  <p:transition>
    <p:fade/>
  </p:transition>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_Subtitle_Content_Larg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2" y="599436"/>
            <a:ext cx="3615519" cy="2031473"/>
          </a:xfrm>
        </p:spPr>
        <p:txBody>
          <a:bodyPr/>
          <a:lstStyle>
            <a:lvl1pPr algn="l" defTabSz="932563"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188A3071-7768-0B46-B2E0-504A846B74CF}"/>
              </a:ext>
            </a:extLst>
          </p:cNvPr>
          <p:cNvGrpSpPr/>
          <p:nvPr userDrawn="1"/>
        </p:nvGrpSpPr>
        <p:grpSpPr>
          <a:xfrm>
            <a:off x="4305300" y="585969"/>
            <a:ext cx="7315200" cy="5687403"/>
            <a:chOff x="4392612" y="585968"/>
            <a:chExt cx="5475288" cy="5687403"/>
          </a:xfrm>
        </p:grpSpPr>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4392612"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4392612"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4392612"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4392612"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4392612"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4392612"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4392612"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4392612"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6134100" y="2314729"/>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7" name="Text Placeholder 4">
            <a:extLst>
              <a:ext uri="{FF2B5EF4-FFF2-40B4-BE49-F238E27FC236}">
                <a16:creationId xmlns:a16="http://schemas.microsoft.com/office/drawing/2014/main" id="{DA051E22-5706-0641-B839-C86D64313E72}"/>
              </a:ext>
            </a:extLst>
          </p:cNvPr>
          <p:cNvSpPr>
            <a:spLocks noGrp="1"/>
          </p:cNvSpPr>
          <p:nvPr>
            <p:ph type="body" sz="quarter" idx="14" hasCustomPrompt="1"/>
          </p:nvPr>
        </p:nvSpPr>
        <p:spPr>
          <a:xfrm>
            <a:off x="4305300" y="2314728"/>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6134100" y="838201"/>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9" name="Text Placeholder 4">
            <a:extLst>
              <a:ext uri="{FF2B5EF4-FFF2-40B4-BE49-F238E27FC236}">
                <a16:creationId xmlns:a16="http://schemas.microsoft.com/office/drawing/2014/main" id="{A4DB0EB2-F13F-EA44-A494-54AB883E8F20}"/>
              </a:ext>
            </a:extLst>
          </p:cNvPr>
          <p:cNvSpPr>
            <a:spLocks noGrp="1"/>
          </p:cNvSpPr>
          <p:nvPr>
            <p:ph type="body" sz="quarter" idx="16" hasCustomPrompt="1"/>
          </p:nvPr>
        </p:nvSpPr>
        <p:spPr>
          <a:xfrm>
            <a:off x="4305300" y="838200"/>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6134100" y="3810001"/>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1" name="Text Placeholder 4">
            <a:extLst>
              <a:ext uri="{FF2B5EF4-FFF2-40B4-BE49-F238E27FC236}">
                <a16:creationId xmlns:a16="http://schemas.microsoft.com/office/drawing/2014/main" id="{54AC069D-0D99-1449-BA56-CABAD1A30B51}"/>
              </a:ext>
            </a:extLst>
          </p:cNvPr>
          <p:cNvSpPr>
            <a:spLocks noGrp="1"/>
          </p:cNvSpPr>
          <p:nvPr>
            <p:ph type="body" sz="quarter" idx="18" hasCustomPrompt="1"/>
          </p:nvPr>
        </p:nvSpPr>
        <p:spPr>
          <a:xfrm>
            <a:off x="4305300" y="3810000"/>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6134100" y="52578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3" name="Text Placeholder 4">
            <a:extLst>
              <a:ext uri="{FF2B5EF4-FFF2-40B4-BE49-F238E27FC236}">
                <a16:creationId xmlns:a16="http://schemas.microsoft.com/office/drawing/2014/main" id="{C4C488F7-08C3-AA48-9203-0739DBED7D31}"/>
              </a:ext>
            </a:extLst>
          </p:cNvPr>
          <p:cNvSpPr>
            <a:spLocks noGrp="1"/>
          </p:cNvSpPr>
          <p:nvPr>
            <p:ph type="body" sz="quarter" idx="20" hasCustomPrompt="1"/>
          </p:nvPr>
        </p:nvSpPr>
        <p:spPr>
          <a:xfrm>
            <a:off x="4305300" y="52577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21" name="Text Placeholder 4">
            <a:extLst>
              <a:ext uri="{FF2B5EF4-FFF2-40B4-BE49-F238E27FC236}">
                <a16:creationId xmlns:a16="http://schemas.microsoft.com/office/drawing/2014/main" id="{7A1D12C3-3B5B-044C-A548-FEDB9E5D4028}"/>
              </a:ext>
            </a:extLst>
          </p:cNvPr>
          <p:cNvSpPr>
            <a:spLocks noGrp="1"/>
          </p:cNvSpPr>
          <p:nvPr>
            <p:ph type="body" sz="quarter" idx="12" hasCustomPrompt="1"/>
          </p:nvPr>
        </p:nvSpPr>
        <p:spPr>
          <a:xfrm>
            <a:off x="584202" y="2833346"/>
            <a:ext cx="3606799"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2" name="Footer Placeholder 4">
            <a:extLst>
              <a:ext uri="{FF2B5EF4-FFF2-40B4-BE49-F238E27FC236}">
                <a16:creationId xmlns:a16="http://schemas.microsoft.com/office/drawing/2014/main" id="{541C866C-8EA9-4038-A651-584E067588B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23" name="Slide Number Placeholder 5">
            <a:extLst>
              <a:ext uri="{FF2B5EF4-FFF2-40B4-BE49-F238E27FC236}">
                <a16:creationId xmlns:a16="http://schemas.microsoft.com/office/drawing/2014/main" id="{D45AAAD8-78F9-4C71-8B27-0A40EE10746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769379396"/>
      </p:ext>
    </p:extLst>
  </p:cSld>
  <p:clrMapOvr>
    <a:masterClrMapping/>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_Subtitle_Conten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2" y="599436"/>
            <a:ext cx="4610668" cy="1354315"/>
          </a:xfrm>
        </p:spPr>
        <p:txBody>
          <a:bodyPr/>
          <a:lstStyle>
            <a:lvl1pPr algn="l" defTabSz="932563"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8001000" y="2314729"/>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8001000" y="838201"/>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8001000" y="3810001"/>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8001000" y="52578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5" y="655946"/>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598">
                <a:solidFill>
                  <a:schemeClr val="accent2"/>
                </a:solidFill>
                <a:latin typeface="Segoe UI Semibold" panose="020B0502040204020203" pitchFamily="34" charset="0"/>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5"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598">
                <a:solidFill>
                  <a:schemeClr val="accent2"/>
                </a:solidFill>
                <a:latin typeface="Segoe UI Semibold" panose="020B0502040204020203" pitchFamily="34" charset="0"/>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5"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598">
                <a:solidFill>
                  <a:schemeClr val="accent2"/>
                </a:solidFill>
                <a:latin typeface="Segoe UI Semibold" panose="020B0502040204020203" pitchFamily="34" charset="0"/>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5" y="5156656"/>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598">
                <a:solidFill>
                  <a:schemeClr val="accent2"/>
                </a:solidFill>
                <a:latin typeface="Segoe UI Semibold" panose="020B0502040204020203" pitchFamily="34" charset="0"/>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2" y="2150958"/>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1611024236"/>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Subtitle_Content_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30"/>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9"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8"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9"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8"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2" y="2141576"/>
            <a:ext cx="3463119" cy="1846659"/>
          </a:xfrm>
        </p:spPr>
        <p:txBody>
          <a:bodyPr wrap="square">
            <a:spAutoFit/>
          </a:bodyPr>
          <a:lstStyle>
            <a:lvl1pPr algn="l" defTabSz="932563"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2" y="4120946"/>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657833230"/>
      </p:ext>
    </p:extLst>
  </p:cSld>
  <p:clrMapOvr>
    <a:masterClrMapping/>
  </p:clrMapOvr>
  <p:transition>
    <p:fade/>
  </p:transition>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_Subtitle_Content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2" y="599436"/>
            <a:ext cx="5444319" cy="1354315"/>
          </a:xfrm>
        </p:spPr>
        <p:txBody>
          <a:bodyPr/>
          <a:lstStyle>
            <a:lvl1pPr algn="l" defTabSz="932563"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49" name="Group 48">
            <a:extLst>
              <a:ext uri="{FF2B5EF4-FFF2-40B4-BE49-F238E27FC236}">
                <a16:creationId xmlns:a16="http://schemas.microsoft.com/office/drawing/2014/main" id="{31FA41F1-2028-C841-A0E6-E62A36CD04B0}"/>
              </a:ext>
            </a:extLst>
          </p:cNvPr>
          <p:cNvGrpSpPr/>
          <p:nvPr userDrawn="1"/>
        </p:nvGrpSpPr>
        <p:grpSpPr>
          <a:xfrm>
            <a:off x="6134100" y="585969"/>
            <a:ext cx="5475288" cy="2780871"/>
            <a:chOff x="6134100" y="585968"/>
            <a:chExt cx="5475288" cy="2780871"/>
          </a:xfrm>
        </p:grpSpPr>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6134100" y="33668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58990C4-7AAA-874F-9992-5C649C6BAE73}"/>
              </a:ext>
            </a:extLst>
          </p:cNvPr>
          <p:cNvGrpSpPr/>
          <p:nvPr userDrawn="1"/>
        </p:nvGrpSpPr>
        <p:grpSpPr>
          <a:xfrm>
            <a:off x="6134100" y="3505201"/>
            <a:ext cx="5475288" cy="2753575"/>
            <a:chOff x="6134100" y="585968"/>
            <a:chExt cx="5475288" cy="2753575"/>
          </a:xfrm>
        </p:grpSpPr>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6134100" y="333954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Text Placeholder 4">
            <a:extLst>
              <a:ext uri="{FF2B5EF4-FFF2-40B4-BE49-F238E27FC236}">
                <a16:creationId xmlns:a16="http://schemas.microsoft.com/office/drawing/2014/main" id="{4BD19EB2-7D8F-AC41-A8B6-1914246DD12A}"/>
              </a:ext>
            </a:extLst>
          </p:cNvPr>
          <p:cNvSpPr>
            <a:spLocks noGrp="1"/>
          </p:cNvSpPr>
          <p:nvPr>
            <p:ph type="body" sz="quarter" idx="15" hasCustomPrompt="1"/>
          </p:nvPr>
        </p:nvSpPr>
        <p:spPr>
          <a:xfrm>
            <a:off x="7507787" y="838200"/>
            <a:ext cx="4112713"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p:ph type="body" sz="quarter" idx="16" hasCustomPrompt="1"/>
          </p:nvPr>
        </p:nvSpPr>
        <p:spPr>
          <a:xfrm>
            <a:off x="6134101" y="838199"/>
            <a:ext cx="1268811"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p:ph type="body" sz="quarter" idx="17" hasCustomPrompt="1"/>
          </p:nvPr>
        </p:nvSpPr>
        <p:spPr>
          <a:xfrm>
            <a:off x="7507787" y="3761096"/>
            <a:ext cx="4112713"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p:ph type="body" sz="quarter" idx="18" hasCustomPrompt="1"/>
          </p:nvPr>
        </p:nvSpPr>
        <p:spPr>
          <a:xfrm>
            <a:off x="6134101" y="3761095"/>
            <a:ext cx="1268811"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14" name="Text Placeholder 4">
            <a:extLst>
              <a:ext uri="{FF2B5EF4-FFF2-40B4-BE49-F238E27FC236}">
                <a16:creationId xmlns:a16="http://schemas.microsoft.com/office/drawing/2014/main" id="{E75517DE-522B-D247-93F8-0782A7006717}"/>
              </a:ext>
            </a:extLst>
          </p:cNvPr>
          <p:cNvSpPr>
            <a:spLocks noGrp="1"/>
          </p:cNvSpPr>
          <p:nvPr>
            <p:ph type="body" sz="quarter" idx="19" hasCustomPrompt="1"/>
          </p:nvPr>
        </p:nvSpPr>
        <p:spPr>
          <a:xfrm>
            <a:off x="584202" y="2150958"/>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15" name="Footer Placeholder 4">
            <a:extLst>
              <a:ext uri="{FF2B5EF4-FFF2-40B4-BE49-F238E27FC236}">
                <a16:creationId xmlns:a16="http://schemas.microsoft.com/office/drawing/2014/main" id="{8BE6EBE7-CA02-4C26-BD72-12949608A4E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16" name="Slide Number Placeholder 5">
            <a:extLst>
              <a:ext uri="{FF2B5EF4-FFF2-40B4-BE49-F238E27FC236}">
                <a16:creationId xmlns:a16="http://schemas.microsoft.com/office/drawing/2014/main" id="{C404F89B-F6FA-4D38-B9FD-D86E2290BC0B}"/>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326327492"/>
      </p:ext>
    </p:extLst>
  </p:cSld>
  <p:clrMapOvr>
    <a:masterClrMapping/>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1" y="4334637"/>
            <a:ext cx="7298437" cy="1015663"/>
          </a:xfrm>
        </p:spPr>
        <p:txBody>
          <a:bodyPr wrap="square" anchor="b" anchorCtr="0">
            <a:spAutoFit/>
          </a:bodyPr>
          <a:lstStyle>
            <a:lvl1pPr>
              <a:defRPr sz="6598"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2201492291"/>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2" y="-1469570"/>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1986"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1" y="4334637"/>
            <a:ext cx="7298437" cy="1015663"/>
          </a:xfrm>
        </p:spPr>
        <p:txBody>
          <a:bodyPr wrap="square" anchor="b" anchorCtr="0">
            <a:spAutoFit/>
          </a:bodyPr>
          <a:lstStyle>
            <a:lvl1pPr>
              <a:defRPr sz="6598"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4"/>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solidFill>
              </a:rPr>
              <a:t>Microsoft Confidential – Internal only </a:t>
            </a:r>
            <a:fld id="{CDA8CF92-FC37-A64A-8AA4-5DF2C811E7A1}" type="slidenum">
              <a:rPr lang="en-US" sz="900" smtClean="0">
                <a:solidFill>
                  <a:schemeClr val="bg1"/>
                </a:solidFill>
              </a:rPr>
              <a:pPr/>
              <a:t>‹#›</a:t>
            </a:fld>
            <a:endParaRPr lang="en-US" sz="900">
              <a:solidFill>
                <a:schemeClr val="bg1"/>
              </a:solidFill>
            </a:endParaRPr>
          </a:p>
        </p:txBody>
      </p:sp>
    </p:spTree>
    <p:extLst>
      <p:ext uri="{BB962C8B-B14F-4D97-AF65-F5344CB8AC3E}">
        <p14:creationId xmlns:p14="http://schemas.microsoft.com/office/powerpoint/2010/main" val="3813595109"/>
      </p:ext>
    </p:extLst>
  </p:cSld>
  <p:clrMapOvr>
    <a:masterClrMapping/>
  </p:clrMapOvr>
  <p:transition>
    <p:fade/>
  </p:transition>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2" y="-1469570"/>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1986"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1" y="4334637"/>
            <a:ext cx="7298437" cy="1015663"/>
          </a:xfrm>
        </p:spPr>
        <p:txBody>
          <a:bodyPr wrap="square" anchor="b" anchorCtr="0">
            <a:spAutoFit/>
          </a:bodyPr>
          <a:lstStyle>
            <a:lvl1pPr>
              <a:defRPr sz="6598"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4"/>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solidFill>
              </a:rPr>
              <a:t>Microsoft Confidential – Internal only </a:t>
            </a:r>
            <a:fld id="{CDA8CF92-FC37-A64A-8AA4-5DF2C811E7A1}" type="slidenum">
              <a:rPr lang="en-US" sz="900" smtClean="0">
                <a:solidFill>
                  <a:schemeClr val="bg1"/>
                </a:solidFill>
              </a:rPr>
              <a:pPr/>
              <a:t>‹#›</a:t>
            </a:fld>
            <a:endParaRPr lang="en-US" sz="900">
              <a:solidFill>
                <a:schemeClr val="bg1"/>
              </a:solidFill>
            </a:endParaRPr>
          </a:p>
        </p:txBody>
      </p:sp>
    </p:spTree>
    <p:extLst>
      <p:ext uri="{BB962C8B-B14F-4D97-AF65-F5344CB8AC3E}">
        <p14:creationId xmlns:p14="http://schemas.microsoft.com/office/powerpoint/2010/main" val="1388191713"/>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2" y="-1469570"/>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1986"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1" y="4334637"/>
            <a:ext cx="7298437" cy="1015663"/>
          </a:xfrm>
        </p:spPr>
        <p:txBody>
          <a:bodyPr wrap="square" anchor="b" anchorCtr="0">
            <a:spAutoFit/>
          </a:bodyPr>
          <a:lstStyle>
            <a:lvl1pPr>
              <a:defRPr sz="6598"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4"/>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solidFill>
              </a:rPr>
              <a:t>Microsoft Confidential – Internal only </a:t>
            </a:r>
            <a:fld id="{CDA8CF92-FC37-A64A-8AA4-5DF2C811E7A1}" type="slidenum">
              <a:rPr lang="en-US" sz="900" smtClean="0">
                <a:solidFill>
                  <a:schemeClr val="bg1"/>
                </a:solidFill>
              </a:rPr>
              <a:pPr/>
              <a:t>‹#›</a:t>
            </a:fld>
            <a:endParaRPr lang="en-US" sz="900">
              <a:solidFill>
                <a:schemeClr val="bg1"/>
              </a:solidFill>
            </a:endParaRPr>
          </a:p>
        </p:txBody>
      </p:sp>
    </p:spTree>
    <p:extLst>
      <p:ext uri="{BB962C8B-B14F-4D97-AF65-F5344CB8AC3E}">
        <p14:creationId xmlns:p14="http://schemas.microsoft.com/office/powerpoint/2010/main" val="3025468291"/>
      </p:ext>
    </p:extLst>
  </p:cSld>
  <p:clrMapOvr>
    <a:masterClrMapping/>
  </p:clrMapOvr>
  <p:transition>
    <p:fade/>
  </p:transition>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2" y="-1469570"/>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1986"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1" y="4334637"/>
            <a:ext cx="7298437" cy="1015663"/>
          </a:xfrm>
        </p:spPr>
        <p:txBody>
          <a:bodyPr wrap="square" anchor="b" anchorCtr="0">
            <a:spAutoFit/>
          </a:bodyPr>
          <a:lstStyle>
            <a:lvl1pPr>
              <a:defRPr sz="6598"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4"/>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solidFill>
              </a:rPr>
              <a:t>Microsoft Confidential – Internal only </a:t>
            </a:r>
            <a:fld id="{CDA8CF92-FC37-A64A-8AA4-5DF2C811E7A1}" type="slidenum">
              <a:rPr lang="en-US" sz="900" smtClean="0">
                <a:solidFill>
                  <a:schemeClr val="bg1"/>
                </a:solidFill>
              </a:rPr>
              <a:pPr/>
              <a:t>‹#›</a:t>
            </a:fld>
            <a:endParaRPr lang="en-US" sz="900">
              <a:solidFill>
                <a:schemeClr val="bg1"/>
              </a:solidFill>
            </a:endParaRPr>
          </a:p>
        </p:txBody>
      </p:sp>
    </p:spTree>
    <p:extLst>
      <p:ext uri="{BB962C8B-B14F-4D97-AF65-F5344CB8AC3E}">
        <p14:creationId xmlns:p14="http://schemas.microsoft.com/office/powerpoint/2010/main" val="1722464374"/>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2" y="-1469570"/>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1986"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1" y="4334637"/>
            <a:ext cx="7298437" cy="1015663"/>
          </a:xfrm>
        </p:spPr>
        <p:txBody>
          <a:bodyPr wrap="square" anchor="b" anchorCtr="0">
            <a:spAutoFit/>
          </a:bodyPr>
          <a:lstStyle>
            <a:lvl1pPr>
              <a:defRPr sz="6598"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4"/>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solidFill>
              </a:rPr>
              <a:t>Microsoft Confidential – Internal only </a:t>
            </a:r>
            <a:fld id="{CDA8CF92-FC37-A64A-8AA4-5DF2C811E7A1}" type="slidenum">
              <a:rPr lang="en-US" sz="900" smtClean="0">
                <a:solidFill>
                  <a:schemeClr val="bg1"/>
                </a:solidFill>
              </a:rPr>
              <a:pPr/>
              <a:t>‹#›</a:t>
            </a:fld>
            <a:endParaRPr lang="en-US" sz="900">
              <a:solidFill>
                <a:schemeClr val="bg1"/>
              </a:solidFill>
            </a:endParaRPr>
          </a:p>
        </p:txBody>
      </p:sp>
    </p:spTree>
    <p:extLst>
      <p:ext uri="{BB962C8B-B14F-4D97-AF65-F5344CB8AC3E}">
        <p14:creationId xmlns:p14="http://schemas.microsoft.com/office/powerpoint/2010/main" val="373263150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73329179"/>
      </p:ext>
    </p:extLst>
  </p:cSld>
  <p:clrMapOvr>
    <a:masterClrMapping/>
  </p:clrMapOvr>
  <p:transition>
    <p:fade/>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2" y="-1469570"/>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1986"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1" y="4334637"/>
            <a:ext cx="7298437" cy="1015663"/>
          </a:xfrm>
        </p:spPr>
        <p:txBody>
          <a:bodyPr wrap="square" anchor="b" anchorCtr="0">
            <a:spAutoFit/>
          </a:bodyPr>
          <a:lstStyle>
            <a:lvl1pPr>
              <a:defRPr sz="6598"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4"/>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solidFill>
              </a:rPr>
              <a:t>Microsoft Confidential – Internal only </a:t>
            </a:r>
            <a:fld id="{CDA8CF92-FC37-A64A-8AA4-5DF2C811E7A1}" type="slidenum">
              <a:rPr lang="en-US" sz="900" smtClean="0">
                <a:solidFill>
                  <a:schemeClr val="bg1"/>
                </a:solidFill>
              </a:rPr>
              <a:pPr/>
              <a:t>‹#›</a:t>
            </a:fld>
            <a:endParaRPr lang="en-US" sz="900">
              <a:solidFill>
                <a:schemeClr val="bg1"/>
              </a:solidFill>
            </a:endParaRPr>
          </a:p>
        </p:txBody>
      </p:sp>
    </p:spTree>
    <p:extLst>
      <p:ext uri="{BB962C8B-B14F-4D97-AF65-F5344CB8AC3E}">
        <p14:creationId xmlns:p14="http://schemas.microsoft.com/office/powerpoint/2010/main" val="154425624"/>
      </p:ext>
    </p:extLst>
  </p:cSld>
  <p:clrMapOvr>
    <a:masterClrMapping/>
  </p:clrMapOvr>
  <p:transition>
    <p:fade/>
  </p:transition>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102996264"/>
      </p:ext>
    </p:extLst>
  </p:cSld>
  <p:clrMapOvr>
    <a:masterClrMapping/>
  </p:clrMapOvr>
  <p:transition>
    <p:fade/>
  </p:transition>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2193965404"/>
      </p:ext>
    </p:extLst>
  </p:cSld>
  <p:clrMapOvr>
    <a:masterClrMapping/>
  </p:clrMapOvr>
  <p:transition>
    <p:fade/>
  </p:transition>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97022432"/>
      </p:ext>
    </p:extLst>
  </p:cSld>
  <p:clrMapOvr>
    <a:masterClrMapping/>
  </p:clrMapOvr>
  <p:transition>
    <p:fade/>
  </p:transition>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2601441158"/>
      </p:ext>
    </p:extLst>
  </p:cSld>
  <p:clrMapOvr>
    <a:masterClrMapping/>
  </p:clrMapOvr>
  <p:transition>
    <p:fade/>
  </p:transition>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9"/>
            <a:ext cx="1595438" cy="581025"/>
          </a:xfrm>
          <a:prstGeom prst="rect">
            <a:avLst/>
          </a:prstGeom>
          <a:noFill/>
        </p:spPr>
        <p:txBody>
          <a:bodyPr wrap="square" lIns="89988"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1" y="1682349"/>
            <a:ext cx="1627188" cy="581025"/>
          </a:xfrm>
          <a:prstGeom prst="rect">
            <a:avLst/>
          </a:prstGeom>
          <a:noFill/>
        </p:spPr>
        <p:txBody>
          <a:bodyPr wrap="square" lIns="89988"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60" y="1682349"/>
            <a:ext cx="1645987" cy="581025"/>
          </a:xfrm>
          <a:prstGeom prst="rect">
            <a:avLst/>
          </a:prstGeom>
          <a:noFill/>
        </p:spPr>
        <p:txBody>
          <a:bodyPr wrap="square" lIns="89988"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60" y="1682349"/>
            <a:ext cx="1701695" cy="581025"/>
          </a:xfrm>
          <a:prstGeom prst="rect">
            <a:avLst/>
          </a:prstGeom>
          <a:noFill/>
        </p:spPr>
        <p:txBody>
          <a:bodyPr wrap="square" lIns="89988"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1000" y="1682349"/>
            <a:ext cx="1719262" cy="581025"/>
          </a:xfrm>
          <a:prstGeom prst="rect">
            <a:avLst/>
          </a:prstGeom>
          <a:noFill/>
        </p:spPr>
        <p:txBody>
          <a:bodyPr wrap="square" lIns="89988"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9"/>
            <a:ext cx="1741488" cy="581025"/>
          </a:xfrm>
          <a:prstGeom prst="rect">
            <a:avLst/>
          </a:prstGeom>
          <a:noFill/>
        </p:spPr>
        <p:txBody>
          <a:bodyPr wrap="square" lIns="89988"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89988"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1" y="4035023"/>
            <a:ext cx="1627188" cy="581025"/>
          </a:xfrm>
          <a:prstGeom prst="rect">
            <a:avLst/>
          </a:prstGeom>
          <a:noFill/>
        </p:spPr>
        <p:txBody>
          <a:bodyPr wrap="square" lIns="89988"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60" y="4035023"/>
            <a:ext cx="1645987" cy="581025"/>
          </a:xfrm>
          <a:prstGeom prst="rect">
            <a:avLst/>
          </a:prstGeom>
          <a:noFill/>
        </p:spPr>
        <p:txBody>
          <a:bodyPr wrap="square" lIns="89988"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60" y="4035023"/>
            <a:ext cx="1701695" cy="581025"/>
          </a:xfrm>
          <a:prstGeom prst="rect">
            <a:avLst/>
          </a:prstGeom>
          <a:noFill/>
        </p:spPr>
        <p:txBody>
          <a:bodyPr wrap="square" lIns="89988"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1000" y="4035023"/>
            <a:ext cx="1719262" cy="581025"/>
          </a:xfrm>
          <a:prstGeom prst="rect">
            <a:avLst/>
          </a:prstGeom>
          <a:noFill/>
        </p:spPr>
        <p:txBody>
          <a:bodyPr wrap="square" lIns="89988"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89988"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1" y="2382804"/>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4"/>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4"/>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4"/>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1" y="2382804"/>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4"/>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1"/>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1"/>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1"/>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1"/>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1" y="4754781"/>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1"/>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7"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3"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7"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8"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8"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563"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981361597"/>
      </p:ext>
    </p:extLst>
  </p:cSld>
  <p:clrMapOvr>
    <a:masterClrMapping/>
  </p:clrMapOvr>
  <p:transition>
    <p:fade/>
  </p:transition>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9"/>
            <a:ext cx="1595438" cy="581025"/>
          </a:xfrm>
          <a:prstGeom prst="rect">
            <a:avLst/>
          </a:prstGeom>
          <a:noFill/>
        </p:spPr>
        <p:txBody>
          <a:bodyPr wrap="square" lIns="89988" tIns="0" rIns="0" bIns="0" rtlCol="0">
            <a:noAutofit/>
          </a:bodyPr>
          <a:lstStyle/>
          <a:p>
            <a:pPr algn="l"/>
            <a:r>
              <a:rPr lang="en-US" sz="36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1" y="1682349"/>
            <a:ext cx="1627188" cy="581025"/>
          </a:xfrm>
          <a:prstGeom prst="rect">
            <a:avLst/>
          </a:prstGeom>
          <a:noFill/>
        </p:spPr>
        <p:txBody>
          <a:bodyPr wrap="square" lIns="89988" tIns="0" rIns="0" bIns="0" rtlCol="0">
            <a:noAutofit/>
          </a:bodyPr>
          <a:lstStyle/>
          <a:p>
            <a:pPr algn="l"/>
            <a:r>
              <a:rPr lang="en-US" sz="36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60" y="1682349"/>
            <a:ext cx="1645987" cy="581025"/>
          </a:xfrm>
          <a:prstGeom prst="rect">
            <a:avLst/>
          </a:prstGeom>
          <a:noFill/>
        </p:spPr>
        <p:txBody>
          <a:bodyPr wrap="square" lIns="89988" tIns="0" rIns="0" bIns="0" rtlCol="0">
            <a:noAutofit/>
          </a:bodyPr>
          <a:lstStyle/>
          <a:p>
            <a:pPr algn="l"/>
            <a:r>
              <a:rPr lang="en-US" sz="36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60" y="1682349"/>
            <a:ext cx="1701695" cy="581025"/>
          </a:xfrm>
          <a:prstGeom prst="rect">
            <a:avLst/>
          </a:prstGeom>
          <a:noFill/>
        </p:spPr>
        <p:txBody>
          <a:bodyPr wrap="square" lIns="89988" tIns="0" rIns="0" bIns="0" rtlCol="0">
            <a:noAutofit/>
          </a:bodyPr>
          <a:lstStyle/>
          <a:p>
            <a:pPr algn="l"/>
            <a:r>
              <a:rPr lang="en-US" sz="36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1000" y="1682349"/>
            <a:ext cx="1719262" cy="581025"/>
          </a:xfrm>
          <a:prstGeom prst="rect">
            <a:avLst/>
          </a:prstGeom>
          <a:noFill/>
        </p:spPr>
        <p:txBody>
          <a:bodyPr wrap="square" lIns="89988" tIns="0" rIns="0" bIns="0" rtlCol="0">
            <a:noAutofit/>
          </a:bodyPr>
          <a:lstStyle/>
          <a:p>
            <a:pPr algn="l"/>
            <a:r>
              <a:rPr lang="en-US" sz="36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9"/>
            <a:ext cx="1741488" cy="581025"/>
          </a:xfrm>
          <a:prstGeom prst="rect">
            <a:avLst/>
          </a:prstGeom>
          <a:noFill/>
        </p:spPr>
        <p:txBody>
          <a:bodyPr wrap="square" lIns="89988" tIns="0" rIns="0" bIns="0" rtlCol="0">
            <a:noAutofit/>
          </a:bodyPr>
          <a:lstStyle/>
          <a:p>
            <a:pPr algn="l"/>
            <a:r>
              <a:rPr lang="en-US" sz="36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89988" tIns="0" rIns="0" bIns="0" rtlCol="0">
            <a:noAutofit/>
          </a:bodyPr>
          <a:lstStyle/>
          <a:p>
            <a:pPr algn="l"/>
            <a:r>
              <a:rPr lang="en-US" sz="36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1" y="4035023"/>
            <a:ext cx="1627188" cy="581025"/>
          </a:xfrm>
          <a:prstGeom prst="rect">
            <a:avLst/>
          </a:prstGeom>
          <a:noFill/>
        </p:spPr>
        <p:txBody>
          <a:bodyPr wrap="square" lIns="89988" tIns="0" rIns="0" bIns="0" rtlCol="0">
            <a:noAutofit/>
          </a:bodyPr>
          <a:lstStyle/>
          <a:p>
            <a:pPr algn="l"/>
            <a:r>
              <a:rPr lang="en-US" sz="36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60" y="4035023"/>
            <a:ext cx="1645987" cy="581025"/>
          </a:xfrm>
          <a:prstGeom prst="rect">
            <a:avLst/>
          </a:prstGeom>
          <a:noFill/>
        </p:spPr>
        <p:txBody>
          <a:bodyPr wrap="square" lIns="89988" tIns="0" rIns="0" bIns="0" rtlCol="0">
            <a:noAutofit/>
          </a:bodyPr>
          <a:lstStyle/>
          <a:p>
            <a:pPr algn="l"/>
            <a:r>
              <a:rPr lang="en-US" sz="3600">
                <a:solidFill>
                  <a:schemeClr val="tx2"/>
                </a:solidFill>
                <a:latin typeface="+mj-lt"/>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60" y="4035023"/>
            <a:ext cx="1701695" cy="581025"/>
          </a:xfrm>
          <a:prstGeom prst="rect">
            <a:avLst/>
          </a:prstGeom>
          <a:noFill/>
        </p:spPr>
        <p:txBody>
          <a:bodyPr wrap="square" lIns="89988" tIns="0" rIns="0" bIns="0" rtlCol="0">
            <a:noAutofit/>
          </a:bodyPr>
          <a:lstStyle/>
          <a:p>
            <a:pPr algn="l"/>
            <a:r>
              <a:rPr lang="en-US" sz="36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1000" y="4035023"/>
            <a:ext cx="1719262" cy="581025"/>
          </a:xfrm>
          <a:prstGeom prst="rect">
            <a:avLst/>
          </a:prstGeom>
          <a:noFill/>
        </p:spPr>
        <p:txBody>
          <a:bodyPr wrap="square" lIns="89988" tIns="0" rIns="0" bIns="0" rtlCol="0">
            <a:noAutofit/>
          </a:bodyPr>
          <a:lstStyle/>
          <a:p>
            <a:pPr algn="l"/>
            <a:r>
              <a:rPr lang="en-US" sz="36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89988" tIns="0" rIns="0" bIns="0" rtlCol="0">
            <a:noAutofit/>
          </a:bodyPr>
          <a:lstStyle/>
          <a:p>
            <a:pPr algn="l"/>
            <a:r>
              <a:rPr lang="en-US" sz="36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1" y="2382804"/>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4"/>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4"/>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4"/>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1" y="2382804"/>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4"/>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1"/>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1"/>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1"/>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1"/>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1"/>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1"/>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7"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3"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7"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8"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8"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563"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4106680279"/>
      </p:ext>
    </p:extLst>
  </p:cSld>
  <p:clrMapOvr>
    <a:masterClrMapping/>
  </p:clrMapOvr>
  <p:transition>
    <p:fade/>
  </p:transition>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5"/>
            <a:ext cx="1595438" cy="461869"/>
          </a:xfrm>
          <a:prstGeom prst="rect">
            <a:avLst/>
          </a:prstGeom>
          <a:noFill/>
        </p:spPr>
        <p:txBody>
          <a:bodyPr wrap="square" lIns="89988" tIns="0" rIns="0" bIns="0" rtlCol="0">
            <a:noAutofit/>
          </a:bodyPr>
          <a:lstStyle/>
          <a:p>
            <a:pPr algn="l"/>
            <a:r>
              <a:rPr lang="en-US" sz="24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1" y="1801505"/>
            <a:ext cx="1627188" cy="461869"/>
          </a:xfrm>
          <a:prstGeom prst="rect">
            <a:avLst/>
          </a:prstGeom>
          <a:noFill/>
        </p:spPr>
        <p:txBody>
          <a:bodyPr wrap="square" lIns="89988" tIns="0" rIns="0" bIns="0" rtlCol="0">
            <a:noAutofit/>
          </a:bodyPr>
          <a:lstStyle/>
          <a:p>
            <a:pPr algn="l"/>
            <a:r>
              <a:rPr lang="en-US" sz="24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801505"/>
            <a:ext cx="1645987" cy="461869"/>
          </a:xfrm>
          <a:prstGeom prst="rect">
            <a:avLst/>
          </a:prstGeom>
          <a:noFill/>
        </p:spPr>
        <p:txBody>
          <a:bodyPr wrap="square" lIns="89988" tIns="0" rIns="0" bIns="0" rtlCol="0">
            <a:noAutofit/>
          </a:bodyPr>
          <a:lstStyle/>
          <a:p>
            <a:pPr algn="l"/>
            <a:r>
              <a:rPr lang="en-US" sz="24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801505"/>
            <a:ext cx="1701695" cy="461869"/>
          </a:xfrm>
          <a:prstGeom prst="rect">
            <a:avLst/>
          </a:prstGeom>
          <a:noFill/>
        </p:spPr>
        <p:txBody>
          <a:bodyPr wrap="square" lIns="89988" tIns="0" rIns="0" bIns="0" rtlCol="0">
            <a:noAutofit/>
          </a:bodyPr>
          <a:lstStyle/>
          <a:p>
            <a:pPr algn="l"/>
            <a:r>
              <a:rPr lang="en-US" sz="24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1000" y="1801505"/>
            <a:ext cx="1719262" cy="461869"/>
          </a:xfrm>
          <a:prstGeom prst="rect">
            <a:avLst/>
          </a:prstGeom>
          <a:noFill/>
        </p:spPr>
        <p:txBody>
          <a:bodyPr wrap="square" lIns="89988" tIns="0" rIns="0" bIns="0" rtlCol="0">
            <a:noAutofit/>
          </a:bodyPr>
          <a:lstStyle/>
          <a:p>
            <a:pPr algn="l"/>
            <a:r>
              <a:rPr lang="en-US" sz="24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5"/>
            <a:ext cx="1741488" cy="461869"/>
          </a:xfrm>
          <a:prstGeom prst="rect">
            <a:avLst/>
          </a:prstGeom>
          <a:noFill/>
        </p:spPr>
        <p:txBody>
          <a:bodyPr wrap="square" lIns="89988" tIns="0" rIns="0" bIns="0" rtlCol="0">
            <a:noAutofit/>
          </a:bodyPr>
          <a:lstStyle/>
          <a:p>
            <a:pPr algn="l"/>
            <a:r>
              <a:rPr lang="en-US" sz="24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89988" tIns="0" rIns="0" bIns="0" rtlCol="0">
            <a:noAutofit/>
          </a:bodyPr>
          <a:lstStyle/>
          <a:p>
            <a:pPr algn="l"/>
            <a:r>
              <a:rPr lang="en-US" sz="24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1" y="4154179"/>
            <a:ext cx="1627188" cy="461869"/>
          </a:xfrm>
          <a:prstGeom prst="rect">
            <a:avLst/>
          </a:prstGeom>
          <a:noFill/>
        </p:spPr>
        <p:txBody>
          <a:bodyPr wrap="square" lIns="89988" tIns="0" rIns="0" bIns="0" rtlCol="0">
            <a:noAutofit/>
          </a:bodyPr>
          <a:lstStyle/>
          <a:p>
            <a:pPr algn="l"/>
            <a:r>
              <a:rPr lang="en-US" sz="24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154179"/>
            <a:ext cx="1645987" cy="461869"/>
          </a:xfrm>
          <a:prstGeom prst="rect">
            <a:avLst/>
          </a:prstGeom>
          <a:noFill/>
        </p:spPr>
        <p:txBody>
          <a:bodyPr wrap="square" lIns="89988" tIns="0" rIns="0" bIns="0" rtlCol="0">
            <a:noAutofit/>
          </a:bodyPr>
          <a:lstStyle/>
          <a:p>
            <a:pPr algn="l"/>
            <a:r>
              <a:rPr lang="en-US" sz="24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154179"/>
            <a:ext cx="1701695" cy="461869"/>
          </a:xfrm>
          <a:prstGeom prst="rect">
            <a:avLst/>
          </a:prstGeom>
          <a:noFill/>
        </p:spPr>
        <p:txBody>
          <a:bodyPr wrap="square" lIns="89988" tIns="0" rIns="0" bIns="0" rtlCol="0">
            <a:noAutofit/>
          </a:bodyPr>
          <a:lstStyle/>
          <a:p>
            <a:pPr algn="l"/>
            <a:r>
              <a:rPr lang="en-US" sz="24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1000" y="4154179"/>
            <a:ext cx="1719262" cy="461869"/>
          </a:xfrm>
          <a:prstGeom prst="rect">
            <a:avLst/>
          </a:prstGeom>
          <a:noFill/>
        </p:spPr>
        <p:txBody>
          <a:bodyPr wrap="square" lIns="89988" tIns="0" rIns="0" bIns="0" rtlCol="0">
            <a:noAutofit/>
          </a:bodyPr>
          <a:lstStyle/>
          <a:p>
            <a:pPr algn="l"/>
            <a:r>
              <a:rPr lang="en-US" sz="24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89988" tIns="0" rIns="0" bIns="0" rtlCol="0">
            <a:noAutofit/>
          </a:bodyPr>
          <a:lstStyle/>
          <a:p>
            <a:pPr algn="l"/>
            <a:r>
              <a:rPr lang="en-US" sz="24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1" y="2382804"/>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4"/>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4"/>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4"/>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1" y="2382804"/>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4"/>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1"/>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1"/>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1"/>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1"/>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1"/>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1"/>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7"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3"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7"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8"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8"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563"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205339411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1" y="4075331"/>
            <a:ext cx="7298437" cy="1015663"/>
          </a:xfrm>
        </p:spPr>
        <p:txBody>
          <a:bodyPr wrap="square" anchor="b" anchorCtr="0">
            <a:spAutoFit/>
          </a:bodyPr>
          <a:lstStyle>
            <a:lvl1pPr>
              <a:defRPr sz="6598"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165712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03">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31322"/>
          </a:xfrm>
        </p:spPr>
        <p:txBody>
          <a:bodyPr/>
          <a:lstStyle>
            <a:lvl1pPr>
              <a:lnSpc>
                <a:spcPct val="100000"/>
              </a:lnSpc>
              <a:spcBef>
                <a:spcPts val="588"/>
              </a:spcBef>
              <a:spcAft>
                <a:spcPts val="588"/>
              </a:spcAft>
              <a:defRPr sz="2353"/>
            </a:lvl1pPr>
            <a:lvl2pPr>
              <a:lnSpc>
                <a:spcPct val="100000"/>
              </a:lnSpc>
              <a:spcBef>
                <a:spcPts val="588"/>
              </a:spcBef>
              <a:spcAft>
                <a:spcPts val="588"/>
              </a:spcAft>
              <a:defRPr sz="1568"/>
            </a:lvl2pPr>
            <a:lvl3pPr>
              <a:lnSpc>
                <a:spcPct val="100000"/>
              </a:lnSpc>
              <a:spcBef>
                <a:spcPts val="588"/>
              </a:spcBef>
              <a:spcAft>
                <a:spcPts val="588"/>
              </a:spcAft>
              <a:defRPr sz="1568"/>
            </a:lvl3pPr>
            <a:lvl4pPr>
              <a:lnSpc>
                <a:spcPct val="100000"/>
              </a:lnSpc>
              <a:spcBef>
                <a:spcPts val="588"/>
              </a:spcBef>
              <a:spcAft>
                <a:spcPts val="588"/>
              </a:spcAft>
              <a:defRPr sz="1568"/>
            </a:lvl4pPr>
            <a:lvl5pPr>
              <a:lnSpc>
                <a:spcPct val="100000"/>
              </a:lnSpc>
              <a:spcBef>
                <a:spcPts val="588"/>
              </a:spcBef>
              <a:spcAft>
                <a:spcPts val="588"/>
              </a:spcAft>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A2BE7A7A-5B4D-78EA-7F0C-6BA1B9588AE6}"/>
              </a:ext>
            </a:extLst>
          </p:cNvPr>
          <p:cNvPicPr>
            <a:picLocks noChangeAspect="1"/>
          </p:cNvPicPr>
          <p:nvPr userDrawn="1"/>
        </p:nvPicPr>
        <p:blipFill>
          <a:blip r:embed="rId3"/>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33936318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15358509"/>
      </p:ext>
    </p:extLst>
  </p:cSld>
  <p:clrMapOvr>
    <a:masterClrMapping/>
  </p:clrMapOvr>
  <p:transition>
    <p:fade/>
  </p:transition>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 Full Bleed 1">
    <p:bg>
      <p:bgPr>
        <a:solidFill>
          <a:schemeClr val="accent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F6C8E7E6-F362-A831-3B8D-27E6F89435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498" y="-10868"/>
            <a:ext cx="12171502" cy="6890660"/>
          </a:xfrm>
          <a:prstGeom prst="rect">
            <a:avLst/>
          </a:prstGeom>
        </p:spPr>
      </p:pic>
      <p:sp>
        <p:nvSpPr>
          <p:cNvPr id="10" name="Rectangle 9">
            <a:extLst>
              <a:ext uri="{FF2B5EF4-FFF2-40B4-BE49-F238E27FC236}">
                <a16:creationId xmlns:a16="http://schemas.microsoft.com/office/drawing/2014/main" id="{4D2ACCD2-D50F-BB5A-DAF3-B57E625189D8}"/>
              </a:ext>
            </a:extLst>
          </p:cNvPr>
          <p:cNvSpPr/>
          <p:nvPr userDrawn="1"/>
        </p:nvSpPr>
        <p:spPr bwMode="auto">
          <a:xfrm>
            <a:off x="1" y="-10868"/>
            <a:ext cx="12191999" cy="6890660"/>
          </a:xfrm>
          <a:prstGeom prst="rect">
            <a:avLst/>
          </a:prstGeom>
          <a:gradFill flip="none" rotWithShape="1">
            <a:gsLst>
              <a:gs pos="19000">
                <a:srgbClr val="243A5E">
                  <a:alpha val="80000"/>
                </a:srgbClr>
              </a:gs>
              <a:gs pos="100000">
                <a:srgbClr val="243A5E">
                  <a:alpha val="0"/>
                </a:srgbClr>
              </a:gs>
            </a:gsLst>
            <a:lin ang="0" scaled="1"/>
            <a:tileRect/>
          </a:gra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horz" wrap="square" lIns="175735" tIns="140588" rIns="175735" bIns="140588" numCol="1" spcCol="0" rtlCol="0" fromWordArt="0" anchor="t" anchorCtr="0" forceAA="0" compatLnSpc="1">
            <a:prstTxWarp prst="textNoShape">
              <a:avLst/>
            </a:prstTxWarp>
            <a:noAutofit/>
          </a:bodyPr>
          <a:lstStyle/>
          <a:p>
            <a:pPr marL="0" marR="0" lvl="0" indent="0" defTabSz="895923"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9629D5E1-DC3D-46CA-A3D1-9ADFA2074A4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81" y="579354"/>
            <a:ext cx="3498091" cy="305134"/>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EC233194-376A-5BFE-2214-EEBB84066FCA}"/>
              </a:ext>
            </a:extLst>
          </p:cNvPr>
          <p:cNvPicPr>
            <a:picLocks noChangeAspect="1"/>
          </p:cNvPicPr>
          <p:nvPr userDrawn="1"/>
        </p:nvPicPr>
        <p:blipFill>
          <a:blip r:embed="rId6"/>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338779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91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Slide - Full Bleed 2">
    <p:bg>
      <p:bgPr>
        <a:solidFill>
          <a:srgbClr val="000000"/>
        </a:solidFill>
        <a:effectLst/>
      </p:bgPr>
    </p:bg>
    <p:spTree>
      <p:nvGrpSpPr>
        <p:cNvPr id="1" name=""/>
        <p:cNvGrpSpPr/>
        <p:nvPr/>
      </p:nvGrpSpPr>
      <p:grpSpPr>
        <a:xfrm>
          <a:off x="0" y="0"/>
          <a:ext cx="0" cy="0"/>
          <a:chOff x="0" y="0"/>
          <a:chExt cx="0" cy="0"/>
        </a:xfrm>
      </p:grpSpPr>
      <p:pic>
        <p:nvPicPr>
          <p:cNvPr id="14" name="Picture 13" descr="A planet in space&#10;&#10;Description automatically generated with medium confidence">
            <a:extLst>
              <a:ext uri="{FF2B5EF4-FFF2-40B4-BE49-F238E27FC236}">
                <a16:creationId xmlns:a16="http://schemas.microsoft.com/office/drawing/2014/main" id="{CC1DCBA1-34BB-E698-96AC-CB5C9C3CC3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20465" y="0"/>
            <a:ext cx="10285541" cy="6858000"/>
          </a:xfrm>
          <a:prstGeom prst="rect">
            <a:avLst/>
          </a:prstGeom>
        </p:spPr>
      </p:pic>
      <p:sp>
        <p:nvSpPr>
          <p:cNvPr id="8" name="Rectangle 7">
            <a:extLst>
              <a:ext uri="{FF2B5EF4-FFF2-40B4-BE49-F238E27FC236}">
                <a16:creationId xmlns:a16="http://schemas.microsoft.com/office/drawing/2014/main" id="{E709F9EA-D226-50F1-E38E-9AA7EF4E42C2}"/>
              </a:ext>
            </a:extLst>
          </p:cNvPr>
          <p:cNvSpPr/>
          <p:nvPr userDrawn="1"/>
        </p:nvSpPr>
        <p:spPr bwMode="auto">
          <a:xfrm>
            <a:off x="0" y="0"/>
            <a:ext cx="12192000" cy="6859421"/>
          </a:xfrm>
          <a:prstGeom prst="rect">
            <a:avLst/>
          </a:prstGeom>
          <a:gradFill flip="none" rotWithShape="1">
            <a:gsLst>
              <a:gs pos="70000">
                <a:srgbClr val="0078D4">
                  <a:alpha val="30000"/>
                </a:srgbClr>
              </a:gs>
              <a:gs pos="31000">
                <a:srgbClr val="243A5E">
                  <a:alpha val="60000"/>
                </a:srgbClr>
              </a:gs>
              <a:gs pos="100000">
                <a:schemeClr val="accent5">
                  <a:alpha val="20000"/>
                </a:schemeClr>
              </a:gs>
            </a:gsLst>
            <a:lin ang="0" scaled="1"/>
            <a:tileRect/>
          </a:gradFill>
          <a:ln w="9525" cap="flat" cmpd="sng" algn="ctr">
            <a:noFill/>
            <a:prstDash val="solid"/>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p>
            <a:pPr marL="0" marR="0" lvl="0" indent="0" defTabSz="895923"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9629D5E1-DC3D-46CA-A3D1-9ADFA2074A4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81" y="579354"/>
            <a:ext cx="3498091" cy="305134"/>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6B377209-3676-B262-BD5E-9302A14FB25A}"/>
              </a:ext>
            </a:extLst>
          </p:cNvPr>
          <p:cNvPicPr>
            <a:picLocks noChangeAspect="1"/>
          </p:cNvPicPr>
          <p:nvPr userDrawn="1"/>
        </p:nvPicPr>
        <p:blipFill>
          <a:blip r:embed="rId6"/>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3952554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Title Slide - Full Bleed 2">
    <p:bg>
      <p:bgPr>
        <a:solidFill>
          <a:schemeClr val="accent1"/>
        </a:solidFill>
        <a:effectLst/>
      </p:bgPr>
    </p:bg>
    <p:spTree>
      <p:nvGrpSpPr>
        <p:cNvPr id="1" name=""/>
        <p:cNvGrpSpPr/>
        <p:nvPr/>
      </p:nvGrpSpPr>
      <p:grpSpPr>
        <a:xfrm>
          <a:off x="0" y="0"/>
          <a:ext cx="0" cy="0"/>
          <a:chOff x="0" y="0"/>
          <a:chExt cx="0" cy="0"/>
        </a:xfrm>
      </p:grpSpPr>
      <p:pic>
        <p:nvPicPr>
          <p:cNvPr id="21" name="Picture 20" descr="A picture containing sky, outdoor, city&#10;&#10;Description automatically generated">
            <a:extLst>
              <a:ext uri="{FF2B5EF4-FFF2-40B4-BE49-F238E27FC236}">
                <a16:creationId xmlns:a16="http://schemas.microsoft.com/office/drawing/2014/main" id="{5B96F6F9-CADF-DD6F-2E57-BB52158CEC5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184"/>
            <a:ext cx="12192000" cy="6883505"/>
          </a:xfrm>
          <a:prstGeom prst="rect">
            <a:avLst/>
          </a:prstGeom>
        </p:spPr>
      </p:pic>
      <p:sp>
        <p:nvSpPr>
          <p:cNvPr id="23" name="Rectangle 22">
            <a:extLst>
              <a:ext uri="{FF2B5EF4-FFF2-40B4-BE49-F238E27FC236}">
                <a16:creationId xmlns:a16="http://schemas.microsoft.com/office/drawing/2014/main" id="{B709C38D-8ABE-50A8-7B93-5AA5D258838B}"/>
              </a:ext>
            </a:extLst>
          </p:cNvPr>
          <p:cNvSpPr/>
          <p:nvPr userDrawn="1"/>
        </p:nvSpPr>
        <p:spPr bwMode="auto">
          <a:xfrm>
            <a:off x="0" y="-20818"/>
            <a:ext cx="12192000" cy="6878817"/>
          </a:xfrm>
          <a:prstGeom prst="rect">
            <a:avLst/>
          </a:prstGeom>
          <a:gradFill flip="none" rotWithShape="1">
            <a:gsLst>
              <a:gs pos="0">
                <a:schemeClr val="tx2">
                  <a:alpha val="80000"/>
                </a:schemeClr>
              </a:gs>
              <a:gs pos="55000">
                <a:srgbClr val="243A5E">
                  <a:alpha val="40000"/>
                </a:srgbClr>
              </a:gs>
              <a:gs pos="100000">
                <a:schemeClr val="tx2">
                  <a:alpha val="2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9629D5E1-DC3D-46CA-A3D1-9ADFA2074A4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81" y="579354"/>
            <a:ext cx="3498091" cy="305134"/>
          </a:xfrm>
          <a:prstGeom prst="rect">
            <a:avLst/>
          </a:prstGeom>
        </p:spPr>
      </p:pic>
      <p:sp>
        <p:nvSpPr>
          <p:cNvPr id="19" name="Picture Placeholder 2">
            <a:extLst>
              <a:ext uri="{FF2B5EF4-FFF2-40B4-BE49-F238E27FC236}">
                <a16:creationId xmlns:a16="http://schemas.microsoft.com/office/drawing/2014/main" id="{443B8676-4288-2664-7280-6F4F3DD29E5B}"/>
              </a:ext>
            </a:extLst>
          </p:cNvPr>
          <p:cNvSpPr txBox="1">
            <a:spLocks/>
          </p:cNvSpPr>
          <p:nvPr userDrawn="1"/>
        </p:nvSpPr>
        <p:spPr>
          <a:xfrm>
            <a:off x="4696486" y="6678"/>
            <a:ext cx="7632528" cy="6851322"/>
          </a:xfrm>
          <a:custGeom>
            <a:avLst/>
            <a:gdLst>
              <a:gd name="connsiteX0" fmla="*/ 0 w 7970124"/>
              <a:gd name="connsiteY0" fmla="*/ 0 h 7020877"/>
              <a:gd name="connsiteX1" fmla="*/ 7970124 w 7970124"/>
              <a:gd name="connsiteY1" fmla="*/ 0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00047 w 7970124"/>
              <a:gd name="connsiteY1" fmla="*/ 67112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5059145 w 7970124"/>
              <a:gd name="connsiteY1" fmla="*/ 92279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510301 w 7970124"/>
              <a:gd name="connsiteY2" fmla="*/ 5168348 h 7020877"/>
              <a:gd name="connsiteX3" fmla="*/ 7970124 w 7970124"/>
              <a:gd name="connsiteY3" fmla="*/ 7020877 h 7020877"/>
              <a:gd name="connsiteX4" fmla="*/ 0 w 7970124"/>
              <a:gd name="connsiteY4" fmla="*/ 7020877 h 7020877"/>
              <a:gd name="connsiteX5" fmla="*/ 0 w 7970124"/>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0 w 7977441"/>
              <a:gd name="connsiteY4" fmla="*/ 7020877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4333 w 7977441"/>
              <a:gd name="connsiteY1" fmla="*/ 9098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6378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63834"/>
              <a:gd name="connsiteY0" fmla="*/ 0 h 7023599"/>
              <a:gd name="connsiteX1" fmla="*/ 6203447 w 7963834"/>
              <a:gd name="connsiteY1" fmla="*/ 9100 h 7023599"/>
              <a:gd name="connsiteX2" fmla="*/ 7963834 w 7963834"/>
              <a:gd name="connsiteY2" fmla="*/ 4649266 h 7023599"/>
              <a:gd name="connsiteX3" fmla="*/ 7956517 w 7963834"/>
              <a:gd name="connsiteY3" fmla="*/ 7023599 h 7023599"/>
              <a:gd name="connsiteX4" fmla="*/ 2073611 w 7963834"/>
              <a:gd name="connsiteY4" fmla="*/ 7008690 h 7023599"/>
              <a:gd name="connsiteX5" fmla="*/ 0 w 7963834"/>
              <a:gd name="connsiteY5" fmla="*/ 0 h 7023599"/>
              <a:gd name="connsiteX0" fmla="*/ 0 w 7963834"/>
              <a:gd name="connsiteY0" fmla="*/ 2258 h 7025857"/>
              <a:gd name="connsiteX1" fmla="*/ 6180729 w 7963834"/>
              <a:gd name="connsiteY1" fmla="*/ 0 h 7025857"/>
              <a:gd name="connsiteX2" fmla="*/ 7963834 w 7963834"/>
              <a:gd name="connsiteY2" fmla="*/ 4651524 h 7025857"/>
              <a:gd name="connsiteX3" fmla="*/ 7956517 w 7963834"/>
              <a:gd name="connsiteY3" fmla="*/ 7025857 h 7025857"/>
              <a:gd name="connsiteX4" fmla="*/ 2073611 w 7963834"/>
              <a:gd name="connsiteY4" fmla="*/ 7010948 h 7025857"/>
              <a:gd name="connsiteX5" fmla="*/ 0 w 7963834"/>
              <a:gd name="connsiteY5" fmla="*/ 2258 h 7025857"/>
              <a:gd name="connsiteX0" fmla="*/ 0 w 7963834"/>
              <a:gd name="connsiteY0" fmla="*/ 2258 h 7025857"/>
              <a:gd name="connsiteX1" fmla="*/ 6180729 w 7963834"/>
              <a:gd name="connsiteY1" fmla="*/ 0 h 7025857"/>
              <a:gd name="connsiteX2" fmla="*/ 7963834 w 7963834"/>
              <a:gd name="connsiteY2" fmla="*/ 4651524 h 7025857"/>
              <a:gd name="connsiteX3" fmla="*/ 7956517 w 7963834"/>
              <a:gd name="connsiteY3" fmla="*/ 7025857 h 7025857"/>
              <a:gd name="connsiteX4" fmla="*/ 2073611 w 7963834"/>
              <a:gd name="connsiteY4" fmla="*/ 7010948 h 7025857"/>
              <a:gd name="connsiteX5" fmla="*/ 0 w 7963834"/>
              <a:gd name="connsiteY5" fmla="*/ 2258 h 702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63834" h="7025857">
                <a:moveTo>
                  <a:pt x="0" y="2258"/>
                </a:moveTo>
                <a:lnTo>
                  <a:pt x="6180729" y="0"/>
                </a:lnTo>
                <a:cubicBezTo>
                  <a:pt x="6230102" y="2622514"/>
                  <a:pt x="7293308" y="4134279"/>
                  <a:pt x="7963834" y="4651524"/>
                </a:cubicBezTo>
                <a:lnTo>
                  <a:pt x="7956517" y="7025857"/>
                </a:lnTo>
                <a:lnTo>
                  <a:pt x="2073611" y="7010948"/>
                </a:lnTo>
                <a:cubicBezTo>
                  <a:pt x="264690" y="4238303"/>
                  <a:pt x="34787" y="1159794"/>
                  <a:pt x="0" y="2258"/>
                </a:cubicBezTo>
                <a:close/>
              </a:path>
            </a:pathLst>
          </a:custGeom>
          <a:solidFill>
            <a:srgbClr val="CC99FF">
              <a:alpha val="20000"/>
            </a:srgbClr>
          </a:solidFill>
        </p:spPr>
        <p:style>
          <a:lnRef idx="0">
            <a:scrgbClr r="0" g="0" b="0"/>
          </a:lnRef>
          <a:fillRef idx="0">
            <a:scrgbClr r="0" g="0" b="0"/>
          </a:fillRef>
          <a:effectRef idx="0">
            <a:scrgbClr r="0" g="0" b="0"/>
          </a:effectRef>
          <a:fontRef idx="major"/>
        </p:style>
        <p:txBody>
          <a:bodyPr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22"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093FDA56-8619-98A8-DB23-17705466DA79}"/>
              </a:ext>
            </a:extLst>
          </p:cNvPr>
          <p:cNvPicPr>
            <a:picLocks noChangeAspect="1"/>
          </p:cNvPicPr>
          <p:nvPr userDrawn="1"/>
        </p:nvPicPr>
        <p:blipFill>
          <a:blip r:embed="rId6"/>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184739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_Title Slide - Full Bleed 2">
    <p:bg>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outdoor, scene, grass, way&#10;&#10;Description automatically generated">
            <a:extLst>
              <a:ext uri="{FF2B5EF4-FFF2-40B4-BE49-F238E27FC236}">
                <a16:creationId xmlns:a16="http://schemas.microsoft.com/office/drawing/2014/main" id="{C24B475B-0535-2852-C3A8-56CAA4C15E7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369"/>
            <a:ext cx="12192000" cy="6883505"/>
          </a:xfrm>
          <a:prstGeom prst="rect">
            <a:avLst/>
          </a:prstGeom>
        </p:spPr>
      </p:pic>
      <p:sp>
        <p:nvSpPr>
          <p:cNvPr id="8" name="Rectangle 7">
            <a:extLst>
              <a:ext uri="{FF2B5EF4-FFF2-40B4-BE49-F238E27FC236}">
                <a16:creationId xmlns:a16="http://schemas.microsoft.com/office/drawing/2014/main" id="{E709F9EA-D226-50F1-E38E-9AA7EF4E42C2}"/>
              </a:ext>
            </a:extLst>
          </p:cNvPr>
          <p:cNvSpPr/>
          <p:nvPr userDrawn="1"/>
        </p:nvSpPr>
        <p:spPr bwMode="auto">
          <a:xfrm>
            <a:off x="0" y="-22368"/>
            <a:ext cx="12192000" cy="6881789"/>
          </a:xfrm>
          <a:prstGeom prst="rect">
            <a:avLst/>
          </a:prstGeom>
          <a:gradFill flip="none" rotWithShape="1">
            <a:gsLst>
              <a:gs pos="80000">
                <a:srgbClr val="0078D4">
                  <a:alpha val="20000"/>
                </a:srgbClr>
              </a:gs>
              <a:gs pos="32000">
                <a:srgbClr val="243A5E">
                  <a:alpha val="50000"/>
                </a:srgbClr>
              </a:gs>
              <a:gs pos="100000">
                <a:schemeClr val="tx2">
                  <a:alpha val="0"/>
                </a:schemeClr>
              </a:gs>
            </a:gsLst>
            <a:lin ang="0" scaled="1"/>
            <a:tileRect/>
          </a:gradFill>
          <a:ln w="9525" cap="flat" cmpd="sng" algn="ctr">
            <a:noFill/>
            <a:prstDash val="solid"/>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p>
            <a:pPr marL="0" marR="0" lvl="0" indent="0" defTabSz="895923"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Picture Placeholder 2">
            <a:extLst>
              <a:ext uri="{FF2B5EF4-FFF2-40B4-BE49-F238E27FC236}">
                <a16:creationId xmlns:a16="http://schemas.microsoft.com/office/drawing/2014/main" id="{684813EC-3750-99AE-8887-E01C534775DF}"/>
              </a:ext>
            </a:extLst>
          </p:cNvPr>
          <p:cNvSpPr txBox="1">
            <a:spLocks/>
          </p:cNvSpPr>
          <p:nvPr userDrawn="1"/>
        </p:nvSpPr>
        <p:spPr>
          <a:xfrm>
            <a:off x="4676661" y="-26289"/>
            <a:ext cx="7535436" cy="6883505"/>
          </a:xfrm>
          <a:custGeom>
            <a:avLst/>
            <a:gdLst>
              <a:gd name="connsiteX0" fmla="*/ 0 w 7970124"/>
              <a:gd name="connsiteY0" fmla="*/ 0 h 7020877"/>
              <a:gd name="connsiteX1" fmla="*/ 7970124 w 7970124"/>
              <a:gd name="connsiteY1" fmla="*/ 0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00047 w 7970124"/>
              <a:gd name="connsiteY1" fmla="*/ 67112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5059145 w 7970124"/>
              <a:gd name="connsiteY1" fmla="*/ 92279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510301 w 7970124"/>
              <a:gd name="connsiteY2" fmla="*/ 5168348 h 7020877"/>
              <a:gd name="connsiteX3" fmla="*/ 7970124 w 7970124"/>
              <a:gd name="connsiteY3" fmla="*/ 7020877 h 7020877"/>
              <a:gd name="connsiteX4" fmla="*/ 0 w 7970124"/>
              <a:gd name="connsiteY4" fmla="*/ 7020877 h 7020877"/>
              <a:gd name="connsiteX5" fmla="*/ 0 w 7970124"/>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0 w 7977441"/>
              <a:gd name="connsiteY4" fmla="*/ 7020877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8036044"/>
              <a:gd name="connsiteY0" fmla="*/ 0 h 7020877"/>
              <a:gd name="connsiteX1" fmla="*/ 8021307 w 8036044"/>
              <a:gd name="connsiteY1" fmla="*/ 71608 h 7020877"/>
              <a:gd name="connsiteX2" fmla="*/ 7977441 w 8036044"/>
              <a:gd name="connsiteY2" fmla="*/ 4646544 h 7020877"/>
              <a:gd name="connsiteX3" fmla="*/ 7970124 w 8036044"/>
              <a:gd name="connsiteY3" fmla="*/ 7020877 h 7020877"/>
              <a:gd name="connsiteX4" fmla="*/ 2087218 w 8036044"/>
              <a:gd name="connsiteY4" fmla="*/ 7005968 h 7020877"/>
              <a:gd name="connsiteX5" fmla="*/ 0 w 8036044"/>
              <a:gd name="connsiteY5" fmla="*/ 0 h 7020877"/>
              <a:gd name="connsiteX0" fmla="*/ 0 w 8005878"/>
              <a:gd name="connsiteY0" fmla="*/ 13971 h 7034848"/>
              <a:gd name="connsiteX1" fmla="*/ 7990622 w 8005878"/>
              <a:gd name="connsiteY1" fmla="*/ 0 h 7034848"/>
              <a:gd name="connsiteX2" fmla="*/ 7977441 w 8005878"/>
              <a:gd name="connsiteY2" fmla="*/ 4660515 h 7034848"/>
              <a:gd name="connsiteX3" fmla="*/ 7970124 w 8005878"/>
              <a:gd name="connsiteY3" fmla="*/ 7034848 h 7034848"/>
              <a:gd name="connsiteX4" fmla="*/ 2087218 w 8005878"/>
              <a:gd name="connsiteY4" fmla="*/ 7019939 h 7034848"/>
              <a:gd name="connsiteX5" fmla="*/ 0 w 8005878"/>
              <a:gd name="connsiteY5" fmla="*/ 13971 h 7034848"/>
              <a:gd name="connsiteX0" fmla="*/ 0 w 8853416"/>
              <a:gd name="connsiteY0" fmla="*/ 13971 h 7034848"/>
              <a:gd name="connsiteX1" fmla="*/ 7990622 w 8853416"/>
              <a:gd name="connsiteY1" fmla="*/ 0 h 7034848"/>
              <a:gd name="connsiteX2" fmla="*/ 7970124 w 8853416"/>
              <a:gd name="connsiteY2" fmla="*/ 7034848 h 7034848"/>
              <a:gd name="connsiteX3" fmla="*/ 2087218 w 8853416"/>
              <a:gd name="connsiteY3" fmla="*/ 7019939 h 7034848"/>
              <a:gd name="connsiteX4" fmla="*/ 0 w 8853416"/>
              <a:gd name="connsiteY4" fmla="*/ 13971 h 7034848"/>
              <a:gd name="connsiteX0" fmla="*/ 0 w 8575992"/>
              <a:gd name="connsiteY0" fmla="*/ 13971 h 7034848"/>
              <a:gd name="connsiteX1" fmla="*/ 7990622 w 8575992"/>
              <a:gd name="connsiteY1" fmla="*/ 0 h 7034848"/>
              <a:gd name="connsiteX2" fmla="*/ 7970124 w 8575992"/>
              <a:gd name="connsiteY2" fmla="*/ 7034848 h 7034848"/>
              <a:gd name="connsiteX3" fmla="*/ 2087218 w 8575992"/>
              <a:gd name="connsiteY3" fmla="*/ 7019939 h 7034848"/>
              <a:gd name="connsiteX4" fmla="*/ 0 w 8575992"/>
              <a:gd name="connsiteY4" fmla="*/ 13971 h 7034848"/>
              <a:gd name="connsiteX0" fmla="*/ 0 w 7990622"/>
              <a:gd name="connsiteY0" fmla="*/ 13971 h 7034848"/>
              <a:gd name="connsiteX1" fmla="*/ 7990622 w 7990622"/>
              <a:gd name="connsiteY1" fmla="*/ 0 h 7034848"/>
              <a:gd name="connsiteX2" fmla="*/ 7970124 w 7990622"/>
              <a:gd name="connsiteY2" fmla="*/ 7034848 h 7034848"/>
              <a:gd name="connsiteX3" fmla="*/ 2087218 w 7990622"/>
              <a:gd name="connsiteY3" fmla="*/ 7019939 h 7034848"/>
              <a:gd name="connsiteX4" fmla="*/ 0 w 7990622"/>
              <a:gd name="connsiteY4" fmla="*/ 13971 h 7034848"/>
              <a:gd name="connsiteX0" fmla="*/ 2949529 w 6343604"/>
              <a:gd name="connsiteY0" fmla="*/ 1672 h 7034848"/>
              <a:gd name="connsiteX1" fmla="*/ 6343604 w 6343604"/>
              <a:gd name="connsiteY1" fmla="*/ 0 h 7034848"/>
              <a:gd name="connsiteX2" fmla="*/ 6323106 w 6343604"/>
              <a:gd name="connsiteY2" fmla="*/ 7034848 h 7034848"/>
              <a:gd name="connsiteX3" fmla="*/ 440200 w 6343604"/>
              <a:gd name="connsiteY3" fmla="*/ 7019939 h 7034848"/>
              <a:gd name="connsiteX4" fmla="*/ 2949529 w 6343604"/>
              <a:gd name="connsiteY4" fmla="*/ 1672 h 7034848"/>
              <a:gd name="connsiteX0" fmla="*/ 4167437 w 7561512"/>
              <a:gd name="connsiteY0" fmla="*/ 1672 h 7034848"/>
              <a:gd name="connsiteX1" fmla="*/ 7561512 w 7561512"/>
              <a:gd name="connsiteY1" fmla="*/ 0 h 7034848"/>
              <a:gd name="connsiteX2" fmla="*/ 7541014 w 7561512"/>
              <a:gd name="connsiteY2" fmla="*/ 7034848 h 7034848"/>
              <a:gd name="connsiteX3" fmla="*/ 357082 w 7561512"/>
              <a:gd name="connsiteY3" fmla="*/ 6995344 h 7034848"/>
              <a:gd name="connsiteX4" fmla="*/ 4167437 w 7561512"/>
              <a:gd name="connsiteY4" fmla="*/ 1672 h 7034848"/>
              <a:gd name="connsiteX0" fmla="*/ 3810355 w 7204430"/>
              <a:gd name="connsiteY0" fmla="*/ 1672 h 7034848"/>
              <a:gd name="connsiteX1" fmla="*/ 7204430 w 7204430"/>
              <a:gd name="connsiteY1" fmla="*/ 0 h 7034848"/>
              <a:gd name="connsiteX2" fmla="*/ 7183932 w 7204430"/>
              <a:gd name="connsiteY2" fmla="*/ 7034848 h 7034848"/>
              <a:gd name="connsiteX3" fmla="*/ 0 w 7204430"/>
              <a:gd name="connsiteY3" fmla="*/ 6995344 h 7034848"/>
              <a:gd name="connsiteX4" fmla="*/ 3810355 w 7204430"/>
              <a:gd name="connsiteY4" fmla="*/ 1672 h 7034848"/>
              <a:gd name="connsiteX0" fmla="*/ 3810355 w 7204430"/>
              <a:gd name="connsiteY0" fmla="*/ 1672 h 7034848"/>
              <a:gd name="connsiteX1" fmla="*/ 7204430 w 7204430"/>
              <a:gd name="connsiteY1" fmla="*/ 0 h 7034848"/>
              <a:gd name="connsiteX2" fmla="*/ 7183932 w 7204430"/>
              <a:gd name="connsiteY2" fmla="*/ 7034848 h 7034848"/>
              <a:gd name="connsiteX3" fmla="*/ 0 w 7204430"/>
              <a:gd name="connsiteY3" fmla="*/ 6995344 h 7034848"/>
              <a:gd name="connsiteX4" fmla="*/ 3810355 w 7204430"/>
              <a:gd name="connsiteY4" fmla="*/ 1672 h 7034848"/>
              <a:gd name="connsiteX0" fmla="*/ 3374634 w 6768709"/>
              <a:gd name="connsiteY0" fmla="*/ 1672 h 7034848"/>
              <a:gd name="connsiteX1" fmla="*/ 6768709 w 6768709"/>
              <a:gd name="connsiteY1" fmla="*/ 0 h 7034848"/>
              <a:gd name="connsiteX2" fmla="*/ 6748211 w 6768709"/>
              <a:gd name="connsiteY2" fmla="*/ 7034848 h 7034848"/>
              <a:gd name="connsiteX3" fmla="*/ 0 w 6768709"/>
              <a:gd name="connsiteY3" fmla="*/ 7007642 h 7034848"/>
              <a:gd name="connsiteX4" fmla="*/ 3374634 w 6768709"/>
              <a:gd name="connsiteY4" fmla="*/ 1672 h 7034848"/>
              <a:gd name="connsiteX0" fmla="*/ 3374634 w 6768709"/>
              <a:gd name="connsiteY0" fmla="*/ 1672 h 7022550"/>
              <a:gd name="connsiteX1" fmla="*/ 6768709 w 6768709"/>
              <a:gd name="connsiteY1" fmla="*/ 0 h 7022550"/>
              <a:gd name="connsiteX2" fmla="*/ 5244668 w 6768709"/>
              <a:gd name="connsiteY2" fmla="*/ 7022550 h 7022550"/>
              <a:gd name="connsiteX3" fmla="*/ 0 w 6768709"/>
              <a:gd name="connsiteY3" fmla="*/ 7007642 h 7022550"/>
              <a:gd name="connsiteX4" fmla="*/ 3374634 w 6768709"/>
              <a:gd name="connsiteY4" fmla="*/ 1672 h 7022550"/>
              <a:gd name="connsiteX0" fmla="*/ 3374634 w 6768709"/>
              <a:gd name="connsiteY0" fmla="*/ 1672 h 7022550"/>
              <a:gd name="connsiteX1" fmla="*/ 6768709 w 6768709"/>
              <a:gd name="connsiteY1" fmla="*/ 0 h 7022550"/>
              <a:gd name="connsiteX2" fmla="*/ 5244668 w 6768709"/>
              <a:gd name="connsiteY2" fmla="*/ 7022550 h 7022550"/>
              <a:gd name="connsiteX3" fmla="*/ 0 w 6768709"/>
              <a:gd name="connsiteY3" fmla="*/ 7007642 h 7022550"/>
              <a:gd name="connsiteX4" fmla="*/ 3374634 w 6768709"/>
              <a:gd name="connsiteY4" fmla="*/ 1672 h 7022550"/>
              <a:gd name="connsiteX0" fmla="*/ 3374634 w 6890037"/>
              <a:gd name="connsiteY0" fmla="*/ 1672 h 7022550"/>
              <a:gd name="connsiteX1" fmla="*/ 6768709 w 6890037"/>
              <a:gd name="connsiteY1" fmla="*/ 0 h 7022550"/>
              <a:gd name="connsiteX2" fmla="*/ 6051649 w 6890037"/>
              <a:gd name="connsiteY2" fmla="*/ 2459650 h 7022550"/>
              <a:gd name="connsiteX3" fmla="*/ 5244668 w 6890037"/>
              <a:gd name="connsiteY3" fmla="*/ 7022550 h 7022550"/>
              <a:gd name="connsiteX4" fmla="*/ 0 w 6890037"/>
              <a:gd name="connsiteY4" fmla="*/ 7007642 h 7022550"/>
              <a:gd name="connsiteX5" fmla="*/ 3374634 w 6890037"/>
              <a:gd name="connsiteY5" fmla="*/ 1672 h 7022550"/>
              <a:gd name="connsiteX0" fmla="*/ 3374634 w 7019928"/>
              <a:gd name="connsiteY0" fmla="*/ 1672 h 7022550"/>
              <a:gd name="connsiteX1" fmla="*/ 6768709 w 7019928"/>
              <a:gd name="connsiteY1" fmla="*/ 0 h 7022550"/>
              <a:gd name="connsiteX2" fmla="*/ 6726710 w 7019928"/>
              <a:gd name="connsiteY2" fmla="*/ 2539589 h 7022550"/>
              <a:gd name="connsiteX3" fmla="*/ 5244668 w 7019928"/>
              <a:gd name="connsiteY3" fmla="*/ 7022550 h 7022550"/>
              <a:gd name="connsiteX4" fmla="*/ 0 w 7019928"/>
              <a:gd name="connsiteY4" fmla="*/ 7007642 h 7022550"/>
              <a:gd name="connsiteX5" fmla="*/ 3374634 w 7019928"/>
              <a:gd name="connsiteY5" fmla="*/ 1672 h 7022550"/>
              <a:gd name="connsiteX0" fmla="*/ 3374634 w 6861306"/>
              <a:gd name="connsiteY0" fmla="*/ 1672 h 7022550"/>
              <a:gd name="connsiteX1" fmla="*/ 6768709 w 6861306"/>
              <a:gd name="connsiteY1" fmla="*/ 0 h 7022550"/>
              <a:gd name="connsiteX2" fmla="*/ 6726710 w 6861306"/>
              <a:gd name="connsiteY2" fmla="*/ 2539589 h 7022550"/>
              <a:gd name="connsiteX3" fmla="*/ 5244668 w 6861306"/>
              <a:gd name="connsiteY3" fmla="*/ 7022550 h 7022550"/>
              <a:gd name="connsiteX4" fmla="*/ 0 w 6861306"/>
              <a:gd name="connsiteY4" fmla="*/ 7007642 h 7022550"/>
              <a:gd name="connsiteX5" fmla="*/ 3374634 w 6861306"/>
              <a:gd name="connsiteY5" fmla="*/ 1672 h 7022550"/>
              <a:gd name="connsiteX0" fmla="*/ 3374634 w 6777525"/>
              <a:gd name="connsiteY0" fmla="*/ 1672 h 7022550"/>
              <a:gd name="connsiteX1" fmla="*/ 6768709 w 6777525"/>
              <a:gd name="connsiteY1" fmla="*/ 0 h 7022550"/>
              <a:gd name="connsiteX2" fmla="*/ 6726710 w 6777525"/>
              <a:gd name="connsiteY2" fmla="*/ 2539589 h 7022550"/>
              <a:gd name="connsiteX3" fmla="*/ 5244668 w 6777525"/>
              <a:gd name="connsiteY3" fmla="*/ 7022550 h 7022550"/>
              <a:gd name="connsiteX4" fmla="*/ 0 w 6777525"/>
              <a:gd name="connsiteY4" fmla="*/ 7007642 h 7022550"/>
              <a:gd name="connsiteX5" fmla="*/ 3374634 w 6777525"/>
              <a:gd name="connsiteY5" fmla="*/ 1672 h 7022550"/>
              <a:gd name="connsiteX0" fmla="*/ 3374634 w 6768709"/>
              <a:gd name="connsiteY0" fmla="*/ 1672 h 7022550"/>
              <a:gd name="connsiteX1" fmla="*/ 6768709 w 6768709"/>
              <a:gd name="connsiteY1" fmla="*/ 0 h 7022550"/>
              <a:gd name="connsiteX2" fmla="*/ 6726710 w 6768709"/>
              <a:gd name="connsiteY2" fmla="*/ 2539589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11707 w 6768709"/>
              <a:gd name="connsiteY2" fmla="*/ 3845248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36588 w 6768709"/>
              <a:gd name="connsiteY2" fmla="*/ 3857714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5377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2631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09" h="7007642">
                <a:moveTo>
                  <a:pt x="3374634" y="1672"/>
                </a:moveTo>
                <a:lnTo>
                  <a:pt x="6768709" y="0"/>
                </a:lnTo>
                <a:cubicBezTo>
                  <a:pt x="6766883" y="674076"/>
                  <a:pt x="6763782" y="2622354"/>
                  <a:pt x="6767526" y="3854270"/>
                </a:cubicBezTo>
                <a:cubicBezTo>
                  <a:pt x="6215731" y="4128457"/>
                  <a:pt x="5376382" y="5288165"/>
                  <a:pt x="5249637" y="7007610"/>
                </a:cubicBezTo>
                <a:lnTo>
                  <a:pt x="0" y="7007642"/>
                </a:lnTo>
                <a:cubicBezTo>
                  <a:pt x="105796" y="2912936"/>
                  <a:pt x="1568347" y="1153059"/>
                  <a:pt x="3374634" y="1672"/>
                </a:cubicBezTo>
                <a:close/>
              </a:path>
            </a:pathLst>
          </a:custGeom>
          <a:solidFill>
            <a:srgbClr val="CC99FF">
              <a:alpha val="20000"/>
            </a:srgbClr>
          </a:solidFill>
        </p:spPr>
        <p:style>
          <a:lnRef idx="0">
            <a:scrgbClr r="0" g="0" b="0"/>
          </a:lnRef>
          <a:fillRef idx="0">
            <a:scrgbClr r="0" g="0" b="0"/>
          </a:fillRef>
          <a:effectRef idx="0">
            <a:scrgbClr r="0" g="0" b="0"/>
          </a:effectRef>
          <a:fontRef idx="major"/>
        </p:style>
        <p:txBody>
          <a:bodyPr anchor="ctr">
            <a:noAutofit/>
          </a:bodyPr>
          <a:lstStyle>
            <a:defPPr>
              <a:defRPr lang="en-US"/>
            </a:defPPr>
            <a:lvl1pPr marR="0" lvl="0" indent="0" algn="ctr" defTabSz="932563" fontAlgn="auto">
              <a:lnSpc>
                <a:spcPct val="100000"/>
              </a:lnSpc>
              <a:spcBef>
                <a:spcPct val="20000"/>
              </a:spcBef>
              <a:spcAft>
                <a:spcPts val="0"/>
              </a:spcAft>
              <a:buClrTx/>
              <a:buSzPct val="90000"/>
              <a:buFont typeface="Wingdings" panose="05000000000000000000" pitchFamily="2" charset="2"/>
              <a:buNone/>
              <a:tabLst/>
              <a:defRPr kumimoji="0" sz="1961" b="0" i="0" u="none" strike="noStrike" cap="none" spc="0" normalizeH="0" baseline="0">
                <a:ln>
                  <a:noFill/>
                </a:ln>
                <a:gradFill>
                  <a:gsLst>
                    <a:gs pos="1250">
                      <a:srgbClr val="1A1A1A"/>
                    </a:gs>
                    <a:gs pos="100000">
                      <a:srgbClr val="1A1A1A"/>
                    </a:gs>
                  </a:gsLst>
                  <a:lin ang="5400000" scaled="0"/>
                </a:gradFill>
                <a:effectLst/>
                <a:uLnTx/>
                <a:uFillTx/>
                <a:latin typeface="Segoe UI Semibold"/>
                <a:cs typeface="Segoe UI Semilight" panose="020B0402040204020203" pitchFamily="34" charset="0"/>
              </a:defRPr>
            </a:lvl1pPr>
            <a:lvl2pPr marL="457112" marR="0" indent="-228556" defTabSz="932563" fontAlgn="auto">
              <a:lnSpc>
                <a:spcPct val="100000"/>
              </a:lnSpc>
              <a:spcBef>
                <a:spcPct val="20000"/>
              </a:spcBef>
              <a:spcAft>
                <a:spcPts val="0"/>
              </a:spcAft>
              <a:buClrTx/>
              <a:buSzPct val="90000"/>
              <a:buFont typeface="Wingdings" panose="05000000000000000000" pitchFamily="2" charset="2"/>
              <a:buChar char=""/>
              <a:tabLst/>
              <a:defRPr sz="1961" spc="0" baseline="0">
                <a:gradFill>
                  <a:gsLst>
                    <a:gs pos="1250">
                      <a:schemeClr val="tx1"/>
                    </a:gs>
                    <a:gs pos="100000">
                      <a:schemeClr val="tx1"/>
                    </a:gs>
                  </a:gsLst>
                  <a:lin ang="5400000" scaled="0"/>
                </a:gradFill>
              </a:defRPr>
            </a:lvl2pPr>
            <a:lvl3pPr marL="657099" marR="0" indent="-199986" defTabSz="932563" fontAlgn="auto">
              <a:lnSpc>
                <a:spcPct val="100000"/>
              </a:lnSpc>
              <a:spcBef>
                <a:spcPct val="20000"/>
              </a:spcBef>
              <a:spcAft>
                <a:spcPts val="0"/>
              </a:spcAft>
              <a:buClrTx/>
              <a:buSzPct val="90000"/>
              <a:buFont typeface="Wingdings" panose="05000000000000000000" pitchFamily="2" charset="2"/>
              <a:buChar char=""/>
              <a:tabLst/>
              <a:defRPr sz="1372" spc="0" baseline="0">
                <a:gradFill>
                  <a:gsLst>
                    <a:gs pos="1250">
                      <a:schemeClr val="tx1"/>
                    </a:gs>
                    <a:gs pos="100000">
                      <a:schemeClr val="tx1"/>
                    </a:gs>
                  </a:gsLst>
                  <a:lin ang="5400000" scaled="0"/>
                </a:gradFill>
              </a:defRPr>
            </a:lvl3pPr>
            <a:lvl4pPr marL="842801" marR="0" indent="-180940" defTabSz="932563" fontAlgn="auto">
              <a:lnSpc>
                <a:spcPct val="100000"/>
              </a:lnSpc>
              <a:spcBef>
                <a:spcPct val="20000"/>
              </a:spcBef>
              <a:spcAft>
                <a:spcPts val="0"/>
              </a:spcAft>
              <a:buClrTx/>
              <a:buSzPct val="90000"/>
              <a:buFont typeface="Wingdings" panose="05000000000000000000" pitchFamily="2" charset="2"/>
              <a:buChar char=""/>
              <a:tabLst/>
              <a:defRPr sz="1372" spc="0" baseline="0">
                <a:gradFill>
                  <a:gsLst>
                    <a:gs pos="1250">
                      <a:schemeClr val="tx1"/>
                    </a:gs>
                    <a:gs pos="100000">
                      <a:schemeClr val="tx1"/>
                    </a:gs>
                  </a:gsLst>
                  <a:lin ang="5400000" scaled="0"/>
                </a:gradFill>
              </a:defRPr>
            </a:lvl4pPr>
            <a:lvl5pPr marL="1023741" marR="0" indent="-168243" defTabSz="932563" fontAlgn="auto">
              <a:lnSpc>
                <a:spcPct val="100000"/>
              </a:lnSpc>
              <a:spcBef>
                <a:spcPct val="20000"/>
              </a:spcBef>
              <a:spcAft>
                <a:spcPts val="0"/>
              </a:spcAft>
              <a:buClrTx/>
              <a:buSzPct val="90000"/>
              <a:buFont typeface="Wingdings" panose="05000000000000000000" pitchFamily="2" charset="2"/>
              <a:buChar char=""/>
              <a:tabLst/>
              <a:defRPr sz="1372" spc="0" baseline="0">
                <a:gradFill>
                  <a:gsLst>
                    <a:gs pos="1250">
                      <a:schemeClr val="tx1"/>
                    </a:gs>
                    <a:gs pos="100000">
                      <a:schemeClr val="tx1"/>
                    </a:gs>
                  </a:gsLst>
                  <a:lin ang="5400000" scaled="0"/>
                </a:gradFill>
              </a:defRPr>
            </a:lvl5pPr>
            <a:lvl6pPr marL="2564547" indent="-233141" defTabSz="932563">
              <a:spcBef>
                <a:spcPct val="20000"/>
              </a:spcBef>
              <a:buFont typeface="Arial" pitchFamily="34" charset="0"/>
              <a:buChar char="•"/>
              <a:defRPr sz="2000"/>
            </a:lvl6pPr>
            <a:lvl7pPr marL="3030830" indent="-233141" defTabSz="932563">
              <a:spcBef>
                <a:spcPct val="20000"/>
              </a:spcBef>
              <a:buFont typeface="Arial" pitchFamily="34" charset="0"/>
              <a:buChar char="•"/>
              <a:defRPr sz="2000"/>
            </a:lvl7pPr>
            <a:lvl8pPr marL="3497111" indent="-233141" defTabSz="932563">
              <a:spcBef>
                <a:spcPct val="20000"/>
              </a:spcBef>
              <a:buFont typeface="Arial" pitchFamily="34" charset="0"/>
              <a:buChar char="•"/>
              <a:defRPr sz="2000"/>
            </a:lvl8pPr>
            <a:lvl9pPr marL="3963394" indent="-233141" defTabSz="932563">
              <a:spcBef>
                <a:spcPct val="20000"/>
              </a:spcBef>
              <a:buFont typeface="Arial" pitchFamily="34" charset="0"/>
              <a:buChar char="•"/>
              <a:defRPr sz="2000"/>
            </a:lvl9pPr>
          </a:lstStyle>
          <a:p>
            <a:pPr lvl="0"/>
            <a:endParaRPr lang="en-US" sz="1922" noProof="0"/>
          </a:p>
        </p:txBody>
      </p:sp>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9629D5E1-DC3D-46CA-A3D1-9ADFA2074A4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81" y="579354"/>
            <a:ext cx="3498091" cy="305134"/>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0F11E008-2167-368F-9062-01154103FC21}"/>
              </a:ext>
            </a:extLst>
          </p:cNvPr>
          <p:cNvPicPr>
            <a:picLocks noChangeAspect="1"/>
          </p:cNvPicPr>
          <p:nvPr userDrawn="1"/>
        </p:nvPicPr>
        <p:blipFill>
          <a:blip r:embed="rId6"/>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328052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 Full Bleed 2">
    <p:bg>
      <p:bgPr>
        <a:solidFill>
          <a:schemeClr val="accent1"/>
        </a:solidFill>
        <a:effectLst/>
      </p:bgPr>
    </p:bg>
    <p:spTree>
      <p:nvGrpSpPr>
        <p:cNvPr id="1" name=""/>
        <p:cNvGrpSpPr/>
        <p:nvPr/>
      </p:nvGrpSpPr>
      <p:grpSpPr>
        <a:xfrm>
          <a:off x="0" y="0"/>
          <a:ext cx="0" cy="0"/>
          <a:chOff x="0" y="0"/>
          <a:chExt cx="0" cy="0"/>
        </a:xfrm>
      </p:grpSpPr>
      <p:pic>
        <p:nvPicPr>
          <p:cNvPr id="3" name="Picture 2" descr="A body of water with mountains in the background&#10;&#10;Description automatically generated with medium confidence">
            <a:extLst>
              <a:ext uri="{FF2B5EF4-FFF2-40B4-BE49-F238E27FC236}">
                <a16:creationId xmlns:a16="http://schemas.microsoft.com/office/drawing/2014/main" id="{94DB9C9B-88BB-9E89-9AB4-ADDDC8C76AB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817"/>
            <a:ext cx="12192000" cy="6878817"/>
          </a:xfrm>
          <a:prstGeom prst="rect">
            <a:avLst/>
          </a:prstGeom>
        </p:spPr>
      </p:pic>
      <p:sp>
        <p:nvSpPr>
          <p:cNvPr id="12" name="Rectangle 11">
            <a:extLst>
              <a:ext uri="{FF2B5EF4-FFF2-40B4-BE49-F238E27FC236}">
                <a16:creationId xmlns:a16="http://schemas.microsoft.com/office/drawing/2014/main" id="{F69746C8-FDF2-4931-96BE-8C13EF67EDD0}"/>
              </a:ext>
            </a:extLst>
          </p:cNvPr>
          <p:cNvSpPr/>
          <p:nvPr userDrawn="1"/>
        </p:nvSpPr>
        <p:spPr bwMode="auto">
          <a:xfrm>
            <a:off x="0" y="-20818"/>
            <a:ext cx="12192000" cy="6878817"/>
          </a:xfrm>
          <a:prstGeom prst="rect">
            <a:avLst/>
          </a:prstGeom>
          <a:gradFill flip="none" rotWithShape="1">
            <a:gsLst>
              <a:gs pos="0">
                <a:schemeClr val="tx2"/>
              </a:gs>
              <a:gs pos="37138">
                <a:srgbClr val="243A5E">
                  <a:alpha val="61000"/>
                </a:srgbClr>
              </a:gs>
              <a:gs pos="62000">
                <a:schemeClr val="tx2">
                  <a:alpha val="17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9629D5E1-DC3D-46CA-A3D1-9ADFA2074A4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81" y="579354"/>
            <a:ext cx="3498091" cy="305134"/>
          </a:xfrm>
          <a:prstGeom prst="rect">
            <a:avLst/>
          </a:prstGeom>
        </p:spPr>
      </p:pic>
      <p:sp>
        <p:nvSpPr>
          <p:cNvPr id="6" name="Picture Placeholder 2">
            <a:extLst>
              <a:ext uri="{FF2B5EF4-FFF2-40B4-BE49-F238E27FC236}">
                <a16:creationId xmlns:a16="http://schemas.microsoft.com/office/drawing/2014/main" id="{0AB9702A-EC05-6AD3-16D3-7B5F33EAE1F3}"/>
              </a:ext>
            </a:extLst>
          </p:cNvPr>
          <p:cNvSpPr txBox="1">
            <a:spLocks/>
          </p:cNvSpPr>
          <p:nvPr userDrawn="1"/>
        </p:nvSpPr>
        <p:spPr>
          <a:xfrm>
            <a:off x="4696486" y="-20818"/>
            <a:ext cx="7495514" cy="6899636"/>
          </a:xfrm>
          <a:custGeom>
            <a:avLst/>
            <a:gdLst>
              <a:gd name="connsiteX0" fmla="*/ 0 w 7970124"/>
              <a:gd name="connsiteY0" fmla="*/ 0 h 7020877"/>
              <a:gd name="connsiteX1" fmla="*/ 7970124 w 7970124"/>
              <a:gd name="connsiteY1" fmla="*/ 0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00047 w 7970124"/>
              <a:gd name="connsiteY1" fmla="*/ 67112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5059145 w 7970124"/>
              <a:gd name="connsiteY1" fmla="*/ 92279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510301 w 7970124"/>
              <a:gd name="connsiteY2" fmla="*/ 5168348 h 7020877"/>
              <a:gd name="connsiteX3" fmla="*/ 7970124 w 7970124"/>
              <a:gd name="connsiteY3" fmla="*/ 7020877 h 7020877"/>
              <a:gd name="connsiteX4" fmla="*/ 0 w 7970124"/>
              <a:gd name="connsiteY4" fmla="*/ 7020877 h 7020877"/>
              <a:gd name="connsiteX5" fmla="*/ 0 w 7970124"/>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0 w 7977441"/>
              <a:gd name="connsiteY4" fmla="*/ 7020877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4333 w 7977441"/>
              <a:gd name="connsiteY1" fmla="*/ 9098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6378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63834"/>
              <a:gd name="connsiteY0" fmla="*/ 0 h 7023599"/>
              <a:gd name="connsiteX1" fmla="*/ 6203447 w 7963834"/>
              <a:gd name="connsiteY1" fmla="*/ 9100 h 7023599"/>
              <a:gd name="connsiteX2" fmla="*/ 7963834 w 7963834"/>
              <a:gd name="connsiteY2" fmla="*/ 4649266 h 7023599"/>
              <a:gd name="connsiteX3" fmla="*/ 7956517 w 7963834"/>
              <a:gd name="connsiteY3" fmla="*/ 7023599 h 7023599"/>
              <a:gd name="connsiteX4" fmla="*/ 2073611 w 7963834"/>
              <a:gd name="connsiteY4" fmla="*/ 7008690 h 7023599"/>
              <a:gd name="connsiteX5" fmla="*/ 0 w 7963834"/>
              <a:gd name="connsiteY5" fmla="*/ 0 h 7023599"/>
              <a:gd name="connsiteX0" fmla="*/ 0 w 7963834"/>
              <a:gd name="connsiteY0" fmla="*/ 2258 h 7025857"/>
              <a:gd name="connsiteX1" fmla="*/ 6180729 w 7963834"/>
              <a:gd name="connsiteY1" fmla="*/ 0 h 7025857"/>
              <a:gd name="connsiteX2" fmla="*/ 7963834 w 7963834"/>
              <a:gd name="connsiteY2" fmla="*/ 4651524 h 7025857"/>
              <a:gd name="connsiteX3" fmla="*/ 7956517 w 7963834"/>
              <a:gd name="connsiteY3" fmla="*/ 7025857 h 7025857"/>
              <a:gd name="connsiteX4" fmla="*/ 2073611 w 7963834"/>
              <a:gd name="connsiteY4" fmla="*/ 7010948 h 7025857"/>
              <a:gd name="connsiteX5" fmla="*/ 0 w 7963834"/>
              <a:gd name="connsiteY5" fmla="*/ 2258 h 7025857"/>
              <a:gd name="connsiteX0" fmla="*/ 0 w 7963834"/>
              <a:gd name="connsiteY0" fmla="*/ 2258 h 7025857"/>
              <a:gd name="connsiteX1" fmla="*/ 6180729 w 7963834"/>
              <a:gd name="connsiteY1" fmla="*/ 0 h 7025857"/>
              <a:gd name="connsiteX2" fmla="*/ 7963834 w 7963834"/>
              <a:gd name="connsiteY2" fmla="*/ 4651524 h 7025857"/>
              <a:gd name="connsiteX3" fmla="*/ 7956517 w 7963834"/>
              <a:gd name="connsiteY3" fmla="*/ 7025857 h 7025857"/>
              <a:gd name="connsiteX4" fmla="*/ 2073611 w 7963834"/>
              <a:gd name="connsiteY4" fmla="*/ 7010948 h 7025857"/>
              <a:gd name="connsiteX5" fmla="*/ 0 w 7963834"/>
              <a:gd name="connsiteY5" fmla="*/ 2258 h 702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63834" h="7025857">
                <a:moveTo>
                  <a:pt x="0" y="2258"/>
                </a:moveTo>
                <a:lnTo>
                  <a:pt x="6180729" y="0"/>
                </a:lnTo>
                <a:cubicBezTo>
                  <a:pt x="6230102" y="2622514"/>
                  <a:pt x="7293308" y="4134279"/>
                  <a:pt x="7963834" y="4651524"/>
                </a:cubicBezTo>
                <a:lnTo>
                  <a:pt x="7956517" y="7025857"/>
                </a:lnTo>
                <a:lnTo>
                  <a:pt x="2073611" y="7010948"/>
                </a:lnTo>
                <a:cubicBezTo>
                  <a:pt x="264690" y="4238303"/>
                  <a:pt x="34787" y="1159794"/>
                  <a:pt x="0" y="2258"/>
                </a:cubicBezTo>
                <a:close/>
              </a:path>
            </a:pathLst>
          </a:custGeom>
          <a:solidFill>
            <a:srgbClr val="CC99FF">
              <a:alpha val="20000"/>
            </a:srgbClr>
          </a:solidFill>
        </p:spPr>
        <p:style>
          <a:lnRef idx="0">
            <a:scrgbClr r="0" g="0" b="0"/>
          </a:lnRef>
          <a:fillRef idx="0">
            <a:scrgbClr r="0" g="0" b="0"/>
          </a:fillRef>
          <a:effectRef idx="0">
            <a:scrgbClr r="0" g="0" b="0"/>
          </a:effectRef>
          <a:fontRef idx="major"/>
        </p:style>
        <p:txBody>
          <a:bodyPr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22"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pic>
        <p:nvPicPr>
          <p:cNvPr id="4" name="Picture 3" descr="Graphical user interface&#10;&#10;Description automatically generated with medium confidence">
            <a:extLst>
              <a:ext uri="{FF2B5EF4-FFF2-40B4-BE49-F238E27FC236}">
                <a16:creationId xmlns:a16="http://schemas.microsoft.com/office/drawing/2014/main" id="{A6CAD158-64B9-8E56-5EDA-8F7F458A480A}"/>
              </a:ext>
            </a:extLst>
          </p:cNvPr>
          <p:cNvPicPr>
            <a:picLocks noChangeAspect="1"/>
          </p:cNvPicPr>
          <p:nvPr userDrawn="1"/>
        </p:nvPicPr>
        <p:blipFill>
          <a:blip r:embed="rId6"/>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2760408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 Full Bleed 5">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96AAC2-EAA2-4940-BAA6-18EBA5409D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1" cy="6857218"/>
          </a:xfrm>
          <a:prstGeom prst="rect">
            <a:avLst/>
          </a:prstGeom>
        </p:spPr>
      </p:pic>
      <p:sp>
        <p:nvSpPr>
          <p:cNvPr id="16" name="Rectangle 15">
            <a:extLst>
              <a:ext uri="{FF2B5EF4-FFF2-40B4-BE49-F238E27FC236}">
                <a16:creationId xmlns:a16="http://schemas.microsoft.com/office/drawing/2014/main" id="{BFB079F1-3DC7-431B-B8BD-A61084BF5C73}"/>
              </a:ext>
            </a:extLst>
          </p:cNvPr>
          <p:cNvSpPr/>
          <p:nvPr userDrawn="1"/>
        </p:nvSpPr>
        <p:spPr bwMode="auto">
          <a:xfrm>
            <a:off x="0" y="0"/>
            <a:ext cx="12192000" cy="6857217"/>
          </a:xfrm>
          <a:prstGeom prst="rect">
            <a:avLst/>
          </a:prstGeom>
          <a:gradFill>
            <a:gsLst>
              <a:gs pos="0">
                <a:schemeClr val="bg2">
                  <a:alpha val="60000"/>
                </a:schemeClr>
              </a:gs>
              <a:gs pos="50000">
                <a:srgbClr val="243A5E">
                  <a:alpha val="20000"/>
                </a:srgbClr>
              </a:gs>
              <a:gs pos="100000">
                <a:schemeClr val="bg2">
                  <a:alpha val="2000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5145F6D7-C696-4111-9D16-CE1611B93EFC}"/>
              </a:ext>
            </a:extLst>
          </p:cNvPr>
          <p:cNvSpPr>
            <a:spLocks noGrp="1"/>
          </p:cNvSpPr>
          <p:nvPr userDrawn="1">
            <p:ph type="title" hasCustomPrompt="1"/>
          </p:nvPr>
        </p:nvSpPr>
        <p:spPr>
          <a:xfrm>
            <a:off x="553290" y="2425780"/>
            <a:ext cx="5169199" cy="1107996"/>
          </a:xfrm>
          <a:noFill/>
        </p:spPr>
        <p:txBody>
          <a:bodyPr wrap="square" lIns="0" tIns="0" rIns="0" bIns="0" anchor="b" anchorCtr="0">
            <a:spAutoFit/>
          </a:bodyPr>
          <a:lstStyle>
            <a:lvl1pP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userDrawn="1">
            <p:ph type="body" sz="quarter" idx="12" hasCustomPrompt="1"/>
          </p:nvPr>
        </p:nvSpPr>
        <p:spPr>
          <a:xfrm>
            <a:off x="553289" y="3962401"/>
            <a:ext cx="5169199"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Graphic 8">
            <a:extLst>
              <a:ext uri="{FF2B5EF4-FFF2-40B4-BE49-F238E27FC236}">
                <a16:creationId xmlns:a16="http://schemas.microsoft.com/office/drawing/2014/main" id="{E8F999C1-0C07-47EF-92FC-8FD3179E12C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81" y="579354"/>
            <a:ext cx="3498091" cy="305134"/>
          </a:xfrm>
          <a:prstGeom prst="rect">
            <a:avLst/>
          </a:prstGeom>
        </p:spPr>
      </p:pic>
      <p:sp>
        <p:nvSpPr>
          <p:cNvPr id="3" name="Picture Placeholder 2">
            <a:extLst>
              <a:ext uri="{FF2B5EF4-FFF2-40B4-BE49-F238E27FC236}">
                <a16:creationId xmlns:a16="http://schemas.microsoft.com/office/drawing/2014/main" id="{47222FAD-AC2E-BC37-148E-5F71E3125732}"/>
              </a:ext>
            </a:extLst>
          </p:cNvPr>
          <p:cNvSpPr txBox="1">
            <a:spLocks/>
          </p:cNvSpPr>
          <p:nvPr userDrawn="1"/>
        </p:nvSpPr>
        <p:spPr>
          <a:xfrm>
            <a:off x="4648443" y="-1"/>
            <a:ext cx="7535436" cy="6857999"/>
          </a:xfrm>
          <a:custGeom>
            <a:avLst/>
            <a:gdLst>
              <a:gd name="connsiteX0" fmla="*/ 0 w 7970124"/>
              <a:gd name="connsiteY0" fmla="*/ 0 h 7020877"/>
              <a:gd name="connsiteX1" fmla="*/ 7970124 w 7970124"/>
              <a:gd name="connsiteY1" fmla="*/ 0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00047 w 7970124"/>
              <a:gd name="connsiteY1" fmla="*/ 67112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5059145 w 7970124"/>
              <a:gd name="connsiteY1" fmla="*/ 92279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510301 w 7970124"/>
              <a:gd name="connsiteY2" fmla="*/ 5168348 h 7020877"/>
              <a:gd name="connsiteX3" fmla="*/ 7970124 w 7970124"/>
              <a:gd name="connsiteY3" fmla="*/ 7020877 h 7020877"/>
              <a:gd name="connsiteX4" fmla="*/ 0 w 7970124"/>
              <a:gd name="connsiteY4" fmla="*/ 7020877 h 7020877"/>
              <a:gd name="connsiteX5" fmla="*/ 0 w 7970124"/>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0 w 7977441"/>
              <a:gd name="connsiteY4" fmla="*/ 7020877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8036044"/>
              <a:gd name="connsiteY0" fmla="*/ 0 h 7020877"/>
              <a:gd name="connsiteX1" fmla="*/ 8021307 w 8036044"/>
              <a:gd name="connsiteY1" fmla="*/ 71608 h 7020877"/>
              <a:gd name="connsiteX2" fmla="*/ 7977441 w 8036044"/>
              <a:gd name="connsiteY2" fmla="*/ 4646544 h 7020877"/>
              <a:gd name="connsiteX3" fmla="*/ 7970124 w 8036044"/>
              <a:gd name="connsiteY3" fmla="*/ 7020877 h 7020877"/>
              <a:gd name="connsiteX4" fmla="*/ 2087218 w 8036044"/>
              <a:gd name="connsiteY4" fmla="*/ 7005968 h 7020877"/>
              <a:gd name="connsiteX5" fmla="*/ 0 w 8036044"/>
              <a:gd name="connsiteY5" fmla="*/ 0 h 7020877"/>
              <a:gd name="connsiteX0" fmla="*/ 0 w 8005878"/>
              <a:gd name="connsiteY0" fmla="*/ 13971 h 7034848"/>
              <a:gd name="connsiteX1" fmla="*/ 7990622 w 8005878"/>
              <a:gd name="connsiteY1" fmla="*/ 0 h 7034848"/>
              <a:gd name="connsiteX2" fmla="*/ 7977441 w 8005878"/>
              <a:gd name="connsiteY2" fmla="*/ 4660515 h 7034848"/>
              <a:gd name="connsiteX3" fmla="*/ 7970124 w 8005878"/>
              <a:gd name="connsiteY3" fmla="*/ 7034848 h 7034848"/>
              <a:gd name="connsiteX4" fmla="*/ 2087218 w 8005878"/>
              <a:gd name="connsiteY4" fmla="*/ 7019939 h 7034848"/>
              <a:gd name="connsiteX5" fmla="*/ 0 w 8005878"/>
              <a:gd name="connsiteY5" fmla="*/ 13971 h 7034848"/>
              <a:gd name="connsiteX0" fmla="*/ 0 w 8853416"/>
              <a:gd name="connsiteY0" fmla="*/ 13971 h 7034848"/>
              <a:gd name="connsiteX1" fmla="*/ 7990622 w 8853416"/>
              <a:gd name="connsiteY1" fmla="*/ 0 h 7034848"/>
              <a:gd name="connsiteX2" fmla="*/ 7970124 w 8853416"/>
              <a:gd name="connsiteY2" fmla="*/ 7034848 h 7034848"/>
              <a:gd name="connsiteX3" fmla="*/ 2087218 w 8853416"/>
              <a:gd name="connsiteY3" fmla="*/ 7019939 h 7034848"/>
              <a:gd name="connsiteX4" fmla="*/ 0 w 8853416"/>
              <a:gd name="connsiteY4" fmla="*/ 13971 h 7034848"/>
              <a:gd name="connsiteX0" fmla="*/ 0 w 8575992"/>
              <a:gd name="connsiteY0" fmla="*/ 13971 h 7034848"/>
              <a:gd name="connsiteX1" fmla="*/ 7990622 w 8575992"/>
              <a:gd name="connsiteY1" fmla="*/ 0 h 7034848"/>
              <a:gd name="connsiteX2" fmla="*/ 7970124 w 8575992"/>
              <a:gd name="connsiteY2" fmla="*/ 7034848 h 7034848"/>
              <a:gd name="connsiteX3" fmla="*/ 2087218 w 8575992"/>
              <a:gd name="connsiteY3" fmla="*/ 7019939 h 7034848"/>
              <a:gd name="connsiteX4" fmla="*/ 0 w 8575992"/>
              <a:gd name="connsiteY4" fmla="*/ 13971 h 7034848"/>
              <a:gd name="connsiteX0" fmla="*/ 0 w 7990622"/>
              <a:gd name="connsiteY0" fmla="*/ 13971 h 7034848"/>
              <a:gd name="connsiteX1" fmla="*/ 7990622 w 7990622"/>
              <a:gd name="connsiteY1" fmla="*/ 0 h 7034848"/>
              <a:gd name="connsiteX2" fmla="*/ 7970124 w 7990622"/>
              <a:gd name="connsiteY2" fmla="*/ 7034848 h 7034848"/>
              <a:gd name="connsiteX3" fmla="*/ 2087218 w 7990622"/>
              <a:gd name="connsiteY3" fmla="*/ 7019939 h 7034848"/>
              <a:gd name="connsiteX4" fmla="*/ 0 w 7990622"/>
              <a:gd name="connsiteY4" fmla="*/ 13971 h 7034848"/>
              <a:gd name="connsiteX0" fmla="*/ 2949529 w 6343604"/>
              <a:gd name="connsiteY0" fmla="*/ 1672 h 7034848"/>
              <a:gd name="connsiteX1" fmla="*/ 6343604 w 6343604"/>
              <a:gd name="connsiteY1" fmla="*/ 0 h 7034848"/>
              <a:gd name="connsiteX2" fmla="*/ 6323106 w 6343604"/>
              <a:gd name="connsiteY2" fmla="*/ 7034848 h 7034848"/>
              <a:gd name="connsiteX3" fmla="*/ 440200 w 6343604"/>
              <a:gd name="connsiteY3" fmla="*/ 7019939 h 7034848"/>
              <a:gd name="connsiteX4" fmla="*/ 2949529 w 6343604"/>
              <a:gd name="connsiteY4" fmla="*/ 1672 h 7034848"/>
              <a:gd name="connsiteX0" fmla="*/ 4167437 w 7561512"/>
              <a:gd name="connsiteY0" fmla="*/ 1672 h 7034848"/>
              <a:gd name="connsiteX1" fmla="*/ 7561512 w 7561512"/>
              <a:gd name="connsiteY1" fmla="*/ 0 h 7034848"/>
              <a:gd name="connsiteX2" fmla="*/ 7541014 w 7561512"/>
              <a:gd name="connsiteY2" fmla="*/ 7034848 h 7034848"/>
              <a:gd name="connsiteX3" fmla="*/ 357082 w 7561512"/>
              <a:gd name="connsiteY3" fmla="*/ 6995344 h 7034848"/>
              <a:gd name="connsiteX4" fmla="*/ 4167437 w 7561512"/>
              <a:gd name="connsiteY4" fmla="*/ 1672 h 7034848"/>
              <a:gd name="connsiteX0" fmla="*/ 3810355 w 7204430"/>
              <a:gd name="connsiteY0" fmla="*/ 1672 h 7034848"/>
              <a:gd name="connsiteX1" fmla="*/ 7204430 w 7204430"/>
              <a:gd name="connsiteY1" fmla="*/ 0 h 7034848"/>
              <a:gd name="connsiteX2" fmla="*/ 7183932 w 7204430"/>
              <a:gd name="connsiteY2" fmla="*/ 7034848 h 7034848"/>
              <a:gd name="connsiteX3" fmla="*/ 0 w 7204430"/>
              <a:gd name="connsiteY3" fmla="*/ 6995344 h 7034848"/>
              <a:gd name="connsiteX4" fmla="*/ 3810355 w 7204430"/>
              <a:gd name="connsiteY4" fmla="*/ 1672 h 7034848"/>
              <a:gd name="connsiteX0" fmla="*/ 3810355 w 7204430"/>
              <a:gd name="connsiteY0" fmla="*/ 1672 h 7034848"/>
              <a:gd name="connsiteX1" fmla="*/ 7204430 w 7204430"/>
              <a:gd name="connsiteY1" fmla="*/ 0 h 7034848"/>
              <a:gd name="connsiteX2" fmla="*/ 7183932 w 7204430"/>
              <a:gd name="connsiteY2" fmla="*/ 7034848 h 7034848"/>
              <a:gd name="connsiteX3" fmla="*/ 0 w 7204430"/>
              <a:gd name="connsiteY3" fmla="*/ 6995344 h 7034848"/>
              <a:gd name="connsiteX4" fmla="*/ 3810355 w 7204430"/>
              <a:gd name="connsiteY4" fmla="*/ 1672 h 7034848"/>
              <a:gd name="connsiteX0" fmla="*/ 3374634 w 6768709"/>
              <a:gd name="connsiteY0" fmla="*/ 1672 h 7034848"/>
              <a:gd name="connsiteX1" fmla="*/ 6768709 w 6768709"/>
              <a:gd name="connsiteY1" fmla="*/ 0 h 7034848"/>
              <a:gd name="connsiteX2" fmla="*/ 6748211 w 6768709"/>
              <a:gd name="connsiteY2" fmla="*/ 7034848 h 7034848"/>
              <a:gd name="connsiteX3" fmla="*/ 0 w 6768709"/>
              <a:gd name="connsiteY3" fmla="*/ 7007642 h 7034848"/>
              <a:gd name="connsiteX4" fmla="*/ 3374634 w 6768709"/>
              <a:gd name="connsiteY4" fmla="*/ 1672 h 7034848"/>
              <a:gd name="connsiteX0" fmla="*/ 3374634 w 6768709"/>
              <a:gd name="connsiteY0" fmla="*/ 1672 h 7022550"/>
              <a:gd name="connsiteX1" fmla="*/ 6768709 w 6768709"/>
              <a:gd name="connsiteY1" fmla="*/ 0 h 7022550"/>
              <a:gd name="connsiteX2" fmla="*/ 5244668 w 6768709"/>
              <a:gd name="connsiteY2" fmla="*/ 7022550 h 7022550"/>
              <a:gd name="connsiteX3" fmla="*/ 0 w 6768709"/>
              <a:gd name="connsiteY3" fmla="*/ 7007642 h 7022550"/>
              <a:gd name="connsiteX4" fmla="*/ 3374634 w 6768709"/>
              <a:gd name="connsiteY4" fmla="*/ 1672 h 7022550"/>
              <a:gd name="connsiteX0" fmla="*/ 3374634 w 6768709"/>
              <a:gd name="connsiteY0" fmla="*/ 1672 h 7022550"/>
              <a:gd name="connsiteX1" fmla="*/ 6768709 w 6768709"/>
              <a:gd name="connsiteY1" fmla="*/ 0 h 7022550"/>
              <a:gd name="connsiteX2" fmla="*/ 5244668 w 6768709"/>
              <a:gd name="connsiteY2" fmla="*/ 7022550 h 7022550"/>
              <a:gd name="connsiteX3" fmla="*/ 0 w 6768709"/>
              <a:gd name="connsiteY3" fmla="*/ 7007642 h 7022550"/>
              <a:gd name="connsiteX4" fmla="*/ 3374634 w 6768709"/>
              <a:gd name="connsiteY4" fmla="*/ 1672 h 7022550"/>
              <a:gd name="connsiteX0" fmla="*/ 3374634 w 6890037"/>
              <a:gd name="connsiteY0" fmla="*/ 1672 h 7022550"/>
              <a:gd name="connsiteX1" fmla="*/ 6768709 w 6890037"/>
              <a:gd name="connsiteY1" fmla="*/ 0 h 7022550"/>
              <a:gd name="connsiteX2" fmla="*/ 6051649 w 6890037"/>
              <a:gd name="connsiteY2" fmla="*/ 2459650 h 7022550"/>
              <a:gd name="connsiteX3" fmla="*/ 5244668 w 6890037"/>
              <a:gd name="connsiteY3" fmla="*/ 7022550 h 7022550"/>
              <a:gd name="connsiteX4" fmla="*/ 0 w 6890037"/>
              <a:gd name="connsiteY4" fmla="*/ 7007642 h 7022550"/>
              <a:gd name="connsiteX5" fmla="*/ 3374634 w 6890037"/>
              <a:gd name="connsiteY5" fmla="*/ 1672 h 7022550"/>
              <a:gd name="connsiteX0" fmla="*/ 3374634 w 7019928"/>
              <a:gd name="connsiteY0" fmla="*/ 1672 h 7022550"/>
              <a:gd name="connsiteX1" fmla="*/ 6768709 w 7019928"/>
              <a:gd name="connsiteY1" fmla="*/ 0 h 7022550"/>
              <a:gd name="connsiteX2" fmla="*/ 6726710 w 7019928"/>
              <a:gd name="connsiteY2" fmla="*/ 2539589 h 7022550"/>
              <a:gd name="connsiteX3" fmla="*/ 5244668 w 7019928"/>
              <a:gd name="connsiteY3" fmla="*/ 7022550 h 7022550"/>
              <a:gd name="connsiteX4" fmla="*/ 0 w 7019928"/>
              <a:gd name="connsiteY4" fmla="*/ 7007642 h 7022550"/>
              <a:gd name="connsiteX5" fmla="*/ 3374634 w 7019928"/>
              <a:gd name="connsiteY5" fmla="*/ 1672 h 7022550"/>
              <a:gd name="connsiteX0" fmla="*/ 3374634 w 6861306"/>
              <a:gd name="connsiteY0" fmla="*/ 1672 h 7022550"/>
              <a:gd name="connsiteX1" fmla="*/ 6768709 w 6861306"/>
              <a:gd name="connsiteY1" fmla="*/ 0 h 7022550"/>
              <a:gd name="connsiteX2" fmla="*/ 6726710 w 6861306"/>
              <a:gd name="connsiteY2" fmla="*/ 2539589 h 7022550"/>
              <a:gd name="connsiteX3" fmla="*/ 5244668 w 6861306"/>
              <a:gd name="connsiteY3" fmla="*/ 7022550 h 7022550"/>
              <a:gd name="connsiteX4" fmla="*/ 0 w 6861306"/>
              <a:gd name="connsiteY4" fmla="*/ 7007642 h 7022550"/>
              <a:gd name="connsiteX5" fmla="*/ 3374634 w 6861306"/>
              <a:gd name="connsiteY5" fmla="*/ 1672 h 7022550"/>
              <a:gd name="connsiteX0" fmla="*/ 3374634 w 6777525"/>
              <a:gd name="connsiteY0" fmla="*/ 1672 h 7022550"/>
              <a:gd name="connsiteX1" fmla="*/ 6768709 w 6777525"/>
              <a:gd name="connsiteY1" fmla="*/ 0 h 7022550"/>
              <a:gd name="connsiteX2" fmla="*/ 6726710 w 6777525"/>
              <a:gd name="connsiteY2" fmla="*/ 2539589 h 7022550"/>
              <a:gd name="connsiteX3" fmla="*/ 5244668 w 6777525"/>
              <a:gd name="connsiteY3" fmla="*/ 7022550 h 7022550"/>
              <a:gd name="connsiteX4" fmla="*/ 0 w 6777525"/>
              <a:gd name="connsiteY4" fmla="*/ 7007642 h 7022550"/>
              <a:gd name="connsiteX5" fmla="*/ 3374634 w 6777525"/>
              <a:gd name="connsiteY5" fmla="*/ 1672 h 7022550"/>
              <a:gd name="connsiteX0" fmla="*/ 3374634 w 6768709"/>
              <a:gd name="connsiteY0" fmla="*/ 1672 h 7022550"/>
              <a:gd name="connsiteX1" fmla="*/ 6768709 w 6768709"/>
              <a:gd name="connsiteY1" fmla="*/ 0 h 7022550"/>
              <a:gd name="connsiteX2" fmla="*/ 6726710 w 6768709"/>
              <a:gd name="connsiteY2" fmla="*/ 2539589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11707 w 6768709"/>
              <a:gd name="connsiteY2" fmla="*/ 3845248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36588 w 6768709"/>
              <a:gd name="connsiteY2" fmla="*/ 3857714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5377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2631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09" h="7007642">
                <a:moveTo>
                  <a:pt x="3374634" y="1672"/>
                </a:moveTo>
                <a:lnTo>
                  <a:pt x="6768709" y="0"/>
                </a:lnTo>
                <a:cubicBezTo>
                  <a:pt x="6766883" y="674076"/>
                  <a:pt x="6763782" y="2622354"/>
                  <a:pt x="6767526" y="3854270"/>
                </a:cubicBezTo>
                <a:cubicBezTo>
                  <a:pt x="6215731" y="4128457"/>
                  <a:pt x="5376382" y="5288165"/>
                  <a:pt x="5249637" y="7007610"/>
                </a:cubicBezTo>
                <a:lnTo>
                  <a:pt x="0" y="7007642"/>
                </a:lnTo>
                <a:cubicBezTo>
                  <a:pt x="105796" y="2912936"/>
                  <a:pt x="1568347" y="1153059"/>
                  <a:pt x="3374634" y="1672"/>
                </a:cubicBezTo>
                <a:close/>
              </a:path>
            </a:pathLst>
          </a:custGeom>
          <a:solidFill>
            <a:srgbClr val="CC99FF">
              <a:alpha val="20000"/>
            </a:srgbClr>
          </a:solidFill>
        </p:spPr>
        <p:style>
          <a:lnRef idx="0">
            <a:scrgbClr r="0" g="0" b="0"/>
          </a:lnRef>
          <a:fillRef idx="0">
            <a:scrgbClr r="0" g="0" b="0"/>
          </a:fillRef>
          <a:effectRef idx="0">
            <a:scrgbClr r="0" g="0" b="0"/>
          </a:effectRef>
          <a:fontRef idx="major"/>
        </p:style>
        <p:txBody>
          <a:bodyPr anchor="ctr">
            <a:noAutofit/>
          </a:bodyPr>
          <a:lstStyle>
            <a:defPPr>
              <a:defRPr lang="en-US"/>
            </a:defPPr>
            <a:lvl1pPr marR="0" lvl="0" indent="0" algn="ctr" defTabSz="932563" fontAlgn="auto">
              <a:lnSpc>
                <a:spcPct val="100000"/>
              </a:lnSpc>
              <a:spcBef>
                <a:spcPct val="20000"/>
              </a:spcBef>
              <a:spcAft>
                <a:spcPts val="0"/>
              </a:spcAft>
              <a:buClrTx/>
              <a:buSzPct val="90000"/>
              <a:buFont typeface="Wingdings" panose="05000000000000000000" pitchFamily="2" charset="2"/>
              <a:buNone/>
              <a:tabLst/>
              <a:defRPr kumimoji="0" sz="1961" b="0" i="0" u="none" strike="noStrike" cap="none" spc="0" normalizeH="0" baseline="0">
                <a:ln>
                  <a:noFill/>
                </a:ln>
                <a:gradFill>
                  <a:gsLst>
                    <a:gs pos="1250">
                      <a:srgbClr val="1A1A1A"/>
                    </a:gs>
                    <a:gs pos="100000">
                      <a:srgbClr val="1A1A1A"/>
                    </a:gs>
                  </a:gsLst>
                  <a:lin ang="5400000" scaled="0"/>
                </a:gradFill>
                <a:effectLst/>
                <a:uLnTx/>
                <a:uFillTx/>
                <a:latin typeface="Segoe UI Semibold"/>
                <a:cs typeface="Segoe UI Semilight" panose="020B0402040204020203" pitchFamily="34" charset="0"/>
              </a:defRPr>
            </a:lvl1pPr>
            <a:lvl2pPr marL="457112" marR="0" indent="-228556" defTabSz="932563" fontAlgn="auto">
              <a:lnSpc>
                <a:spcPct val="100000"/>
              </a:lnSpc>
              <a:spcBef>
                <a:spcPct val="20000"/>
              </a:spcBef>
              <a:spcAft>
                <a:spcPts val="0"/>
              </a:spcAft>
              <a:buClrTx/>
              <a:buSzPct val="90000"/>
              <a:buFont typeface="Wingdings" panose="05000000000000000000" pitchFamily="2" charset="2"/>
              <a:buChar char=""/>
              <a:tabLst/>
              <a:defRPr sz="1961" spc="0" baseline="0">
                <a:gradFill>
                  <a:gsLst>
                    <a:gs pos="1250">
                      <a:schemeClr val="tx1"/>
                    </a:gs>
                    <a:gs pos="100000">
                      <a:schemeClr val="tx1"/>
                    </a:gs>
                  </a:gsLst>
                  <a:lin ang="5400000" scaled="0"/>
                </a:gradFill>
              </a:defRPr>
            </a:lvl2pPr>
            <a:lvl3pPr marL="657099" marR="0" indent="-199986" defTabSz="932563" fontAlgn="auto">
              <a:lnSpc>
                <a:spcPct val="100000"/>
              </a:lnSpc>
              <a:spcBef>
                <a:spcPct val="20000"/>
              </a:spcBef>
              <a:spcAft>
                <a:spcPts val="0"/>
              </a:spcAft>
              <a:buClrTx/>
              <a:buSzPct val="90000"/>
              <a:buFont typeface="Wingdings" panose="05000000000000000000" pitchFamily="2" charset="2"/>
              <a:buChar char=""/>
              <a:tabLst/>
              <a:defRPr sz="1372" spc="0" baseline="0">
                <a:gradFill>
                  <a:gsLst>
                    <a:gs pos="1250">
                      <a:schemeClr val="tx1"/>
                    </a:gs>
                    <a:gs pos="100000">
                      <a:schemeClr val="tx1"/>
                    </a:gs>
                  </a:gsLst>
                  <a:lin ang="5400000" scaled="0"/>
                </a:gradFill>
              </a:defRPr>
            </a:lvl3pPr>
            <a:lvl4pPr marL="842801" marR="0" indent="-180940" defTabSz="932563" fontAlgn="auto">
              <a:lnSpc>
                <a:spcPct val="100000"/>
              </a:lnSpc>
              <a:spcBef>
                <a:spcPct val="20000"/>
              </a:spcBef>
              <a:spcAft>
                <a:spcPts val="0"/>
              </a:spcAft>
              <a:buClrTx/>
              <a:buSzPct val="90000"/>
              <a:buFont typeface="Wingdings" panose="05000000000000000000" pitchFamily="2" charset="2"/>
              <a:buChar char=""/>
              <a:tabLst/>
              <a:defRPr sz="1372" spc="0" baseline="0">
                <a:gradFill>
                  <a:gsLst>
                    <a:gs pos="1250">
                      <a:schemeClr val="tx1"/>
                    </a:gs>
                    <a:gs pos="100000">
                      <a:schemeClr val="tx1"/>
                    </a:gs>
                  </a:gsLst>
                  <a:lin ang="5400000" scaled="0"/>
                </a:gradFill>
              </a:defRPr>
            </a:lvl4pPr>
            <a:lvl5pPr marL="1023741" marR="0" indent="-168243" defTabSz="932563" fontAlgn="auto">
              <a:lnSpc>
                <a:spcPct val="100000"/>
              </a:lnSpc>
              <a:spcBef>
                <a:spcPct val="20000"/>
              </a:spcBef>
              <a:spcAft>
                <a:spcPts val="0"/>
              </a:spcAft>
              <a:buClrTx/>
              <a:buSzPct val="90000"/>
              <a:buFont typeface="Wingdings" panose="05000000000000000000" pitchFamily="2" charset="2"/>
              <a:buChar char=""/>
              <a:tabLst/>
              <a:defRPr sz="1372" spc="0" baseline="0">
                <a:gradFill>
                  <a:gsLst>
                    <a:gs pos="1250">
                      <a:schemeClr val="tx1"/>
                    </a:gs>
                    <a:gs pos="100000">
                      <a:schemeClr val="tx1"/>
                    </a:gs>
                  </a:gsLst>
                  <a:lin ang="5400000" scaled="0"/>
                </a:gradFill>
              </a:defRPr>
            </a:lvl5pPr>
            <a:lvl6pPr marL="2564547" indent="-233141" defTabSz="932563">
              <a:spcBef>
                <a:spcPct val="20000"/>
              </a:spcBef>
              <a:buFont typeface="Arial" pitchFamily="34" charset="0"/>
              <a:buChar char="•"/>
              <a:defRPr sz="2000"/>
            </a:lvl6pPr>
            <a:lvl7pPr marL="3030830" indent="-233141" defTabSz="932563">
              <a:spcBef>
                <a:spcPct val="20000"/>
              </a:spcBef>
              <a:buFont typeface="Arial" pitchFamily="34" charset="0"/>
              <a:buChar char="•"/>
              <a:defRPr sz="2000"/>
            </a:lvl7pPr>
            <a:lvl8pPr marL="3497111" indent="-233141" defTabSz="932563">
              <a:spcBef>
                <a:spcPct val="20000"/>
              </a:spcBef>
              <a:buFont typeface="Arial" pitchFamily="34" charset="0"/>
              <a:buChar char="•"/>
              <a:defRPr sz="2000"/>
            </a:lvl8pPr>
            <a:lvl9pPr marL="3963394" indent="-233141" defTabSz="932563">
              <a:spcBef>
                <a:spcPct val="20000"/>
              </a:spcBef>
              <a:buFont typeface="Arial" pitchFamily="34" charset="0"/>
              <a:buChar char="•"/>
              <a:defRPr sz="2000"/>
            </a:lvl9pPr>
          </a:lstStyle>
          <a:p>
            <a:pPr lvl="0"/>
            <a:endParaRPr lang="en-US" sz="1922" noProof="0"/>
          </a:p>
        </p:txBody>
      </p:sp>
      <p:pic>
        <p:nvPicPr>
          <p:cNvPr id="4" name="Picture 3" descr="Graphical user interface&#10;&#10;Description automatically generated with medium confidence">
            <a:extLst>
              <a:ext uri="{FF2B5EF4-FFF2-40B4-BE49-F238E27FC236}">
                <a16:creationId xmlns:a16="http://schemas.microsoft.com/office/drawing/2014/main" id="{6FEA5122-8454-FC68-E66D-9689CEA14F8A}"/>
              </a:ext>
            </a:extLst>
          </p:cNvPr>
          <p:cNvPicPr>
            <a:picLocks noChangeAspect="1"/>
          </p:cNvPicPr>
          <p:nvPr userDrawn="1"/>
        </p:nvPicPr>
        <p:blipFill>
          <a:blip r:embed="rId6"/>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1850795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Title Slide - Full Bleed 5">
    <p:bg>
      <p:bgPr>
        <a:solidFill>
          <a:schemeClr val="tx1"/>
        </a:solidFill>
        <a:effectLst/>
      </p:bgPr>
    </p:bg>
    <p:spTree>
      <p:nvGrpSpPr>
        <p:cNvPr id="1" name=""/>
        <p:cNvGrpSpPr/>
        <p:nvPr/>
      </p:nvGrpSpPr>
      <p:grpSpPr>
        <a:xfrm>
          <a:off x="0" y="0"/>
          <a:ext cx="0" cy="0"/>
          <a:chOff x="0" y="0"/>
          <a:chExt cx="0" cy="0"/>
        </a:xfrm>
      </p:grpSpPr>
      <p:pic>
        <p:nvPicPr>
          <p:cNvPr id="4" name="Picture 3" descr="A person talking on the phone&#10;&#10;Description automatically generated with low confidence">
            <a:extLst>
              <a:ext uri="{FF2B5EF4-FFF2-40B4-BE49-F238E27FC236}">
                <a16:creationId xmlns:a16="http://schemas.microsoft.com/office/drawing/2014/main" id="{A567D8D6-497F-33CA-4D3A-9E1F00D738D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125" y="0"/>
            <a:ext cx="12200124" cy="6857217"/>
          </a:xfrm>
          <a:prstGeom prst="rect">
            <a:avLst/>
          </a:prstGeom>
        </p:spPr>
      </p:pic>
      <p:sp>
        <p:nvSpPr>
          <p:cNvPr id="16" name="Rectangle 15">
            <a:extLst>
              <a:ext uri="{FF2B5EF4-FFF2-40B4-BE49-F238E27FC236}">
                <a16:creationId xmlns:a16="http://schemas.microsoft.com/office/drawing/2014/main" id="{BFB079F1-3DC7-431B-B8BD-A61084BF5C73}"/>
              </a:ext>
            </a:extLst>
          </p:cNvPr>
          <p:cNvSpPr/>
          <p:nvPr userDrawn="1"/>
        </p:nvSpPr>
        <p:spPr bwMode="auto">
          <a:xfrm>
            <a:off x="-8125" y="0"/>
            <a:ext cx="12200125" cy="6857217"/>
          </a:xfrm>
          <a:prstGeom prst="rect">
            <a:avLst/>
          </a:prstGeom>
          <a:gradFill>
            <a:gsLst>
              <a:gs pos="0">
                <a:schemeClr val="bg2">
                  <a:alpha val="80000"/>
                </a:schemeClr>
              </a:gs>
              <a:gs pos="100000">
                <a:schemeClr val="bg2">
                  <a:alpha val="2000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5145F6D7-C696-4111-9D16-CE1611B93EFC}"/>
              </a:ext>
            </a:extLst>
          </p:cNvPr>
          <p:cNvSpPr>
            <a:spLocks noGrp="1"/>
          </p:cNvSpPr>
          <p:nvPr userDrawn="1">
            <p:ph type="title" hasCustomPrompt="1"/>
          </p:nvPr>
        </p:nvSpPr>
        <p:spPr>
          <a:xfrm>
            <a:off x="553290" y="2425780"/>
            <a:ext cx="5169199" cy="1107996"/>
          </a:xfrm>
          <a:noFill/>
        </p:spPr>
        <p:txBody>
          <a:bodyPr wrap="square" lIns="0" tIns="0" rIns="0" bIns="0" anchor="b" anchorCtr="0">
            <a:spAutoFit/>
          </a:bodyPr>
          <a:lstStyle>
            <a:lvl1pP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userDrawn="1">
            <p:ph type="body" sz="quarter" idx="12" hasCustomPrompt="1"/>
          </p:nvPr>
        </p:nvSpPr>
        <p:spPr>
          <a:xfrm>
            <a:off x="553289" y="3962401"/>
            <a:ext cx="5169199"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Graphic 8">
            <a:extLst>
              <a:ext uri="{FF2B5EF4-FFF2-40B4-BE49-F238E27FC236}">
                <a16:creationId xmlns:a16="http://schemas.microsoft.com/office/drawing/2014/main" id="{E8F999C1-0C07-47EF-92FC-8FD3179E12C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81" y="579354"/>
            <a:ext cx="3498091" cy="305134"/>
          </a:xfrm>
          <a:prstGeom prst="rect">
            <a:avLst/>
          </a:prstGeom>
        </p:spPr>
      </p:pic>
      <p:sp>
        <p:nvSpPr>
          <p:cNvPr id="3" name="Picture Placeholder 2">
            <a:extLst>
              <a:ext uri="{FF2B5EF4-FFF2-40B4-BE49-F238E27FC236}">
                <a16:creationId xmlns:a16="http://schemas.microsoft.com/office/drawing/2014/main" id="{47222FAD-AC2E-BC37-148E-5F71E3125732}"/>
              </a:ext>
            </a:extLst>
          </p:cNvPr>
          <p:cNvSpPr txBox="1">
            <a:spLocks/>
          </p:cNvSpPr>
          <p:nvPr userDrawn="1"/>
        </p:nvSpPr>
        <p:spPr>
          <a:xfrm>
            <a:off x="4648443" y="-1"/>
            <a:ext cx="7535436" cy="6857999"/>
          </a:xfrm>
          <a:custGeom>
            <a:avLst/>
            <a:gdLst>
              <a:gd name="connsiteX0" fmla="*/ 0 w 7970124"/>
              <a:gd name="connsiteY0" fmla="*/ 0 h 7020877"/>
              <a:gd name="connsiteX1" fmla="*/ 7970124 w 7970124"/>
              <a:gd name="connsiteY1" fmla="*/ 0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00047 w 7970124"/>
              <a:gd name="connsiteY1" fmla="*/ 67112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5059145 w 7970124"/>
              <a:gd name="connsiteY1" fmla="*/ 92279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510301 w 7970124"/>
              <a:gd name="connsiteY2" fmla="*/ 5168348 h 7020877"/>
              <a:gd name="connsiteX3" fmla="*/ 7970124 w 7970124"/>
              <a:gd name="connsiteY3" fmla="*/ 7020877 h 7020877"/>
              <a:gd name="connsiteX4" fmla="*/ 0 w 7970124"/>
              <a:gd name="connsiteY4" fmla="*/ 7020877 h 7020877"/>
              <a:gd name="connsiteX5" fmla="*/ 0 w 7970124"/>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0 w 7977441"/>
              <a:gd name="connsiteY4" fmla="*/ 7020877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8036044"/>
              <a:gd name="connsiteY0" fmla="*/ 0 h 7020877"/>
              <a:gd name="connsiteX1" fmla="*/ 8021307 w 8036044"/>
              <a:gd name="connsiteY1" fmla="*/ 71608 h 7020877"/>
              <a:gd name="connsiteX2" fmla="*/ 7977441 w 8036044"/>
              <a:gd name="connsiteY2" fmla="*/ 4646544 h 7020877"/>
              <a:gd name="connsiteX3" fmla="*/ 7970124 w 8036044"/>
              <a:gd name="connsiteY3" fmla="*/ 7020877 h 7020877"/>
              <a:gd name="connsiteX4" fmla="*/ 2087218 w 8036044"/>
              <a:gd name="connsiteY4" fmla="*/ 7005968 h 7020877"/>
              <a:gd name="connsiteX5" fmla="*/ 0 w 8036044"/>
              <a:gd name="connsiteY5" fmla="*/ 0 h 7020877"/>
              <a:gd name="connsiteX0" fmla="*/ 0 w 8005878"/>
              <a:gd name="connsiteY0" fmla="*/ 13971 h 7034848"/>
              <a:gd name="connsiteX1" fmla="*/ 7990622 w 8005878"/>
              <a:gd name="connsiteY1" fmla="*/ 0 h 7034848"/>
              <a:gd name="connsiteX2" fmla="*/ 7977441 w 8005878"/>
              <a:gd name="connsiteY2" fmla="*/ 4660515 h 7034848"/>
              <a:gd name="connsiteX3" fmla="*/ 7970124 w 8005878"/>
              <a:gd name="connsiteY3" fmla="*/ 7034848 h 7034848"/>
              <a:gd name="connsiteX4" fmla="*/ 2087218 w 8005878"/>
              <a:gd name="connsiteY4" fmla="*/ 7019939 h 7034848"/>
              <a:gd name="connsiteX5" fmla="*/ 0 w 8005878"/>
              <a:gd name="connsiteY5" fmla="*/ 13971 h 7034848"/>
              <a:gd name="connsiteX0" fmla="*/ 0 w 8853416"/>
              <a:gd name="connsiteY0" fmla="*/ 13971 h 7034848"/>
              <a:gd name="connsiteX1" fmla="*/ 7990622 w 8853416"/>
              <a:gd name="connsiteY1" fmla="*/ 0 h 7034848"/>
              <a:gd name="connsiteX2" fmla="*/ 7970124 w 8853416"/>
              <a:gd name="connsiteY2" fmla="*/ 7034848 h 7034848"/>
              <a:gd name="connsiteX3" fmla="*/ 2087218 w 8853416"/>
              <a:gd name="connsiteY3" fmla="*/ 7019939 h 7034848"/>
              <a:gd name="connsiteX4" fmla="*/ 0 w 8853416"/>
              <a:gd name="connsiteY4" fmla="*/ 13971 h 7034848"/>
              <a:gd name="connsiteX0" fmla="*/ 0 w 8575992"/>
              <a:gd name="connsiteY0" fmla="*/ 13971 h 7034848"/>
              <a:gd name="connsiteX1" fmla="*/ 7990622 w 8575992"/>
              <a:gd name="connsiteY1" fmla="*/ 0 h 7034848"/>
              <a:gd name="connsiteX2" fmla="*/ 7970124 w 8575992"/>
              <a:gd name="connsiteY2" fmla="*/ 7034848 h 7034848"/>
              <a:gd name="connsiteX3" fmla="*/ 2087218 w 8575992"/>
              <a:gd name="connsiteY3" fmla="*/ 7019939 h 7034848"/>
              <a:gd name="connsiteX4" fmla="*/ 0 w 8575992"/>
              <a:gd name="connsiteY4" fmla="*/ 13971 h 7034848"/>
              <a:gd name="connsiteX0" fmla="*/ 0 w 7990622"/>
              <a:gd name="connsiteY0" fmla="*/ 13971 h 7034848"/>
              <a:gd name="connsiteX1" fmla="*/ 7990622 w 7990622"/>
              <a:gd name="connsiteY1" fmla="*/ 0 h 7034848"/>
              <a:gd name="connsiteX2" fmla="*/ 7970124 w 7990622"/>
              <a:gd name="connsiteY2" fmla="*/ 7034848 h 7034848"/>
              <a:gd name="connsiteX3" fmla="*/ 2087218 w 7990622"/>
              <a:gd name="connsiteY3" fmla="*/ 7019939 h 7034848"/>
              <a:gd name="connsiteX4" fmla="*/ 0 w 7990622"/>
              <a:gd name="connsiteY4" fmla="*/ 13971 h 7034848"/>
              <a:gd name="connsiteX0" fmla="*/ 2949529 w 6343604"/>
              <a:gd name="connsiteY0" fmla="*/ 1672 h 7034848"/>
              <a:gd name="connsiteX1" fmla="*/ 6343604 w 6343604"/>
              <a:gd name="connsiteY1" fmla="*/ 0 h 7034848"/>
              <a:gd name="connsiteX2" fmla="*/ 6323106 w 6343604"/>
              <a:gd name="connsiteY2" fmla="*/ 7034848 h 7034848"/>
              <a:gd name="connsiteX3" fmla="*/ 440200 w 6343604"/>
              <a:gd name="connsiteY3" fmla="*/ 7019939 h 7034848"/>
              <a:gd name="connsiteX4" fmla="*/ 2949529 w 6343604"/>
              <a:gd name="connsiteY4" fmla="*/ 1672 h 7034848"/>
              <a:gd name="connsiteX0" fmla="*/ 4167437 w 7561512"/>
              <a:gd name="connsiteY0" fmla="*/ 1672 h 7034848"/>
              <a:gd name="connsiteX1" fmla="*/ 7561512 w 7561512"/>
              <a:gd name="connsiteY1" fmla="*/ 0 h 7034848"/>
              <a:gd name="connsiteX2" fmla="*/ 7541014 w 7561512"/>
              <a:gd name="connsiteY2" fmla="*/ 7034848 h 7034848"/>
              <a:gd name="connsiteX3" fmla="*/ 357082 w 7561512"/>
              <a:gd name="connsiteY3" fmla="*/ 6995344 h 7034848"/>
              <a:gd name="connsiteX4" fmla="*/ 4167437 w 7561512"/>
              <a:gd name="connsiteY4" fmla="*/ 1672 h 7034848"/>
              <a:gd name="connsiteX0" fmla="*/ 3810355 w 7204430"/>
              <a:gd name="connsiteY0" fmla="*/ 1672 h 7034848"/>
              <a:gd name="connsiteX1" fmla="*/ 7204430 w 7204430"/>
              <a:gd name="connsiteY1" fmla="*/ 0 h 7034848"/>
              <a:gd name="connsiteX2" fmla="*/ 7183932 w 7204430"/>
              <a:gd name="connsiteY2" fmla="*/ 7034848 h 7034848"/>
              <a:gd name="connsiteX3" fmla="*/ 0 w 7204430"/>
              <a:gd name="connsiteY3" fmla="*/ 6995344 h 7034848"/>
              <a:gd name="connsiteX4" fmla="*/ 3810355 w 7204430"/>
              <a:gd name="connsiteY4" fmla="*/ 1672 h 7034848"/>
              <a:gd name="connsiteX0" fmla="*/ 3810355 w 7204430"/>
              <a:gd name="connsiteY0" fmla="*/ 1672 h 7034848"/>
              <a:gd name="connsiteX1" fmla="*/ 7204430 w 7204430"/>
              <a:gd name="connsiteY1" fmla="*/ 0 h 7034848"/>
              <a:gd name="connsiteX2" fmla="*/ 7183932 w 7204430"/>
              <a:gd name="connsiteY2" fmla="*/ 7034848 h 7034848"/>
              <a:gd name="connsiteX3" fmla="*/ 0 w 7204430"/>
              <a:gd name="connsiteY3" fmla="*/ 6995344 h 7034848"/>
              <a:gd name="connsiteX4" fmla="*/ 3810355 w 7204430"/>
              <a:gd name="connsiteY4" fmla="*/ 1672 h 7034848"/>
              <a:gd name="connsiteX0" fmla="*/ 3374634 w 6768709"/>
              <a:gd name="connsiteY0" fmla="*/ 1672 h 7034848"/>
              <a:gd name="connsiteX1" fmla="*/ 6768709 w 6768709"/>
              <a:gd name="connsiteY1" fmla="*/ 0 h 7034848"/>
              <a:gd name="connsiteX2" fmla="*/ 6748211 w 6768709"/>
              <a:gd name="connsiteY2" fmla="*/ 7034848 h 7034848"/>
              <a:gd name="connsiteX3" fmla="*/ 0 w 6768709"/>
              <a:gd name="connsiteY3" fmla="*/ 7007642 h 7034848"/>
              <a:gd name="connsiteX4" fmla="*/ 3374634 w 6768709"/>
              <a:gd name="connsiteY4" fmla="*/ 1672 h 7034848"/>
              <a:gd name="connsiteX0" fmla="*/ 3374634 w 6768709"/>
              <a:gd name="connsiteY0" fmla="*/ 1672 h 7022550"/>
              <a:gd name="connsiteX1" fmla="*/ 6768709 w 6768709"/>
              <a:gd name="connsiteY1" fmla="*/ 0 h 7022550"/>
              <a:gd name="connsiteX2" fmla="*/ 5244668 w 6768709"/>
              <a:gd name="connsiteY2" fmla="*/ 7022550 h 7022550"/>
              <a:gd name="connsiteX3" fmla="*/ 0 w 6768709"/>
              <a:gd name="connsiteY3" fmla="*/ 7007642 h 7022550"/>
              <a:gd name="connsiteX4" fmla="*/ 3374634 w 6768709"/>
              <a:gd name="connsiteY4" fmla="*/ 1672 h 7022550"/>
              <a:gd name="connsiteX0" fmla="*/ 3374634 w 6768709"/>
              <a:gd name="connsiteY0" fmla="*/ 1672 h 7022550"/>
              <a:gd name="connsiteX1" fmla="*/ 6768709 w 6768709"/>
              <a:gd name="connsiteY1" fmla="*/ 0 h 7022550"/>
              <a:gd name="connsiteX2" fmla="*/ 5244668 w 6768709"/>
              <a:gd name="connsiteY2" fmla="*/ 7022550 h 7022550"/>
              <a:gd name="connsiteX3" fmla="*/ 0 w 6768709"/>
              <a:gd name="connsiteY3" fmla="*/ 7007642 h 7022550"/>
              <a:gd name="connsiteX4" fmla="*/ 3374634 w 6768709"/>
              <a:gd name="connsiteY4" fmla="*/ 1672 h 7022550"/>
              <a:gd name="connsiteX0" fmla="*/ 3374634 w 6890037"/>
              <a:gd name="connsiteY0" fmla="*/ 1672 h 7022550"/>
              <a:gd name="connsiteX1" fmla="*/ 6768709 w 6890037"/>
              <a:gd name="connsiteY1" fmla="*/ 0 h 7022550"/>
              <a:gd name="connsiteX2" fmla="*/ 6051649 w 6890037"/>
              <a:gd name="connsiteY2" fmla="*/ 2459650 h 7022550"/>
              <a:gd name="connsiteX3" fmla="*/ 5244668 w 6890037"/>
              <a:gd name="connsiteY3" fmla="*/ 7022550 h 7022550"/>
              <a:gd name="connsiteX4" fmla="*/ 0 w 6890037"/>
              <a:gd name="connsiteY4" fmla="*/ 7007642 h 7022550"/>
              <a:gd name="connsiteX5" fmla="*/ 3374634 w 6890037"/>
              <a:gd name="connsiteY5" fmla="*/ 1672 h 7022550"/>
              <a:gd name="connsiteX0" fmla="*/ 3374634 w 7019928"/>
              <a:gd name="connsiteY0" fmla="*/ 1672 h 7022550"/>
              <a:gd name="connsiteX1" fmla="*/ 6768709 w 7019928"/>
              <a:gd name="connsiteY1" fmla="*/ 0 h 7022550"/>
              <a:gd name="connsiteX2" fmla="*/ 6726710 w 7019928"/>
              <a:gd name="connsiteY2" fmla="*/ 2539589 h 7022550"/>
              <a:gd name="connsiteX3" fmla="*/ 5244668 w 7019928"/>
              <a:gd name="connsiteY3" fmla="*/ 7022550 h 7022550"/>
              <a:gd name="connsiteX4" fmla="*/ 0 w 7019928"/>
              <a:gd name="connsiteY4" fmla="*/ 7007642 h 7022550"/>
              <a:gd name="connsiteX5" fmla="*/ 3374634 w 7019928"/>
              <a:gd name="connsiteY5" fmla="*/ 1672 h 7022550"/>
              <a:gd name="connsiteX0" fmla="*/ 3374634 w 6861306"/>
              <a:gd name="connsiteY0" fmla="*/ 1672 h 7022550"/>
              <a:gd name="connsiteX1" fmla="*/ 6768709 w 6861306"/>
              <a:gd name="connsiteY1" fmla="*/ 0 h 7022550"/>
              <a:gd name="connsiteX2" fmla="*/ 6726710 w 6861306"/>
              <a:gd name="connsiteY2" fmla="*/ 2539589 h 7022550"/>
              <a:gd name="connsiteX3" fmla="*/ 5244668 w 6861306"/>
              <a:gd name="connsiteY3" fmla="*/ 7022550 h 7022550"/>
              <a:gd name="connsiteX4" fmla="*/ 0 w 6861306"/>
              <a:gd name="connsiteY4" fmla="*/ 7007642 h 7022550"/>
              <a:gd name="connsiteX5" fmla="*/ 3374634 w 6861306"/>
              <a:gd name="connsiteY5" fmla="*/ 1672 h 7022550"/>
              <a:gd name="connsiteX0" fmla="*/ 3374634 w 6777525"/>
              <a:gd name="connsiteY0" fmla="*/ 1672 h 7022550"/>
              <a:gd name="connsiteX1" fmla="*/ 6768709 w 6777525"/>
              <a:gd name="connsiteY1" fmla="*/ 0 h 7022550"/>
              <a:gd name="connsiteX2" fmla="*/ 6726710 w 6777525"/>
              <a:gd name="connsiteY2" fmla="*/ 2539589 h 7022550"/>
              <a:gd name="connsiteX3" fmla="*/ 5244668 w 6777525"/>
              <a:gd name="connsiteY3" fmla="*/ 7022550 h 7022550"/>
              <a:gd name="connsiteX4" fmla="*/ 0 w 6777525"/>
              <a:gd name="connsiteY4" fmla="*/ 7007642 h 7022550"/>
              <a:gd name="connsiteX5" fmla="*/ 3374634 w 6777525"/>
              <a:gd name="connsiteY5" fmla="*/ 1672 h 7022550"/>
              <a:gd name="connsiteX0" fmla="*/ 3374634 w 6768709"/>
              <a:gd name="connsiteY0" fmla="*/ 1672 h 7022550"/>
              <a:gd name="connsiteX1" fmla="*/ 6768709 w 6768709"/>
              <a:gd name="connsiteY1" fmla="*/ 0 h 7022550"/>
              <a:gd name="connsiteX2" fmla="*/ 6726710 w 6768709"/>
              <a:gd name="connsiteY2" fmla="*/ 2539589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11707 w 6768709"/>
              <a:gd name="connsiteY2" fmla="*/ 3845248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36588 w 6768709"/>
              <a:gd name="connsiteY2" fmla="*/ 3857714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5377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2631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09" h="7007642">
                <a:moveTo>
                  <a:pt x="3374634" y="1672"/>
                </a:moveTo>
                <a:lnTo>
                  <a:pt x="6768709" y="0"/>
                </a:lnTo>
                <a:cubicBezTo>
                  <a:pt x="6766883" y="674076"/>
                  <a:pt x="6763782" y="2622354"/>
                  <a:pt x="6767526" y="3854270"/>
                </a:cubicBezTo>
                <a:cubicBezTo>
                  <a:pt x="6215731" y="4128457"/>
                  <a:pt x="5376382" y="5288165"/>
                  <a:pt x="5249637" y="7007610"/>
                </a:cubicBezTo>
                <a:lnTo>
                  <a:pt x="0" y="7007642"/>
                </a:lnTo>
                <a:cubicBezTo>
                  <a:pt x="105796" y="2912936"/>
                  <a:pt x="1568347" y="1153059"/>
                  <a:pt x="3374634" y="1672"/>
                </a:cubicBezTo>
                <a:close/>
              </a:path>
            </a:pathLst>
          </a:custGeom>
          <a:solidFill>
            <a:srgbClr val="CC99FF">
              <a:alpha val="20000"/>
            </a:srgbClr>
          </a:solidFill>
        </p:spPr>
        <p:style>
          <a:lnRef idx="0">
            <a:scrgbClr r="0" g="0" b="0"/>
          </a:lnRef>
          <a:fillRef idx="0">
            <a:scrgbClr r="0" g="0" b="0"/>
          </a:fillRef>
          <a:effectRef idx="0">
            <a:scrgbClr r="0" g="0" b="0"/>
          </a:effectRef>
          <a:fontRef idx="major"/>
        </p:style>
        <p:txBody>
          <a:bodyPr anchor="ctr">
            <a:noAutofit/>
          </a:bodyPr>
          <a:lstStyle>
            <a:defPPr>
              <a:defRPr lang="en-US"/>
            </a:defPPr>
            <a:lvl1pPr marR="0" lvl="0" indent="0" algn="ctr" defTabSz="932563" fontAlgn="auto">
              <a:lnSpc>
                <a:spcPct val="100000"/>
              </a:lnSpc>
              <a:spcBef>
                <a:spcPct val="20000"/>
              </a:spcBef>
              <a:spcAft>
                <a:spcPts val="0"/>
              </a:spcAft>
              <a:buClrTx/>
              <a:buSzPct val="90000"/>
              <a:buFont typeface="Wingdings" panose="05000000000000000000" pitchFamily="2" charset="2"/>
              <a:buNone/>
              <a:tabLst/>
              <a:defRPr kumimoji="0" sz="1961" b="0" i="0" u="none" strike="noStrike" cap="none" spc="0" normalizeH="0" baseline="0">
                <a:ln>
                  <a:noFill/>
                </a:ln>
                <a:gradFill>
                  <a:gsLst>
                    <a:gs pos="1250">
                      <a:srgbClr val="1A1A1A"/>
                    </a:gs>
                    <a:gs pos="100000">
                      <a:srgbClr val="1A1A1A"/>
                    </a:gs>
                  </a:gsLst>
                  <a:lin ang="5400000" scaled="0"/>
                </a:gradFill>
                <a:effectLst/>
                <a:uLnTx/>
                <a:uFillTx/>
                <a:latin typeface="Segoe UI Semibold"/>
                <a:cs typeface="Segoe UI Semilight" panose="020B0402040204020203" pitchFamily="34" charset="0"/>
              </a:defRPr>
            </a:lvl1pPr>
            <a:lvl2pPr marL="457112" marR="0" indent="-228556" defTabSz="932563" fontAlgn="auto">
              <a:lnSpc>
                <a:spcPct val="100000"/>
              </a:lnSpc>
              <a:spcBef>
                <a:spcPct val="20000"/>
              </a:spcBef>
              <a:spcAft>
                <a:spcPts val="0"/>
              </a:spcAft>
              <a:buClrTx/>
              <a:buSzPct val="90000"/>
              <a:buFont typeface="Wingdings" panose="05000000000000000000" pitchFamily="2" charset="2"/>
              <a:buChar char=""/>
              <a:tabLst/>
              <a:defRPr sz="1961" spc="0" baseline="0">
                <a:gradFill>
                  <a:gsLst>
                    <a:gs pos="1250">
                      <a:schemeClr val="tx1"/>
                    </a:gs>
                    <a:gs pos="100000">
                      <a:schemeClr val="tx1"/>
                    </a:gs>
                  </a:gsLst>
                  <a:lin ang="5400000" scaled="0"/>
                </a:gradFill>
              </a:defRPr>
            </a:lvl2pPr>
            <a:lvl3pPr marL="657099" marR="0" indent="-199986" defTabSz="932563" fontAlgn="auto">
              <a:lnSpc>
                <a:spcPct val="100000"/>
              </a:lnSpc>
              <a:spcBef>
                <a:spcPct val="20000"/>
              </a:spcBef>
              <a:spcAft>
                <a:spcPts val="0"/>
              </a:spcAft>
              <a:buClrTx/>
              <a:buSzPct val="90000"/>
              <a:buFont typeface="Wingdings" panose="05000000000000000000" pitchFamily="2" charset="2"/>
              <a:buChar char=""/>
              <a:tabLst/>
              <a:defRPr sz="1372" spc="0" baseline="0">
                <a:gradFill>
                  <a:gsLst>
                    <a:gs pos="1250">
                      <a:schemeClr val="tx1"/>
                    </a:gs>
                    <a:gs pos="100000">
                      <a:schemeClr val="tx1"/>
                    </a:gs>
                  </a:gsLst>
                  <a:lin ang="5400000" scaled="0"/>
                </a:gradFill>
              </a:defRPr>
            </a:lvl3pPr>
            <a:lvl4pPr marL="842801" marR="0" indent="-180940" defTabSz="932563" fontAlgn="auto">
              <a:lnSpc>
                <a:spcPct val="100000"/>
              </a:lnSpc>
              <a:spcBef>
                <a:spcPct val="20000"/>
              </a:spcBef>
              <a:spcAft>
                <a:spcPts val="0"/>
              </a:spcAft>
              <a:buClrTx/>
              <a:buSzPct val="90000"/>
              <a:buFont typeface="Wingdings" panose="05000000000000000000" pitchFamily="2" charset="2"/>
              <a:buChar char=""/>
              <a:tabLst/>
              <a:defRPr sz="1372" spc="0" baseline="0">
                <a:gradFill>
                  <a:gsLst>
                    <a:gs pos="1250">
                      <a:schemeClr val="tx1"/>
                    </a:gs>
                    <a:gs pos="100000">
                      <a:schemeClr val="tx1"/>
                    </a:gs>
                  </a:gsLst>
                  <a:lin ang="5400000" scaled="0"/>
                </a:gradFill>
              </a:defRPr>
            </a:lvl4pPr>
            <a:lvl5pPr marL="1023741" marR="0" indent="-168243" defTabSz="932563" fontAlgn="auto">
              <a:lnSpc>
                <a:spcPct val="100000"/>
              </a:lnSpc>
              <a:spcBef>
                <a:spcPct val="20000"/>
              </a:spcBef>
              <a:spcAft>
                <a:spcPts val="0"/>
              </a:spcAft>
              <a:buClrTx/>
              <a:buSzPct val="90000"/>
              <a:buFont typeface="Wingdings" panose="05000000000000000000" pitchFamily="2" charset="2"/>
              <a:buChar char=""/>
              <a:tabLst/>
              <a:defRPr sz="1372" spc="0" baseline="0">
                <a:gradFill>
                  <a:gsLst>
                    <a:gs pos="1250">
                      <a:schemeClr val="tx1"/>
                    </a:gs>
                    <a:gs pos="100000">
                      <a:schemeClr val="tx1"/>
                    </a:gs>
                  </a:gsLst>
                  <a:lin ang="5400000" scaled="0"/>
                </a:gradFill>
              </a:defRPr>
            </a:lvl5pPr>
            <a:lvl6pPr marL="2564547" indent="-233141" defTabSz="932563">
              <a:spcBef>
                <a:spcPct val="20000"/>
              </a:spcBef>
              <a:buFont typeface="Arial" pitchFamily="34" charset="0"/>
              <a:buChar char="•"/>
              <a:defRPr sz="2000"/>
            </a:lvl6pPr>
            <a:lvl7pPr marL="3030830" indent="-233141" defTabSz="932563">
              <a:spcBef>
                <a:spcPct val="20000"/>
              </a:spcBef>
              <a:buFont typeface="Arial" pitchFamily="34" charset="0"/>
              <a:buChar char="•"/>
              <a:defRPr sz="2000"/>
            </a:lvl7pPr>
            <a:lvl8pPr marL="3497111" indent="-233141" defTabSz="932563">
              <a:spcBef>
                <a:spcPct val="20000"/>
              </a:spcBef>
              <a:buFont typeface="Arial" pitchFamily="34" charset="0"/>
              <a:buChar char="•"/>
              <a:defRPr sz="2000"/>
            </a:lvl8pPr>
            <a:lvl9pPr marL="3963394" indent="-233141" defTabSz="932563">
              <a:spcBef>
                <a:spcPct val="20000"/>
              </a:spcBef>
              <a:buFont typeface="Arial" pitchFamily="34" charset="0"/>
              <a:buChar char="•"/>
              <a:defRPr sz="2000"/>
            </a:lvl9pPr>
          </a:lstStyle>
          <a:p>
            <a:pPr lvl="0"/>
            <a:endParaRPr lang="en-US" sz="1922" noProof="0"/>
          </a:p>
        </p:txBody>
      </p:sp>
      <p:pic>
        <p:nvPicPr>
          <p:cNvPr id="5" name="Picture 4" descr="Graphical user interface&#10;&#10;Description automatically generated with medium confidence">
            <a:extLst>
              <a:ext uri="{FF2B5EF4-FFF2-40B4-BE49-F238E27FC236}">
                <a16:creationId xmlns:a16="http://schemas.microsoft.com/office/drawing/2014/main" id="{1A67872E-D555-CAA4-7A9B-4057ABA6664F}"/>
              </a:ext>
            </a:extLst>
          </p:cNvPr>
          <p:cNvPicPr>
            <a:picLocks noChangeAspect="1"/>
          </p:cNvPicPr>
          <p:nvPr userDrawn="1"/>
        </p:nvPicPr>
        <p:blipFill>
          <a:blip r:embed="rId6"/>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2730231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Slide - Full Bleed 5">
    <p:bg>
      <p:bgPr>
        <a:solidFill>
          <a:schemeClr val="tx1"/>
        </a:solidFill>
        <a:effectLst/>
      </p:bgPr>
    </p:bg>
    <p:spTree>
      <p:nvGrpSpPr>
        <p:cNvPr id="1" name=""/>
        <p:cNvGrpSpPr/>
        <p:nvPr/>
      </p:nvGrpSpPr>
      <p:grpSpPr>
        <a:xfrm>
          <a:off x="0" y="0"/>
          <a:ext cx="0" cy="0"/>
          <a:chOff x="0" y="0"/>
          <a:chExt cx="0" cy="0"/>
        </a:xfrm>
      </p:grpSpPr>
      <p:pic>
        <p:nvPicPr>
          <p:cNvPr id="6" name="Picture 5" descr="A few people sitting on the floor&#10;&#10;Description automatically generated with low confidence">
            <a:extLst>
              <a:ext uri="{FF2B5EF4-FFF2-40B4-BE49-F238E27FC236}">
                <a16:creationId xmlns:a16="http://schemas.microsoft.com/office/drawing/2014/main" id="{1CB324BF-0896-4D6A-0FA3-F49D68D448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192001" cy="6881789"/>
          </a:xfrm>
          <a:prstGeom prst="rect">
            <a:avLst/>
          </a:prstGeom>
        </p:spPr>
      </p:pic>
      <p:sp>
        <p:nvSpPr>
          <p:cNvPr id="16" name="Rectangle 15">
            <a:extLst>
              <a:ext uri="{FF2B5EF4-FFF2-40B4-BE49-F238E27FC236}">
                <a16:creationId xmlns:a16="http://schemas.microsoft.com/office/drawing/2014/main" id="{BFB079F1-3DC7-431B-B8BD-A61084BF5C73}"/>
              </a:ext>
            </a:extLst>
          </p:cNvPr>
          <p:cNvSpPr/>
          <p:nvPr userDrawn="1"/>
        </p:nvSpPr>
        <p:spPr bwMode="auto">
          <a:xfrm>
            <a:off x="1" y="0"/>
            <a:ext cx="10129911" cy="6857217"/>
          </a:xfrm>
          <a:prstGeom prst="rect">
            <a:avLst/>
          </a:prstGeom>
          <a:gradFill>
            <a:gsLst>
              <a:gs pos="0">
                <a:schemeClr val="bg2">
                  <a:alpha val="60000"/>
                </a:schemeClr>
              </a:gs>
              <a:gs pos="50000">
                <a:srgbClr val="243A5E">
                  <a:alpha val="20000"/>
                </a:srgbClr>
              </a:gs>
              <a:gs pos="100000">
                <a:schemeClr val="bg2">
                  <a:alpha val="2000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3AD1187-0F71-9C02-422D-DEB5E75CACEA}"/>
              </a:ext>
            </a:extLst>
          </p:cNvPr>
          <p:cNvSpPr/>
          <p:nvPr userDrawn="1"/>
        </p:nvSpPr>
        <p:spPr bwMode="auto">
          <a:xfrm>
            <a:off x="-1" y="0"/>
            <a:ext cx="12192001" cy="6881789"/>
          </a:xfrm>
          <a:prstGeom prst="rect">
            <a:avLst/>
          </a:prstGeom>
          <a:gradFill flip="none" rotWithShape="1">
            <a:gsLst>
              <a:gs pos="0">
                <a:srgbClr val="243A5E">
                  <a:alpha val="40000"/>
                </a:srgbClr>
              </a:gs>
              <a:gs pos="100000">
                <a:srgbClr val="32145A">
                  <a:alpha val="30000"/>
                </a:srgbClr>
              </a:gs>
            </a:gsLst>
            <a:lin ang="0" scaled="1"/>
            <a:tileRect/>
          </a:gradFill>
          <a:ln w="9525" cap="flat" cmpd="sng" algn="ctr">
            <a:noFill/>
            <a:prstDash val="solid"/>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p>
            <a:pPr marL="0" marR="0" lvl="0" indent="0" defTabSz="895923"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5145F6D7-C696-4111-9D16-CE1611B93EFC}"/>
              </a:ext>
            </a:extLst>
          </p:cNvPr>
          <p:cNvSpPr>
            <a:spLocks noGrp="1"/>
          </p:cNvSpPr>
          <p:nvPr userDrawn="1">
            <p:ph type="title" hasCustomPrompt="1"/>
          </p:nvPr>
        </p:nvSpPr>
        <p:spPr>
          <a:xfrm>
            <a:off x="553290" y="2425780"/>
            <a:ext cx="5169199" cy="1107996"/>
          </a:xfrm>
          <a:noFill/>
        </p:spPr>
        <p:txBody>
          <a:bodyPr wrap="square" lIns="0" tIns="0" rIns="0" bIns="0" anchor="b" anchorCtr="0">
            <a:spAutoFit/>
          </a:bodyPr>
          <a:lstStyle>
            <a:lvl1pP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userDrawn="1">
            <p:ph type="body" sz="quarter" idx="12" hasCustomPrompt="1"/>
          </p:nvPr>
        </p:nvSpPr>
        <p:spPr>
          <a:xfrm>
            <a:off x="553289" y="3962401"/>
            <a:ext cx="5169199"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Graphic 8">
            <a:extLst>
              <a:ext uri="{FF2B5EF4-FFF2-40B4-BE49-F238E27FC236}">
                <a16:creationId xmlns:a16="http://schemas.microsoft.com/office/drawing/2014/main" id="{E8F999C1-0C07-47EF-92FC-8FD3179E12C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481" y="579354"/>
            <a:ext cx="3498091" cy="305134"/>
          </a:xfrm>
          <a:prstGeom prst="rect">
            <a:avLst/>
          </a:prstGeom>
        </p:spPr>
      </p:pic>
      <p:sp>
        <p:nvSpPr>
          <p:cNvPr id="10" name="Picture Placeholder 2">
            <a:extLst>
              <a:ext uri="{FF2B5EF4-FFF2-40B4-BE49-F238E27FC236}">
                <a16:creationId xmlns:a16="http://schemas.microsoft.com/office/drawing/2014/main" id="{FFCAD9ED-9207-664A-B9D1-94A69689BA1F}"/>
              </a:ext>
            </a:extLst>
          </p:cNvPr>
          <p:cNvSpPr txBox="1">
            <a:spLocks/>
          </p:cNvSpPr>
          <p:nvPr userDrawn="1"/>
        </p:nvSpPr>
        <p:spPr>
          <a:xfrm>
            <a:off x="4198788" y="0"/>
            <a:ext cx="7807282" cy="6881789"/>
          </a:xfrm>
          <a:custGeom>
            <a:avLst/>
            <a:gdLst>
              <a:gd name="connsiteX0" fmla="*/ 0 w 7970124"/>
              <a:gd name="connsiteY0" fmla="*/ 0 h 7020877"/>
              <a:gd name="connsiteX1" fmla="*/ 7970124 w 7970124"/>
              <a:gd name="connsiteY1" fmla="*/ 0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00047 w 7970124"/>
              <a:gd name="connsiteY1" fmla="*/ 67112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5059145 w 7970124"/>
              <a:gd name="connsiteY1" fmla="*/ 92279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510301 w 7970124"/>
              <a:gd name="connsiteY2" fmla="*/ 5168348 h 7020877"/>
              <a:gd name="connsiteX3" fmla="*/ 7970124 w 7970124"/>
              <a:gd name="connsiteY3" fmla="*/ 7020877 h 7020877"/>
              <a:gd name="connsiteX4" fmla="*/ 0 w 7970124"/>
              <a:gd name="connsiteY4" fmla="*/ 7020877 h 7020877"/>
              <a:gd name="connsiteX5" fmla="*/ 0 w 7970124"/>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0 w 7977441"/>
              <a:gd name="connsiteY4" fmla="*/ 7020877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4333 w 7977441"/>
              <a:gd name="connsiteY1" fmla="*/ 9098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6378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63834"/>
              <a:gd name="connsiteY0" fmla="*/ 0 h 7023599"/>
              <a:gd name="connsiteX1" fmla="*/ 6203447 w 7963834"/>
              <a:gd name="connsiteY1" fmla="*/ 9100 h 7023599"/>
              <a:gd name="connsiteX2" fmla="*/ 7963834 w 7963834"/>
              <a:gd name="connsiteY2" fmla="*/ 4649266 h 7023599"/>
              <a:gd name="connsiteX3" fmla="*/ 7956517 w 7963834"/>
              <a:gd name="connsiteY3" fmla="*/ 7023599 h 7023599"/>
              <a:gd name="connsiteX4" fmla="*/ 2073611 w 7963834"/>
              <a:gd name="connsiteY4" fmla="*/ 7008690 h 7023599"/>
              <a:gd name="connsiteX5" fmla="*/ 0 w 7963834"/>
              <a:gd name="connsiteY5" fmla="*/ 0 h 7023599"/>
              <a:gd name="connsiteX0" fmla="*/ 0 w 7963834"/>
              <a:gd name="connsiteY0" fmla="*/ 2258 h 7025857"/>
              <a:gd name="connsiteX1" fmla="*/ 6180729 w 7963834"/>
              <a:gd name="connsiteY1" fmla="*/ 0 h 7025857"/>
              <a:gd name="connsiteX2" fmla="*/ 7963834 w 7963834"/>
              <a:gd name="connsiteY2" fmla="*/ 4651524 h 7025857"/>
              <a:gd name="connsiteX3" fmla="*/ 7956517 w 7963834"/>
              <a:gd name="connsiteY3" fmla="*/ 7025857 h 7025857"/>
              <a:gd name="connsiteX4" fmla="*/ 2073611 w 7963834"/>
              <a:gd name="connsiteY4" fmla="*/ 7010948 h 7025857"/>
              <a:gd name="connsiteX5" fmla="*/ 0 w 7963834"/>
              <a:gd name="connsiteY5" fmla="*/ 2258 h 7025857"/>
              <a:gd name="connsiteX0" fmla="*/ 0 w 7963834"/>
              <a:gd name="connsiteY0" fmla="*/ 2258 h 7025857"/>
              <a:gd name="connsiteX1" fmla="*/ 6180729 w 7963834"/>
              <a:gd name="connsiteY1" fmla="*/ 0 h 7025857"/>
              <a:gd name="connsiteX2" fmla="*/ 7963834 w 7963834"/>
              <a:gd name="connsiteY2" fmla="*/ 4651524 h 7025857"/>
              <a:gd name="connsiteX3" fmla="*/ 7956517 w 7963834"/>
              <a:gd name="connsiteY3" fmla="*/ 7025857 h 7025857"/>
              <a:gd name="connsiteX4" fmla="*/ 2073611 w 7963834"/>
              <a:gd name="connsiteY4" fmla="*/ 7010948 h 7025857"/>
              <a:gd name="connsiteX5" fmla="*/ 0 w 7963834"/>
              <a:gd name="connsiteY5" fmla="*/ 2258 h 702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63834" h="7025857">
                <a:moveTo>
                  <a:pt x="0" y="2258"/>
                </a:moveTo>
                <a:lnTo>
                  <a:pt x="6180729" y="0"/>
                </a:lnTo>
                <a:cubicBezTo>
                  <a:pt x="6230102" y="2622514"/>
                  <a:pt x="7293308" y="4134279"/>
                  <a:pt x="7963834" y="4651524"/>
                </a:cubicBezTo>
                <a:lnTo>
                  <a:pt x="7956517" y="7025857"/>
                </a:lnTo>
                <a:lnTo>
                  <a:pt x="2073611" y="7010948"/>
                </a:lnTo>
                <a:cubicBezTo>
                  <a:pt x="264690" y="4238303"/>
                  <a:pt x="34787" y="1159794"/>
                  <a:pt x="0" y="2258"/>
                </a:cubicBezTo>
                <a:close/>
              </a:path>
            </a:pathLst>
          </a:custGeom>
          <a:solidFill>
            <a:schemeClr val="accent5">
              <a:alpha val="10000"/>
            </a:schemeClr>
          </a:solidFill>
        </p:spPr>
        <p:txBody>
          <a:bodyPr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22"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8785C694-2330-8759-F91F-758FBEAFD793}"/>
              </a:ext>
            </a:extLst>
          </p:cNvPr>
          <p:cNvPicPr>
            <a:picLocks noChangeAspect="1"/>
          </p:cNvPicPr>
          <p:nvPr userDrawn="1"/>
        </p:nvPicPr>
        <p:blipFill>
          <a:blip r:embed="rId6"/>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886073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3331" y="2425541"/>
            <a:ext cx="4167887" cy="1107996"/>
          </a:xfrm>
        </p:spPr>
        <p:txBody>
          <a:bodyPr anchor="b" anchorCtr="0">
            <a:spAutoFit/>
          </a:bodyPr>
          <a:lstStyle>
            <a:lvl1pPr>
              <a:defRPr>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77254" y="3962400"/>
            <a:ext cx="4164583"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39B42359-916A-4D8E-B2C4-5B0A5FFA399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1481" y="579354"/>
            <a:ext cx="3498091" cy="305134"/>
          </a:xfrm>
          <a:prstGeom prst="rect">
            <a:avLst/>
          </a:prstGeom>
        </p:spPr>
      </p:pic>
      <p:pic>
        <p:nvPicPr>
          <p:cNvPr id="6" name="Picture 5">
            <a:extLst>
              <a:ext uri="{FF2B5EF4-FFF2-40B4-BE49-F238E27FC236}">
                <a16:creationId xmlns:a16="http://schemas.microsoft.com/office/drawing/2014/main" id="{58D973A0-BE06-7408-70A5-8BF97DDFE9D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55238" y="1"/>
            <a:ext cx="6833625" cy="6857999"/>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7CB60555-213D-A862-A8BA-07F90EF54F26}"/>
              </a:ext>
            </a:extLst>
          </p:cNvPr>
          <p:cNvPicPr>
            <a:picLocks noChangeAspect="1"/>
          </p:cNvPicPr>
          <p:nvPr userDrawn="1"/>
        </p:nvPicPr>
        <p:blipFill>
          <a:blip r:embed="rId5"/>
          <a:stretch>
            <a:fillRect/>
          </a:stretch>
        </p:blipFill>
        <p:spPr>
          <a:xfrm>
            <a:off x="571344" y="5775504"/>
            <a:ext cx="3890821" cy="735236"/>
          </a:xfrm>
          <a:prstGeom prst="rect">
            <a:avLst/>
          </a:prstGeom>
        </p:spPr>
      </p:pic>
    </p:spTree>
    <p:extLst>
      <p:ext uri="{BB962C8B-B14F-4D97-AF65-F5344CB8AC3E}">
        <p14:creationId xmlns:p14="http://schemas.microsoft.com/office/powerpoint/2010/main" val="1006286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chemeClr val="tx2"/>
        </a:solidFill>
        <a:effectLst/>
      </p:bgPr>
    </p:bg>
    <p:spTree>
      <p:nvGrpSpPr>
        <p:cNvPr id="1" name=""/>
        <p:cNvGrpSpPr/>
        <p:nvPr/>
      </p:nvGrpSpPr>
      <p:grpSpPr>
        <a:xfrm>
          <a:off x="0" y="0"/>
          <a:ext cx="0" cy="0"/>
          <a:chOff x="0" y="0"/>
          <a:chExt cx="0" cy="0"/>
        </a:xfrm>
      </p:grpSpPr>
      <p:pic>
        <p:nvPicPr>
          <p:cNvPr id="4" name="Picture 3" descr="A person talking on a cell phone&#10;&#10;Description automatically generated with medium confidence">
            <a:extLst>
              <a:ext uri="{FF2B5EF4-FFF2-40B4-BE49-F238E27FC236}">
                <a16:creationId xmlns:a16="http://schemas.microsoft.com/office/drawing/2014/main" id="{DA1AD9F4-AFBC-2C06-04F1-91A3920133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65857" y="0"/>
            <a:ext cx="6826144"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8119"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71970" y="3962400"/>
            <a:ext cx="4164583"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Graphic 6">
            <a:extLst>
              <a:ext uri="{FF2B5EF4-FFF2-40B4-BE49-F238E27FC236}">
                <a16:creationId xmlns:a16="http://schemas.microsoft.com/office/drawing/2014/main" id="{0590F829-AAE7-489C-9E7E-6E768B0E7E9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1481" y="579354"/>
            <a:ext cx="3498091" cy="305134"/>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D931B32A-A271-9974-63BF-B5F77618565E}"/>
              </a:ext>
            </a:extLst>
          </p:cNvPr>
          <p:cNvPicPr>
            <a:picLocks noChangeAspect="1"/>
          </p:cNvPicPr>
          <p:nvPr userDrawn="1"/>
        </p:nvPicPr>
        <p:blipFill>
          <a:blip r:embed="rId5"/>
          <a:stretch>
            <a:fillRect/>
          </a:stretch>
        </p:blipFill>
        <p:spPr>
          <a:xfrm>
            <a:off x="571344" y="5775504"/>
            <a:ext cx="3890821" cy="735236"/>
          </a:xfrm>
          <a:prstGeom prst="rect">
            <a:avLst/>
          </a:prstGeom>
        </p:spPr>
      </p:pic>
    </p:spTree>
    <p:extLst>
      <p:ext uri="{BB962C8B-B14F-4D97-AF65-F5344CB8AC3E}">
        <p14:creationId xmlns:p14="http://schemas.microsoft.com/office/powerpoint/2010/main" val="745143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16015006"/>
      </p:ext>
    </p:extLst>
  </p:cSld>
  <p:clrMapOvr>
    <a:masterClrMapping/>
  </p:clrMapOvr>
  <p:transition>
    <p:fade/>
  </p:transition>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Title square photo 1">
    <p:bg>
      <p:bgRef idx="1001">
        <a:schemeClr val="bg2"/>
      </p:bgRef>
    </p:bg>
    <p:spTree>
      <p:nvGrpSpPr>
        <p:cNvPr id="1" name=""/>
        <p:cNvGrpSpPr/>
        <p:nvPr/>
      </p:nvGrpSpPr>
      <p:grpSpPr>
        <a:xfrm>
          <a:off x="0" y="0"/>
          <a:ext cx="0" cy="0"/>
          <a:chOff x="0" y="0"/>
          <a:chExt cx="0" cy="0"/>
        </a:xfrm>
      </p:grpSpPr>
      <p:pic>
        <p:nvPicPr>
          <p:cNvPr id="6" name="Picture 5" descr="A person sitting on a couch looking at a phone&#10;&#10;Description automatically generated with low confidence">
            <a:extLst>
              <a:ext uri="{FF2B5EF4-FFF2-40B4-BE49-F238E27FC236}">
                <a16:creationId xmlns:a16="http://schemas.microsoft.com/office/drawing/2014/main" id="{803ED651-4334-2402-3811-228FBB1095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65856" y="0"/>
            <a:ext cx="682300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3331" y="2425541"/>
            <a:ext cx="4167887" cy="1107996"/>
          </a:xfrm>
        </p:spPr>
        <p:txBody>
          <a:bodyPr anchor="b" anchorCtr="0">
            <a:spAutoFit/>
          </a:bodyPr>
          <a:lstStyle>
            <a:lvl1pPr>
              <a:defRPr>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77254" y="3962400"/>
            <a:ext cx="4164583"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39B42359-916A-4D8E-B2C4-5B0A5FFA399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1481" y="579354"/>
            <a:ext cx="3498091" cy="305134"/>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E3DFE157-215C-64E3-FE78-B2427B674BEE}"/>
              </a:ext>
            </a:extLst>
          </p:cNvPr>
          <p:cNvPicPr>
            <a:picLocks noChangeAspect="1"/>
          </p:cNvPicPr>
          <p:nvPr userDrawn="1"/>
        </p:nvPicPr>
        <p:blipFill>
          <a:blip r:embed="rId5"/>
          <a:stretch>
            <a:fillRect/>
          </a:stretch>
        </p:blipFill>
        <p:spPr>
          <a:xfrm>
            <a:off x="571344" y="5775504"/>
            <a:ext cx="3890821" cy="735236"/>
          </a:xfrm>
          <a:prstGeom prst="rect">
            <a:avLst/>
          </a:prstGeom>
        </p:spPr>
      </p:pic>
    </p:spTree>
    <p:extLst>
      <p:ext uri="{BB962C8B-B14F-4D97-AF65-F5344CB8AC3E}">
        <p14:creationId xmlns:p14="http://schemas.microsoft.com/office/powerpoint/2010/main" val="2999854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square photo 1">
    <p:bg>
      <p:bgRef idx="1001">
        <a:schemeClr val="bg2"/>
      </p:bgRef>
    </p:bg>
    <p:spTree>
      <p:nvGrpSpPr>
        <p:cNvPr id="1" name=""/>
        <p:cNvGrpSpPr/>
        <p:nvPr/>
      </p:nvGrpSpPr>
      <p:grpSpPr>
        <a:xfrm>
          <a:off x="0" y="0"/>
          <a:ext cx="0" cy="0"/>
          <a:chOff x="0" y="0"/>
          <a:chExt cx="0" cy="0"/>
        </a:xfrm>
      </p:grpSpPr>
      <p:pic>
        <p:nvPicPr>
          <p:cNvPr id="11" name="Picture 10" descr="A picture containing text, person, person, indoor&#10;&#10;Description automatically generated">
            <a:extLst>
              <a:ext uri="{FF2B5EF4-FFF2-40B4-BE49-F238E27FC236}">
                <a16:creationId xmlns:a16="http://schemas.microsoft.com/office/drawing/2014/main" id="{B373698D-D669-634E-090C-FC5F96746E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65856" y="0"/>
            <a:ext cx="682300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3331" y="2425541"/>
            <a:ext cx="4167887" cy="1107996"/>
          </a:xfrm>
        </p:spPr>
        <p:txBody>
          <a:bodyPr anchor="b" anchorCtr="0">
            <a:spAutoFit/>
          </a:bodyPr>
          <a:lstStyle>
            <a:lvl1pPr>
              <a:defRPr>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77254" y="3962400"/>
            <a:ext cx="4164583"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39B42359-916A-4D8E-B2C4-5B0A5FFA399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1481" y="579354"/>
            <a:ext cx="3498091" cy="305134"/>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71DEB1C-3252-2545-7D23-A2909AAA799D}"/>
              </a:ext>
            </a:extLst>
          </p:cNvPr>
          <p:cNvPicPr>
            <a:picLocks noChangeAspect="1"/>
          </p:cNvPicPr>
          <p:nvPr userDrawn="1"/>
        </p:nvPicPr>
        <p:blipFill>
          <a:blip r:embed="rId5"/>
          <a:stretch>
            <a:fillRect/>
          </a:stretch>
        </p:blipFill>
        <p:spPr>
          <a:xfrm>
            <a:off x="571344" y="5775504"/>
            <a:ext cx="3890821" cy="735236"/>
          </a:xfrm>
          <a:prstGeom prst="rect">
            <a:avLst/>
          </a:prstGeom>
        </p:spPr>
      </p:pic>
    </p:spTree>
    <p:extLst>
      <p:ext uri="{BB962C8B-B14F-4D97-AF65-F5344CB8AC3E}">
        <p14:creationId xmlns:p14="http://schemas.microsoft.com/office/powerpoint/2010/main" val="2980491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Title square photo 1">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6E4343-88CB-5996-3D2E-2CD3184C2F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65856" y="-7784"/>
            <a:ext cx="6826144" cy="686578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3331" y="2425541"/>
            <a:ext cx="4167887" cy="1107996"/>
          </a:xfrm>
        </p:spPr>
        <p:txBody>
          <a:bodyPr anchor="b" anchorCtr="0">
            <a:spAutoFit/>
          </a:bodyPr>
          <a:lstStyle>
            <a:lvl1pPr>
              <a:defRPr>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77254" y="3962400"/>
            <a:ext cx="4164583"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39B42359-916A-4D8E-B2C4-5B0A5FFA399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1481" y="579354"/>
            <a:ext cx="3498091" cy="305134"/>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6879DD29-D623-495E-35D0-60B0BAE66836}"/>
              </a:ext>
            </a:extLst>
          </p:cNvPr>
          <p:cNvPicPr>
            <a:picLocks noChangeAspect="1"/>
          </p:cNvPicPr>
          <p:nvPr userDrawn="1"/>
        </p:nvPicPr>
        <p:blipFill>
          <a:blip r:embed="rId5"/>
          <a:stretch>
            <a:fillRect/>
          </a:stretch>
        </p:blipFill>
        <p:spPr>
          <a:xfrm>
            <a:off x="571344" y="5775504"/>
            <a:ext cx="3890821" cy="735236"/>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EBB2FE20-A221-7675-03AB-B5AB22B93FF6}"/>
              </a:ext>
            </a:extLst>
          </p:cNvPr>
          <p:cNvPicPr>
            <a:picLocks noChangeAspect="1"/>
          </p:cNvPicPr>
          <p:nvPr userDrawn="1"/>
        </p:nvPicPr>
        <p:blipFill>
          <a:blip r:embed="rId5"/>
          <a:stretch>
            <a:fillRect/>
          </a:stretch>
        </p:blipFill>
        <p:spPr>
          <a:xfrm>
            <a:off x="720748" y="5924930"/>
            <a:ext cx="3890821" cy="735236"/>
          </a:xfrm>
          <a:prstGeom prst="rect">
            <a:avLst/>
          </a:prstGeom>
        </p:spPr>
      </p:pic>
    </p:spTree>
    <p:extLst>
      <p:ext uri="{BB962C8B-B14F-4D97-AF65-F5344CB8AC3E}">
        <p14:creationId xmlns:p14="http://schemas.microsoft.com/office/powerpoint/2010/main" val="458346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_Title square photo 1">
    <p:bg>
      <p:bgRef idx="1001">
        <a:schemeClr val="bg2"/>
      </p:bgRef>
    </p:bg>
    <p:spTree>
      <p:nvGrpSpPr>
        <p:cNvPr id="1" name=""/>
        <p:cNvGrpSpPr/>
        <p:nvPr/>
      </p:nvGrpSpPr>
      <p:grpSpPr>
        <a:xfrm>
          <a:off x="0" y="0"/>
          <a:ext cx="0" cy="0"/>
          <a:chOff x="0" y="0"/>
          <a:chExt cx="0" cy="0"/>
        </a:xfrm>
      </p:grpSpPr>
      <p:pic>
        <p:nvPicPr>
          <p:cNvPr id="9" name="Picture 8" descr="A group of men sitting at a table&#10;&#10;Description automatically generated with medium confidence">
            <a:extLst>
              <a:ext uri="{FF2B5EF4-FFF2-40B4-BE49-F238E27FC236}">
                <a16:creationId xmlns:a16="http://schemas.microsoft.com/office/drawing/2014/main" id="{1242514C-034E-F0B7-9895-3132682E6B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76475" y="-7784"/>
            <a:ext cx="6815525" cy="686578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3331" y="2425541"/>
            <a:ext cx="4167887" cy="1107996"/>
          </a:xfrm>
        </p:spPr>
        <p:txBody>
          <a:bodyPr anchor="b" anchorCtr="0">
            <a:spAutoFit/>
          </a:bodyPr>
          <a:lstStyle>
            <a:lvl1pPr>
              <a:defRPr>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77254" y="3962400"/>
            <a:ext cx="4164583"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39B42359-916A-4D8E-B2C4-5B0A5FFA399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1481" y="579354"/>
            <a:ext cx="3498091" cy="305134"/>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3D51BD8B-B2BA-B6B7-6054-38180D0ED38D}"/>
              </a:ext>
            </a:extLst>
          </p:cNvPr>
          <p:cNvPicPr>
            <a:picLocks noChangeAspect="1"/>
          </p:cNvPicPr>
          <p:nvPr userDrawn="1"/>
        </p:nvPicPr>
        <p:blipFill>
          <a:blip r:embed="rId5"/>
          <a:stretch>
            <a:fillRect/>
          </a:stretch>
        </p:blipFill>
        <p:spPr>
          <a:xfrm>
            <a:off x="571344" y="5775504"/>
            <a:ext cx="3890821" cy="735236"/>
          </a:xfrm>
          <a:prstGeom prst="rect">
            <a:avLst/>
          </a:prstGeom>
        </p:spPr>
      </p:pic>
    </p:spTree>
    <p:extLst>
      <p:ext uri="{BB962C8B-B14F-4D97-AF65-F5344CB8AC3E}">
        <p14:creationId xmlns:p14="http://schemas.microsoft.com/office/powerpoint/2010/main" val="316760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7229947"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722994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4" name="Graphic 13">
            <a:extLst>
              <a:ext uri="{FF2B5EF4-FFF2-40B4-BE49-F238E27FC236}">
                <a16:creationId xmlns:a16="http://schemas.microsoft.com/office/drawing/2014/main" id="{D2BB8366-CFCC-4947-ABAC-79D22A141A0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1481" y="579354"/>
            <a:ext cx="3498091" cy="305134"/>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2E3766BD-0A32-9F82-B913-270361CC7153}"/>
              </a:ext>
            </a:extLst>
          </p:cNvPr>
          <p:cNvPicPr>
            <a:picLocks noChangeAspect="1"/>
          </p:cNvPicPr>
          <p:nvPr userDrawn="1"/>
        </p:nvPicPr>
        <p:blipFill>
          <a:blip r:embed="rId4"/>
          <a:stretch>
            <a:fillRect/>
          </a:stretch>
        </p:blipFill>
        <p:spPr>
          <a:xfrm>
            <a:off x="571344" y="5775504"/>
            <a:ext cx="3890821" cy="735236"/>
          </a:xfrm>
          <a:prstGeom prst="rect">
            <a:avLst/>
          </a:prstGeom>
        </p:spPr>
      </p:pic>
    </p:spTree>
    <p:extLst>
      <p:ext uri="{BB962C8B-B14F-4D97-AF65-F5344CB8AC3E}">
        <p14:creationId xmlns:p14="http://schemas.microsoft.com/office/powerpoint/2010/main" val="716668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black">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9" name="Graphic 18">
            <a:extLst>
              <a:ext uri="{FF2B5EF4-FFF2-40B4-BE49-F238E27FC236}">
                <a16:creationId xmlns:a16="http://schemas.microsoft.com/office/drawing/2014/main" id="{4C864370-E249-4123-B2F6-423221D6603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1481" y="579354"/>
            <a:ext cx="3498091" cy="305134"/>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88C124D4-74C9-E10E-FD54-E3BD0F2D9AB5}"/>
              </a:ext>
            </a:extLst>
          </p:cNvPr>
          <p:cNvPicPr>
            <a:picLocks noChangeAspect="1"/>
          </p:cNvPicPr>
          <p:nvPr userDrawn="1"/>
        </p:nvPicPr>
        <p:blipFill>
          <a:blip r:embed="rId4"/>
          <a:stretch>
            <a:fillRect/>
          </a:stretch>
        </p:blipFill>
        <p:spPr>
          <a:xfrm>
            <a:off x="571344" y="5775504"/>
            <a:ext cx="3890821" cy="735236"/>
          </a:xfrm>
          <a:prstGeom prst="rect">
            <a:avLst/>
          </a:prstGeom>
        </p:spPr>
      </p:pic>
    </p:spTree>
    <p:extLst>
      <p:ext uri="{BB962C8B-B14F-4D97-AF65-F5344CB8AC3E}">
        <p14:creationId xmlns:p14="http://schemas.microsoft.com/office/powerpoint/2010/main" val="2412597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 Light Gray">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1" y="2979778"/>
            <a:ext cx="6962048" cy="553998"/>
          </a:xfrm>
          <a:noFill/>
        </p:spPr>
        <p:txBody>
          <a:bodyPr wrap="square"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6962048"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909C98A-EBE4-416C-8D68-A7165DF18CE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1481" y="579354"/>
            <a:ext cx="3498091" cy="305134"/>
          </a:xfrm>
          <a:prstGeom prst="rect">
            <a:avLst/>
          </a:prstGeom>
        </p:spPr>
      </p:pic>
      <p:pic>
        <p:nvPicPr>
          <p:cNvPr id="3" name="Picture 2" descr="Logo&#10;&#10;Description automatically generated">
            <a:extLst>
              <a:ext uri="{FF2B5EF4-FFF2-40B4-BE49-F238E27FC236}">
                <a16:creationId xmlns:a16="http://schemas.microsoft.com/office/drawing/2014/main" id="{68583328-8C58-F26E-7595-FA3D209B0912}"/>
              </a:ext>
            </a:extLst>
          </p:cNvPr>
          <p:cNvPicPr>
            <a:picLocks noChangeAspect="1"/>
          </p:cNvPicPr>
          <p:nvPr userDrawn="1"/>
        </p:nvPicPr>
        <p:blipFill>
          <a:blip r:embed="rId5"/>
          <a:stretch>
            <a:fillRect/>
          </a:stretch>
        </p:blipFill>
        <p:spPr>
          <a:xfrm>
            <a:off x="568047" y="5770724"/>
            <a:ext cx="4143724" cy="747817"/>
          </a:xfrm>
          <a:prstGeom prst="rect">
            <a:avLst/>
          </a:prstGeom>
        </p:spPr>
      </p:pic>
    </p:spTree>
    <p:custDataLst>
      <p:tags r:id="rId1"/>
    </p:custDataLst>
    <p:extLst>
      <p:ext uri="{BB962C8B-B14F-4D97-AF65-F5344CB8AC3E}">
        <p14:creationId xmlns:p14="http://schemas.microsoft.com/office/powerpoint/2010/main" val="2467646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7111453" cy="553998"/>
          </a:xfrm>
          <a:noFill/>
        </p:spPr>
        <p:txBody>
          <a:bodyPr wrap="square"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711145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B6994F72-ED0D-4EF8-AA21-C142643A032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1481" y="579354"/>
            <a:ext cx="3498091" cy="305134"/>
          </a:xfrm>
          <a:prstGeom prst="rect">
            <a:avLst/>
          </a:prstGeom>
        </p:spPr>
      </p:pic>
      <p:pic>
        <p:nvPicPr>
          <p:cNvPr id="3" name="Picture 2" descr="Logo&#10;&#10;Description automatically generated">
            <a:extLst>
              <a:ext uri="{FF2B5EF4-FFF2-40B4-BE49-F238E27FC236}">
                <a16:creationId xmlns:a16="http://schemas.microsoft.com/office/drawing/2014/main" id="{18119CC4-D2FF-BE56-5FB6-8EDDC491F8E0}"/>
              </a:ext>
            </a:extLst>
          </p:cNvPr>
          <p:cNvPicPr>
            <a:picLocks noChangeAspect="1"/>
          </p:cNvPicPr>
          <p:nvPr userDrawn="1"/>
        </p:nvPicPr>
        <p:blipFill>
          <a:blip r:embed="rId5"/>
          <a:stretch>
            <a:fillRect/>
          </a:stretch>
        </p:blipFill>
        <p:spPr>
          <a:xfrm>
            <a:off x="568047" y="5770724"/>
            <a:ext cx="4143724" cy="747817"/>
          </a:xfrm>
          <a:prstGeom prst="rect">
            <a:avLst/>
          </a:prstGeom>
        </p:spPr>
      </p:pic>
    </p:spTree>
    <p:custDataLst>
      <p:tags r:id="rId1"/>
    </p:custDataLst>
    <p:extLst>
      <p:ext uri="{BB962C8B-B14F-4D97-AF65-F5344CB8AC3E}">
        <p14:creationId xmlns:p14="http://schemas.microsoft.com/office/powerpoint/2010/main" val="3650381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4" name="Picture 3" descr="Logo&#10;&#10;Description automatically generated">
            <a:extLst>
              <a:ext uri="{FF2B5EF4-FFF2-40B4-BE49-F238E27FC236}">
                <a16:creationId xmlns:a16="http://schemas.microsoft.com/office/drawing/2014/main" id="{7BB8CA87-2846-1DF1-0D47-DDD27E92FFDA}"/>
              </a:ext>
            </a:extLst>
          </p:cNvPr>
          <p:cNvPicPr>
            <a:picLocks noChangeAspect="1"/>
          </p:cNvPicPr>
          <p:nvPr userDrawn="1"/>
        </p:nvPicPr>
        <p:blipFill>
          <a:blip r:embed="rId3"/>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13526707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3">
          <p15:clr>
            <a:srgbClr val="5ACBF0"/>
          </p15:clr>
        </p15:guide>
        <p15:guide id="6" pos="3917">
          <p15:clr>
            <a:srgbClr val="FBAE40"/>
          </p15:clr>
        </p15:guide>
        <p15:guide id="7" orient="horz" pos="220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165950"/>
            <a:ext cx="11018520" cy="553998"/>
          </a:xfrm>
        </p:spPr>
        <p:txBody>
          <a:bodyPr wrap="square">
            <a:noAutofit/>
          </a:bodyPr>
          <a:lstStyle>
            <a:lvl1pPr marL="0" indent="0">
              <a:spcBef>
                <a:spcPts val="1223"/>
              </a:spcBef>
              <a:buClr>
                <a:schemeClr val="tx1"/>
              </a:buClr>
              <a:buFont typeface="Wingdings" panose="05000000000000000000" pitchFamily="2" charset="2"/>
              <a:buNone/>
              <a:defRPr sz="1961" b="0">
                <a:solidFill>
                  <a:schemeClr val="accent1"/>
                </a:solidFill>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pic>
        <p:nvPicPr>
          <p:cNvPr id="4" name="Picture 3" descr="Logo&#10;&#10;Description automatically generated">
            <a:extLst>
              <a:ext uri="{FF2B5EF4-FFF2-40B4-BE49-F238E27FC236}">
                <a16:creationId xmlns:a16="http://schemas.microsoft.com/office/drawing/2014/main" id="{774CF5F3-1D47-D71C-933C-B3F850172384}"/>
              </a:ext>
            </a:extLst>
          </p:cNvPr>
          <p:cNvPicPr>
            <a:picLocks noChangeAspect="1"/>
          </p:cNvPicPr>
          <p:nvPr userDrawn="1"/>
        </p:nvPicPr>
        <p:blipFill>
          <a:blip r:embed="rId3"/>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303231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15380312"/>
      </p:ext>
    </p:extLst>
  </p:cSld>
  <p:clrMapOvr>
    <a:masterClrMapping/>
  </p:clrMapOvr>
  <p:transition>
    <p:fade/>
  </p:transition>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pic>
        <p:nvPicPr>
          <p:cNvPr id="4" name="Picture 3" descr="Logo&#10;&#10;Description automatically generated">
            <a:extLst>
              <a:ext uri="{FF2B5EF4-FFF2-40B4-BE49-F238E27FC236}">
                <a16:creationId xmlns:a16="http://schemas.microsoft.com/office/drawing/2014/main" id="{6B4DAE86-748C-BC42-0CEC-A2570B961B17}"/>
              </a:ext>
            </a:extLst>
          </p:cNvPr>
          <p:cNvPicPr>
            <a:picLocks noChangeAspect="1"/>
          </p:cNvPicPr>
          <p:nvPr userDrawn="1"/>
        </p:nvPicPr>
        <p:blipFill>
          <a:blip r:embed="rId3"/>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2832955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931322"/>
          </a:xfrm>
        </p:spPr>
        <p:txBody>
          <a:bodyPr wrap="square">
            <a:spAutoFit/>
          </a:bodyPr>
          <a:lstStyle>
            <a:lvl1pPr marL="0" indent="0">
              <a:lnSpc>
                <a:spcPct val="100000"/>
              </a:lnSpc>
              <a:spcBef>
                <a:spcPts val="588"/>
              </a:spcBef>
              <a:spcAft>
                <a:spcPts val="588"/>
              </a:spcAft>
              <a:buNone/>
              <a:defRPr sz="2353"/>
            </a:lvl1pPr>
            <a:lvl2pPr marL="228556" indent="0">
              <a:lnSpc>
                <a:spcPct val="100000"/>
              </a:lnSpc>
              <a:spcBef>
                <a:spcPts val="588"/>
              </a:spcBef>
              <a:spcAft>
                <a:spcPts val="588"/>
              </a:spcAft>
              <a:buNone/>
              <a:defRPr sz="1568"/>
            </a:lvl2pPr>
            <a:lvl3pPr marL="457112" indent="0">
              <a:lnSpc>
                <a:spcPct val="100000"/>
              </a:lnSpc>
              <a:spcBef>
                <a:spcPts val="588"/>
              </a:spcBef>
              <a:spcAft>
                <a:spcPts val="588"/>
              </a:spcAft>
              <a:buNone/>
              <a:defRPr sz="1568"/>
            </a:lvl3pPr>
            <a:lvl4pPr marL="685668" indent="0">
              <a:lnSpc>
                <a:spcPct val="100000"/>
              </a:lnSpc>
              <a:spcBef>
                <a:spcPts val="588"/>
              </a:spcBef>
              <a:spcAft>
                <a:spcPts val="588"/>
              </a:spcAft>
              <a:buNone/>
              <a:defRPr sz="1568"/>
            </a:lvl4pPr>
            <a:lvl5pPr marL="914225" indent="0">
              <a:lnSpc>
                <a:spcPct val="100000"/>
              </a:lnSpc>
              <a:spcBef>
                <a:spcPts val="588"/>
              </a:spcBef>
              <a:spcAft>
                <a:spcPts val="588"/>
              </a:spcAft>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Logo&#10;&#10;Description automatically generated">
            <a:extLst>
              <a:ext uri="{FF2B5EF4-FFF2-40B4-BE49-F238E27FC236}">
                <a16:creationId xmlns:a16="http://schemas.microsoft.com/office/drawing/2014/main" id="{434C9035-62B2-5332-ED44-A70316BF293C}"/>
              </a:ext>
            </a:extLst>
          </p:cNvPr>
          <p:cNvPicPr>
            <a:picLocks noChangeAspect="1"/>
          </p:cNvPicPr>
          <p:nvPr userDrawn="1"/>
        </p:nvPicPr>
        <p:blipFill>
          <a:blip r:embed="rId3"/>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377479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31322"/>
          </a:xfrm>
        </p:spPr>
        <p:txBody>
          <a:bodyPr/>
          <a:lstStyle>
            <a:lvl1pPr>
              <a:lnSpc>
                <a:spcPct val="100000"/>
              </a:lnSpc>
              <a:spcBef>
                <a:spcPts val="588"/>
              </a:spcBef>
              <a:spcAft>
                <a:spcPts val="588"/>
              </a:spcAft>
              <a:defRPr sz="2353"/>
            </a:lvl1pPr>
            <a:lvl2pPr>
              <a:lnSpc>
                <a:spcPct val="100000"/>
              </a:lnSpc>
              <a:spcBef>
                <a:spcPts val="588"/>
              </a:spcBef>
              <a:spcAft>
                <a:spcPts val="588"/>
              </a:spcAft>
              <a:defRPr sz="1568"/>
            </a:lvl2pPr>
            <a:lvl3pPr>
              <a:lnSpc>
                <a:spcPct val="100000"/>
              </a:lnSpc>
              <a:spcBef>
                <a:spcPts val="588"/>
              </a:spcBef>
              <a:spcAft>
                <a:spcPts val="588"/>
              </a:spcAft>
              <a:defRPr sz="1568"/>
            </a:lvl3pPr>
            <a:lvl4pPr>
              <a:lnSpc>
                <a:spcPct val="100000"/>
              </a:lnSpc>
              <a:spcBef>
                <a:spcPts val="588"/>
              </a:spcBef>
              <a:spcAft>
                <a:spcPts val="588"/>
              </a:spcAft>
              <a:defRPr sz="1568"/>
            </a:lvl4pPr>
            <a:lvl5pPr>
              <a:lnSpc>
                <a:spcPct val="100000"/>
              </a:lnSpc>
              <a:spcBef>
                <a:spcPts val="588"/>
              </a:spcBef>
              <a:spcAft>
                <a:spcPts val="588"/>
              </a:spcAft>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A2BE7A7A-5B4D-78EA-7F0C-6BA1B9588AE6}"/>
              </a:ext>
            </a:extLst>
          </p:cNvPr>
          <p:cNvPicPr>
            <a:picLocks noChangeAspect="1"/>
          </p:cNvPicPr>
          <p:nvPr userDrawn="1"/>
        </p:nvPicPr>
        <p:blipFill>
          <a:blip r:embed="rId3"/>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948493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931322"/>
          </a:xfrm>
        </p:spPr>
        <p:txBody>
          <a:bodyPr wrap="square">
            <a:spAutoFit/>
          </a:bodyPr>
          <a:lstStyle>
            <a:lvl1pPr marL="0" indent="0">
              <a:lnSpc>
                <a:spcPct val="100000"/>
              </a:lnSpc>
              <a:spcBef>
                <a:spcPts val="588"/>
              </a:spcBef>
              <a:spcAft>
                <a:spcPts val="588"/>
              </a:spcAft>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931322"/>
          </a:xfrm>
        </p:spPr>
        <p:txBody>
          <a:bodyPr wrap="square">
            <a:spAutoFit/>
          </a:bodyPr>
          <a:lstStyle>
            <a:lvl1pPr marL="0" indent="0">
              <a:lnSpc>
                <a:spcPct val="100000"/>
              </a:lnSpc>
              <a:spcBef>
                <a:spcPts val="588"/>
              </a:spcBef>
              <a:spcAft>
                <a:spcPts val="588"/>
              </a:spcAft>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ADC06C50-1E8D-4BC6-56D2-1C01195DFE86}"/>
              </a:ext>
            </a:extLst>
          </p:cNvPr>
          <p:cNvPicPr>
            <a:picLocks noChangeAspect="1"/>
          </p:cNvPicPr>
          <p:nvPr userDrawn="1"/>
        </p:nvPicPr>
        <p:blipFill>
          <a:blip r:embed="rId3"/>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516744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931322"/>
          </a:xfrm>
        </p:spPr>
        <p:txBody>
          <a:bodyPr wrap="square">
            <a:spAutoFit/>
          </a:bodyPr>
          <a:lstStyle>
            <a:lvl1pPr marL="231730" indent="-231730">
              <a:lnSpc>
                <a:spcPct val="100000"/>
              </a:lnSpc>
              <a:spcBef>
                <a:spcPts val="588"/>
              </a:spcBef>
              <a:spcAft>
                <a:spcPts val="588"/>
              </a:spcAft>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lnSpc>
                <a:spcPct val="100000"/>
              </a:lnSpc>
              <a:spcBef>
                <a:spcPts val="588"/>
              </a:spcBef>
              <a:spcAft>
                <a:spcPts val="588"/>
              </a:spcAft>
              <a:buFont typeface="Wingdings" panose="05000000000000000000" pitchFamily="2" charset="2"/>
              <a:buChar char=""/>
              <a:defRPr sz="1568" b="0"/>
            </a:lvl2pPr>
            <a:lvl3pPr marL="639640" indent="-188876">
              <a:lnSpc>
                <a:spcPct val="100000"/>
              </a:lnSpc>
              <a:spcBef>
                <a:spcPts val="588"/>
              </a:spcBef>
              <a:spcAft>
                <a:spcPts val="588"/>
              </a:spcAft>
              <a:buFont typeface="Wingdings" panose="05000000000000000000" pitchFamily="2" charset="2"/>
              <a:buChar char=""/>
              <a:tabLst/>
              <a:defRPr sz="1568" b="0"/>
            </a:lvl3pPr>
            <a:lvl4pPr marL="828516" indent="-176180">
              <a:lnSpc>
                <a:spcPct val="100000"/>
              </a:lnSpc>
              <a:spcBef>
                <a:spcPts val="588"/>
              </a:spcBef>
              <a:spcAft>
                <a:spcPts val="588"/>
              </a:spcAft>
              <a:buFont typeface="Wingdings" panose="05000000000000000000" pitchFamily="2" charset="2"/>
              <a:buChar char=""/>
              <a:defRPr sz="1568" b="0"/>
            </a:lvl4pPr>
            <a:lvl5pPr marL="1023741" indent="-169830">
              <a:lnSpc>
                <a:spcPct val="100000"/>
              </a:lnSpc>
              <a:spcBef>
                <a:spcPts val="588"/>
              </a:spcBef>
              <a:spcAft>
                <a:spcPts val="588"/>
              </a:spcAft>
              <a:buFont typeface="Wingdings" panose="05000000000000000000" pitchFamily="2" charset="2"/>
              <a:buChar char=""/>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931322"/>
          </a:xfrm>
        </p:spPr>
        <p:txBody>
          <a:bodyPr wrap="square">
            <a:spAutoFit/>
          </a:bodyPr>
          <a:lstStyle>
            <a:lvl1pPr marL="231730" indent="-231730">
              <a:lnSpc>
                <a:spcPct val="100000"/>
              </a:lnSpc>
              <a:spcBef>
                <a:spcPts val="588"/>
              </a:spcBef>
              <a:spcAft>
                <a:spcPts val="588"/>
              </a:spcAft>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lnSpc>
                <a:spcPct val="100000"/>
              </a:lnSpc>
              <a:spcBef>
                <a:spcPts val="588"/>
              </a:spcBef>
              <a:spcAft>
                <a:spcPts val="588"/>
              </a:spcAft>
              <a:buFont typeface="Wingdings" panose="05000000000000000000" pitchFamily="2" charset="2"/>
              <a:buChar char=""/>
              <a:defRPr sz="1568" b="0"/>
            </a:lvl2pPr>
            <a:lvl3pPr marL="639640" indent="-188876">
              <a:lnSpc>
                <a:spcPct val="100000"/>
              </a:lnSpc>
              <a:spcBef>
                <a:spcPts val="588"/>
              </a:spcBef>
              <a:spcAft>
                <a:spcPts val="588"/>
              </a:spcAft>
              <a:buFont typeface="Wingdings" panose="05000000000000000000" pitchFamily="2" charset="2"/>
              <a:buChar char=""/>
              <a:tabLst/>
              <a:defRPr sz="1568" b="0"/>
            </a:lvl3pPr>
            <a:lvl4pPr marL="828516" indent="-176180">
              <a:lnSpc>
                <a:spcPct val="100000"/>
              </a:lnSpc>
              <a:spcBef>
                <a:spcPts val="588"/>
              </a:spcBef>
              <a:spcAft>
                <a:spcPts val="588"/>
              </a:spcAft>
              <a:buFont typeface="Wingdings" panose="05000000000000000000" pitchFamily="2" charset="2"/>
              <a:buChar char=""/>
              <a:defRPr sz="1568" b="0"/>
            </a:lvl4pPr>
            <a:lvl5pPr marL="1023741" indent="-169830">
              <a:lnSpc>
                <a:spcPct val="100000"/>
              </a:lnSpc>
              <a:spcBef>
                <a:spcPts val="588"/>
              </a:spcBef>
              <a:spcAft>
                <a:spcPts val="588"/>
              </a:spcAft>
              <a:buFont typeface="Wingdings" panose="05000000000000000000" pitchFamily="2" charset="2"/>
              <a:buChar char=""/>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A5A481C7-BB8E-5F7D-98DA-851ABB3745C0}"/>
              </a:ext>
            </a:extLst>
          </p:cNvPr>
          <p:cNvPicPr>
            <a:picLocks noChangeAspect="1"/>
          </p:cNvPicPr>
          <p:nvPr userDrawn="1"/>
        </p:nvPicPr>
        <p:blipFill>
          <a:blip r:embed="rId3"/>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3419203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arter photo">
    <p:spTree>
      <p:nvGrpSpPr>
        <p:cNvPr id="1" name=""/>
        <p:cNvGrpSpPr/>
        <p:nvPr/>
      </p:nvGrpSpPr>
      <p:grpSpPr>
        <a:xfrm>
          <a:off x="0" y="0"/>
          <a:ext cx="0" cy="0"/>
          <a:chOff x="0" y="0"/>
          <a:chExt cx="0" cy="0"/>
        </a:xfrm>
      </p:grpSpPr>
      <p:sp>
        <p:nvSpPr>
          <p:cNvPr id="7" name="Picture Placeholder 6" descr="One quarter screen image placeholder on the left">
            <a:extLst>
              <a:ext uri="{FF2B5EF4-FFF2-40B4-BE49-F238E27FC236}">
                <a16:creationId xmlns:a16="http://schemas.microsoft.com/office/drawing/2014/main" id="{2C630424-8166-457E-9BE3-1A70E0AE8DEE}"/>
              </a:ext>
            </a:extLst>
          </p:cNvPr>
          <p:cNvSpPr>
            <a:spLocks noGrp="1"/>
          </p:cNvSpPr>
          <p:nvPr>
            <p:ph type="pic" sz="quarter" idx="12" hasCustomPrompt="1"/>
          </p:nvPr>
        </p:nvSpPr>
        <p:spPr>
          <a:xfrm>
            <a:off x="-12450" y="-24904"/>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518813" y="457200"/>
            <a:ext cx="8109202"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3514751" y="1435497"/>
            <a:ext cx="8109202" cy="1315714"/>
          </a:xfrm>
        </p:spPr>
        <p:txBody>
          <a:bodyPr>
            <a:noAutofit/>
          </a:bodyPr>
          <a:lstStyle>
            <a:lvl1pPr marL="0" indent="0">
              <a:lnSpc>
                <a:spcPct val="100000"/>
              </a:lnSpc>
              <a:spcBef>
                <a:spcPts val="588"/>
              </a:spcBef>
              <a:spcAft>
                <a:spcPts val="588"/>
              </a:spcAft>
              <a:buNone/>
              <a:defRPr sz="2353"/>
            </a:lvl1pPr>
            <a:lvl2pPr marL="228556" indent="0">
              <a:lnSpc>
                <a:spcPct val="100000"/>
              </a:lnSpc>
              <a:spcBef>
                <a:spcPts val="588"/>
              </a:spcBef>
              <a:spcAft>
                <a:spcPts val="588"/>
              </a:spcAft>
              <a:buNone/>
              <a:defRPr sz="1568"/>
            </a:lvl2pPr>
            <a:lvl3pPr marL="457113" indent="0">
              <a:lnSpc>
                <a:spcPct val="100000"/>
              </a:lnSpc>
              <a:spcBef>
                <a:spcPts val="588"/>
              </a:spcBef>
              <a:spcAft>
                <a:spcPts val="588"/>
              </a:spcAft>
              <a:buNone/>
              <a:defRPr sz="1568"/>
            </a:lvl3pPr>
            <a:lvl4pPr marL="661861" indent="0">
              <a:lnSpc>
                <a:spcPct val="100000"/>
              </a:lnSpc>
              <a:spcBef>
                <a:spcPts val="588"/>
              </a:spcBef>
              <a:spcAft>
                <a:spcPts val="588"/>
              </a:spcAft>
              <a:buNone/>
              <a:defRPr sz="1568"/>
            </a:lvl4pPr>
            <a:lvl5pPr marL="855498" indent="0">
              <a:lnSpc>
                <a:spcPct val="100000"/>
              </a:lnSpc>
              <a:spcBef>
                <a:spcPts val="588"/>
              </a:spcBef>
              <a:spcAft>
                <a:spcPts val="588"/>
              </a:spcAft>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6796C30E-17B5-2CE0-3C23-3F6D3B2E6123}"/>
              </a:ext>
            </a:extLst>
          </p:cNvPr>
          <p:cNvPicPr>
            <a:picLocks noChangeAspect="1"/>
          </p:cNvPicPr>
          <p:nvPr userDrawn="1"/>
        </p:nvPicPr>
        <p:blipFill>
          <a:blip r:embed="rId4"/>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16723322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One third photo">
    <p:spTree>
      <p:nvGrpSpPr>
        <p:cNvPr id="1" name=""/>
        <p:cNvGrpSpPr/>
        <p:nvPr/>
      </p:nvGrpSpPr>
      <p:grpSpPr>
        <a:xfrm>
          <a:off x="0" y="0"/>
          <a:ext cx="0" cy="0"/>
          <a:chOff x="0" y="0"/>
          <a:chExt cx="0" cy="0"/>
        </a:xfrm>
      </p:grpSpPr>
      <p:sp>
        <p:nvSpPr>
          <p:cNvPr id="10" name="Picture Placeholder 9" descr="One third screen image placeholder on the left">
            <a:extLst>
              <a:ext uri="{FF2B5EF4-FFF2-40B4-BE49-F238E27FC236}">
                <a16:creationId xmlns:a16="http://schemas.microsoft.com/office/drawing/2014/main" id="{5B5F3716-2F5E-4973-A6EA-E9F7198402F9}"/>
              </a:ext>
            </a:extLst>
          </p:cNvPr>
          <p:cNvSpPr>
            <a:spLocks noGrp="1"/>
          </p:cNvSpPr>
          <p:nvPr>
            <p:ph type="pic" sz="quarter" idx="12" hasCustomPrompt="1"/>
          </p:nvPr>
        </p:nvSpPr>
        <p:spPr>
          <a:xfrm>
            <a:off x="0" y="-24904"/>
            <a:ext cx="4046362" cy="1334917"/>
          </a:xfrm>
          <a:blipFill>
            <a:blip r:embed="rId3" cstate="screen">
              <a:extLst>
                <a:ext uri="{28A0092B-C50C-407E-A947-70E740481C1C}">
                  <a14:useLocalDpi xmlns:a14="http://schemas.microsoft.com/office/drawing/2010/main"/>
                </a:ext>
              </a:extLst>
            </a:blip>
            <a:stretch>
              <a:fillRect t="359"/>
            </a:stretch>
          </a:blipFill>
        </p:spPr>
        <p:txBody>
          <a:bodyPr tIns="36576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531319" y="457200"/>
            <a:ext cx="7096696"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4527256" y="1435497"/>
            <a:ext cx="7096696" cy="1315714"/>
          </a:xfrm>
        </p:spPr>
        <p:txBody>
          <a:bodyPr>
            <a:noAutofit/>
          </a:bodyPr>
          <a:lstStyle>
            <a:lvl1pPr marL="0" indent="0">
              <a:lnSpc>
                <a:spcPct val="100000"/>
              </a:lnSpc>
              <a:spcBef>
                <a:spcPts val="588"/>
              </a:spcBef>
              <a:spcAft>
                <a:spcPts val="588"/>
              </a:spcAft>
              <a:buNone/>
              <a:defRPr sz="2353"/>
            </a:lvl1pPr>
            <a:lvl2pPr marL="228556" indent="0">
              <a:lnSpc>
                <a:spcPct val="100000"/>
              </a:lnSpc>
              <a:spcBef>
                <a:spcPts val="588"/>
              </a:spcBef>
              <a:spcAft>
                <a:spcPts val="588"/>
              </a:spcAft>
              <a:buNone/>
              <a:defRPr sz="1568"/>
            </a:lvl2pPr>
            <a:lvl3pPr marL="457113" indent="0">
              <a:lnSpc>
                <a:spcPct val="100000"/>
              </a:lnSpc>
              <a:spcBef>
                <a:spcPts val="588"/>
              </a:spcBef>
              <a:spcAft>
                <a:spcPts val="588"/>
              </a:spcAft>
              <a:buNone/>
              <a:defRPr sz="1568"/>
            </a:lvl3pPr>
            <a:lvl4pPr marL="661861" indent="0">
              <a:lnSpc>
                <a:spcPct val="100000"/>
              </a:lnSpc>
              <a:spcBef>
                <a:spcPts val="588"/>
              </a:spcBef>
              <a:spcAft>
                <a:spcPts val="588"/>
              </a:spcAft>
              <a:buNone/>
              <a:defRPr sz="1568"/>
            </a:lvl4pPr>
            <a:lvl5pPr marL="855498" indent="0">
              <a:lnSpc>
                <a:spcPct val="100000"/>
              </a:lnSpc>
              <a:spcBef>
                <a:spcPts val="588"/>
              </a:spcBef>
              <a:spcAft>
                <a:spcPts val="588"/>
              </a:spcAft>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540F098F-98EA-C9BE-D116-EDCD329098F9}"/>
              </a:ext>
            </a:extLst>
          </p:cNvPr>
          <p:cNvPicPr>
            <a:picLocks noChangeAspect="1"/>
          </p:cNvPicPr>
          <p:nvPr userDrawn="1"/>
        </p:nvPicPr>
        <p:blipFill>
          <a:blip r:embed="rId4"/>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8928294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One half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581598" y="457200"/>
            <a:ext cx="5046417" cy="1086195"/>
          </a:xfrm>
        </p:spPr>
        <p:txBody>
          <a:bodyPr/>
          <a:lstStyle/>
          <a:p>
            <a:r>
              <a:rPr lang="en-US"/>
              <a:t>Click to edit Master title style</a:t>
            </a:r>
          </a:p>
        </p:txBody>
      </p:sp>
      <p:sp>
        <p:nvSpPr>
          <p:cNvPr id="3" name="Text Placeholder 2"/>
          <p:cNvSpPr>
            <a:spLocks noGrp="1"/>
          </p:cNvSpPr>
          <p:nvPr>
            <p:ph type="body" sz="quarter" idx="10" hasCustomPrompt="1"/>
          </p:nvPr>
        </p:nvSpPr>
        <p:spPr>
          <a:xfrm>
            <a:off x="6577536" y="2144352"/>
            <a:ext cx="5046417" cy="1315714"/>
          </a:xfrm>
        </p:spPr>
        <p:txBody>
          <a:bodyPr>
            <a:noAutofit/>
          </a:bodyPr>
          <a:lstStyle>
            <a:lvl1pPr marL="0" indent="0">
              <a:lnSpc>
                <a:spcPct val="100000"/>
              </a:lnSpc>
              <a:spcBef>
                <a:spcPts val="588"/>
              </a:spcBef>
              <a:spcAft>
                <a:spcPts val="588"/>
              </a:spcAft>
              <a:buNone/>
              <a:defRPr sz="2353"/>
            </a:lvl1pPr>
            <a:lvl2pPr marL="228556" indent="0">
              <a:lnSpc>
                <a:spcPct val="100000"/>
              </a:lnSpc>
              <a:spcBef>
                <a:spcPts val="588"/>
              </a:spcBef>
              <a:spcAft>
                <a:spcPts val="588"/>
              </a:spcAft>
              <a:buNone/>
              <a:defRPr sz="1568"/>
            </a:lvl2pPr>
            <a:lvl3pPr marL="457113" indent="0">
              <a:lnSpc>
                <a:spcPct val="100000"/>
              </a:lnSpc>
              <a:spcBef>
                <a:spcPts val="588"/>
              </a:spcBef>
              <a:spcAft>
                <a:spcPts val="588"/>
              </a:spcAft>
              <a:buNone/>
              <a:defRPr sz="1568"/>
            </a:lvl3pPr>
            <a:lvl4pPr marL="661861" indent="0">
              <a:lnSpc>
                <a:spcPct val="100000"/>
              </a:lnSpc>
              <a:spcBef>
                <a:spcPts val="588"/>
              </a:spcBef>
              <a:spcAft>
                <a:spcPts val="588"/>
              </a:spcAft>
              <a:buNone/>
              <a:defRPr sz="1568"/>
            </a:lvl4pPr>
            <a:lvl5pPr marL="855498" indent="0">
              <a:lnSpc>
                <a:spcPct val="100000"/>
              </a:lnSpc>
              <a:spcBef>
                <a:spcPts val="588"/>
              </a:spcBef>
              <a:spcAft>
                <a:spcPts val="588"/>
              </a:spcAft>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descr="Half screen image placeholder on the left">
            <a:extLst>
              <a:ext uri="{FF2B5EF4-FFF2-40B4-BE49-F238E27FC236}">
                <a16:creationId xmlns:a16="http://schemas.microsoft.com/office/drawing/2014/main" id="{DD7434E0-1F7D-4A35-9540-BD1A050CB7C8}"/>
              </a:ext>
            </a:extLst>
          </p:cNvPr>
          <p:cNvSpPr>
            <a:spLocks noGrp="1"/>
          </p:cNvSpPr>
          <p:nvPr>
            <p:ph type="pic" sz="quarter" idx="11" hasCustomPrompt="1"/>
          </p:nvPr>
        </p:nvSpPr>
        <p:spPr bwMode="gray">
          <a:xfrm>
            <a:off x="0" y="-24699"/>
            <a:ext cx="6096000"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pic>
        <p:nvPicPr>
          <p:cNvPr id="6" name="Picture 5" descr="Logo&#10;&#10;Description automatically generated">
            <a:extLst>
              <a:ext uri="{FF2B5EF4-FFF2-40B4-BE49-F238E27FC236}">
                <a16:creationId xmlns:a16="http://schemas.microsoft.com/office/drawing/2014/main" id="{9EC3C79A-D753-3C08-9D84-8B87DBF54C60}"/>
              </a:ext>
            </a:extLst>
          </p:cNvPr>
          <p:cNvPicPr>
            <a:picLocks noChangeAspect="1"/>
          </p:cNvPicPr>
          <p:nvPr userDrawn="1"/>
        </p:nvPicPr>
        <p:blipFill>
          <a:blip r:embed="rId4"/>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5208186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quare Photo left with band">
    <p:spTree>
      <p:nvGrpSpPr>
        <p:cNvPr id="1" name=""/>
        <p:cNvGrpSpPr/>
        <p:nvPr/>
      </p:nvGrpSpPr>
      <p:grpSpPr>
        <a:xfrm>
          <a:off x="0" y="0"/>
          <a:ext cx="0" cy="0"/>
          <a:chOff x="0" y="0"/>
          <a:chExt cx="0" cy="0"/>
        </a:xfrm>
      </p:grpSpPr>
      <p:sp>
        <p:nvSpPr>
          <p:cNvPr id="5" name="Picture Placeholder" descr="Image placeholder- Square on the lef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588263" y="2009459"/>
            <a:ext cx="3789589" cy="3735633"/>
          </a:xfrm>
          <a:blipFill>
            <a:blip r:embed="rId3" cstate="screen">
              <a:extLst>
                <a:ext uri="{28A0092B-C50C-407E-A947-70E740481C1C}">
                  <a14:useLocalDpi xmlns:a14="http://schemas.microsoft.com/office/drawing/2010/main"/>
                </a:ext>
              </a:extLst>
            </a:blip>
            <a:stretch>
              <a:fillRect/>
            </a:stretch>
          </a:blipFill>
        </p:spPr>
        <p:txBody>
          <a:bodyPr lIns="0" tIns="6400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200"/>
            <a:ext cx="10960987" cy="543097"/>
          </a:xfrm>
        </p:spPr>
        <p:txBody>
          <a:body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4377852" y="2009459"/>
            <a:ext cx="7225885" cy="3735633"/>
          </a:xfrm>
          <a:solidFill>
            <a:schemeClr val="bg1">
              <a:lumMod val="95000"/>
            </a:schemeClr>
          </a:solidFill>
        </p:spPr>
        <p:txBody>
          <a:bodyPr wrap="square" lIns="365760" tIns="182880" rIns="182880" bIns="182880" anchor="ctr">
            <a:noAutofit/>
          </a:bodyPr>
          <a:lstStyle>
            <a:lvl1pPr marL="0" indent="0">
              <a:lnSpc>
                <a:spcPct val="100000"/>
              </a:lnSpc>
              <a:spcBef>
                <a:spcPts val="588"/>
              </a:spcBef>
              <a:spcAft>
                <a:spcPts val="588"/>
              </a:spcAft>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Logo&#10;&#10;Description automatically generated">
            <a:extLst>
              <a:ext uri="{FF2B5EF4-FFF2-40B4-BE49-F238E27FC236}">
                <a16:creationId xmlns:a16="http://schemas.microsoft.com/office/drawing/2014/main" id="{B534E7B5-6237-6E7D-992C-A7037FD5263D}"/>
              </a:ext>
            </a:extLst>
          </p:cNvPr>
          <p:cNvPicPr>
            <a:picLocks noChangeAspect="1"/>
          </p:cNvPicPr>
          <p:nvPr userDrawn="1"/>
        </p:nvPicPr>
        <p:blipFill>
          <a:blip r:embed="rId4"/>
          <a:stretch>
            <a:fillRect/>
          </a:stretch>
        </p:blipFill>
        <p:spPr>
          <a:xfrm>
            <a:off x="10578124" y="261886"/>
            <a:ext cx="1196567" cy="885447"/>
          </a:xfrm>
          <a:prstGeom prst="rect">
            <a:avLst/>
          </a:prstGeom>
        </p:spPr>
      </p:pic>
    </p:spTree>
    <p:custDataLst>
      <p:tags r:id="rId1"/>
    </p:custDataLst>
    <p:extLst>
      <p:ext uri="{BB962C8B-B14F-4D97-AF65-F5344CB8AC3E}">
        <p14:creationId xmlns:p14="http://schemas.microsoft.com/office/powerpoint/2010/main" val="1176296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One quarte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7976967"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7976967" cy="1315714"/>
          </a:xfrm>
        </p:spPr>
        <p:txBody>
          <a:bodyPr>
            <a:noAutofit/>
          </a:bodyPr>
          <a:lstStyle>
            <a:lvl1pPr marL="0" indent="0">
              <a:lnSpc>
                <a:spcPct val="100000"/>
              </a:lnSpc>
              <a:spcBef>
                <a:spcPts val="588"/>
              </a:spcBef>
              <a:spcAft>
                <a:spcPts val="588"/>
              </a:spcAft>
              <a:buNone/>
              <a:defRPr sz="2353"/>
            </a:lvl1pPr>
            <a:lvl2pPr marL="228556" indent="0">
              <a:lnSpc>
                <a:spcPct val="100000"/>
              </a:lnSpc>
              <a:spcBef>
                <a:spcPts val="588"/>
              </a:spcBef>
              <a:spcAft>
                <a:spcPts val="588"/>
              </a:spcAft>
              <a:buNone/>
              <a:defRPr sz="1568"/>
            </a:lvl2pPr>
            <a:lvl3pPr marL="457113" indent="0">
              <a:lnSpc>
                <a:spcPct val="100000"/>
              </a:lnSpc>
              <a:spcBef>
                <a:spcPts val="588"/>
              </a:spcBef>
              <a:spcAft>
                <a:spcPts val="588"/>
              </a:spcAft>
              <a:buNone/>
              <a:defRPr sz="1568"/>
            </a:lvl3pPr>
            <a:lvl4pPr marL="661861" indent="0">
              <a:lnSpc>
                <a:spcPct val="100000"/>
              </a:lnSpc>
              <a:spcBef>
                <a:spcPts val="588"/>
              </a:spcBef>
              <a:spcAft>
                <a:spcPts val="588"/>
              </a:spcAft>
              <a:buNone/>
              <a:defRPr sz="1568"/>
            </a:lvl4pPr>
            <a:lvl5pPr marL="855498" indent="0">
              <a:lnSpc>
                <a:spcPct val="100000"/>
              </a:lnSpc>
              <a:spcBef>
                <a:spcPts val="588"/>
              </a:spcBef>
              <a:spcAft>
                <a:spcPts val="588"/>
              </a:spcAft>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6" descr="One quarter screen image placeholder on the right">
            <a:extLst>
              <a:ext uri="{FF2B5EF4-FFF2-40B4-BE49-F238E27FC236}">
                <a16:creationId xmlns:a16="http://schemas.microsoft.com/office/drawing/2014/main" id="{F027E75B-BDBC-482F-994B-34F7EEB2ADC9}"/>
              </a:ext>
            </a:extLst>
          </p:cNvPr>
          <p:cNvSpPr>
            <a:spLocks noGrp="1"/>
          </p:cNvSpPr>
          <p:nvPr>
            <p:ph type="pic" sz="quarter" idx="12" hasCustomPrompt="1"/>
          </p:nvPr>
        </p:nvSpPr>
        <p:spPr>
          <a:xfrm>
            <a:off x="9146334" y="-1"/>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Tree>
    <p:custDataLst>
      <p:tags r:id="rId1"/>
    </p:custDataLst>
    <p:extLst>
      <p:ext uri="{BB962C8B-B14F-4D97-AF65-F5344CB8AC3E}">
        <p14:creationId xmlns:p14="http://schemas.microsoft.com/office/powerpoint/2010/main" val="37362897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2916183280"/>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82784099"/>
      </p:ext>
    </p:extLst>
  </p:cSld>
  <p:clrMapOvr>
    <a:masterClrMapping/>
  </p:clrMapOvr>
  <p:transition>
    <p:fade/>
  </p:transition>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One thrid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856436"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6856436" cy="1315714"/>
          </a:xfrm>
        </p:spPr>
        <p:txBody>
          <a:bodyPr>
            <a:noAutofit/>
          </a:bodyPr>
          <a:lstStyle>
            <a:lvl1pPr marL="0" indent="0">
              <a:lnSpc>
                <a:spcPct val="100000"/>
              </a:lnSpc>
              <a:spcBef>
                <a:spcPts val="588"/>
              </a:spcBef>
              <a:spcAft>
                <a:spcPts val="588"/>
              </a:spcAft>
              <a:buNone/>
              <a:defRPr sz="2353"/>
            </a:lvl1pPr>
            <a:lvl2pPr marL="228556" indent="0">
              <a:lnSpc>
                <a:spcPct val="100000"/>
              </a:lnSpc>
              <a:spcBef>
                <a:spcPts val="588"/>
              </a:spcBef>
              <a:spcAft>
                <a:spcPts val="588"/>
              </a:spcAft>
              <a:buNone/>
              <a:defRPr sz="1568"/>
            </a:lvl2pPr>
            <a:lvl3pPr marL="457113" indent="0">
              <a:lnSpc>
                <a:spcPct val="100000"/>
              </a:lnSpc>
              <a:spcBef>
                <a:spcPts val="588"/>
              </a:spcBef>
              <a:spcAft>
                <a:spcPts val="588"/>
              </a:spcAft>
              <a:buNone/>
              <a:defRPr sz="1568"/>
            </a:lvl3pPr>
            <a:lvl4pPr marL="661861" indent="0">
              <a:lnSpc>
                <a:spcPct val="100000"/>
              </a:lnSpc>
              <a:spcBef>
                <a:spcPts val="588"/>
              </a:spcBef>
              <a:spcAft>
                <a:spcPts val="588"/>
              </a:spcAft>
              <a:buNone/>
              <a:defRPr sz="1568"/>
            </a:lvl4pPr>
            <a:lvl5pPr marL="855498" indent="0">
              <a:lnSpc>
                <a:spcPct val="100000"/>
              </a:lnSpc>
              <a:spcBef>
                <a:spcPts val="588"/>
              </a:spcBef>
              <a:spcAft>
                <a:spcPts val="588"/>
              </a:spcAft>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descr="One  third screen image placeholder on the right">
            <a:extLst>
              <a:ext uri="{FF2B5EF4-FFF2-40B4-BE49-F238E27FC236}">
                <a16:creationId xmlns:a16="http://schemas.microsoft.com/office/drawing/2014/main" id="{73CC71E8-2976-4026-BDE4-1F489CDAEA79}"/>
              </a:ext>
            </a:extLst>
          </p:cNvPr>
          <p:cNvSpPr>
            <a:spLocks noGrp="1"/>
          </p:cNvSpPr>
          <p:nvPr>
            <p:ph type="pic" sz="quarter" idx="11" hasCustomPrompt="1"/>
          </p:nvPr>
        </p:nvSpPr>
        <p:spPr bwMode="gray">
          <a:xfrm>
            <a:off x="8133624" y="-24699"/>
            <a:ext cx="4058376"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41765219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One half right">
    <p:spTree>
      <p:nvGrpSpPr>
        <p:cNvPr id="1" name=""/>
        <p:cNvGrpSpPr/>
        <p:nvPr/>
      </p:nvGrpSpPr>
      <p:grpSpPr>
        <a:xfrm>
          <a:off x="0" y="0"/>
          <a:ext cx="0" cy="0"/>
          <a:chOff x="0" y="0"/>
          <a:chExt cx="0" cy="0"/>
        </a:xfrm>
      </p:grpSpPr>
      <p:sp>
        <p:nvSpPr>
          <p:cNvPr id="5" name="Picture Placeholder" descr="Half screen image placeholder on the righ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3"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200"/>
            <a:ext cx="5059524" cy="1086195"/>
          </a:xfrm>
        </p:spPr>
        <p:txBody>
          <a:body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584200" y="2149300"/>
            <a:ext cx="5059525" cy="1315714"/>
          </a:xfrm>
        </p:spPr>
        <p:txBody>
          <a:bodyPr wrap="square">
            <a:noAutofit/>
          </a:bodyPr>
          <a:lstStyle>
            <a:lvl1pPr marL="0" indent="0">
              <a:spcBef>
                <a:spcPts val="588"/>
              </a:spcBef>
              <a:spcAft>
                <a:spcPts val="588"/>
              </a:spcAft>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spcBef>
                <a:spcPts val="588"/>
              </a:spcBef>
              <a:spcAft>
                <a:spcPts val="588"/>
              </a:spcAft>
              <a:buFont typeface="Wingdings" panose="05000000000000000000" pitchFamily="2" charset="2"/>
              <a:buNone/>
              <a:defRPr sz="1568" b="0"/>
            </a:lvl2pPr>
            <a:lvl3pPr marL="450764" indent="0">
              <a:spcBef>
                <a:spcPts val="588"/>
              </a:spcBef>
              <a:spcAft>
                <a:spcPts val="588"/>
              </a:spcAft>
              <a:buFont typeface="Wingdings" panose="05000000000000000000" pitchFamily="2" charset="2"/>
              <a:buNone/>
              <a:tabLst/>
              <a:defRPr sz="1568" b="0"/>
            </a:lvl3pPr>
            <a:lvl4pPr marL="652337" indent="0">
              <a:spcBef>
                <a:spcPts val="588"/>
              </a:spcBef>
              <a:spcAft>
                <a:spcPts val="588"/>
              </a:spcAft>
              <a:buFont typeface="Wingdings" panose="05000000000000000000" pitchFamily="2" charset="2"/>
              <a:buNone/>
              <a:defRPr sz="1568" b="0"/>
            </a:lvl4pPr>
            <a:lvl5pPr marL="853911" indent="0">
              <a:spcBef>
                <a:spcPts val="588"/>
              </a:spcBef>
              <a:spcAft>
                <a:spcPts val="588"/>
              </a:spcAft>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4291535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quare Photo right with band">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7786470" y="2009459"/>
            <a:ext cx="3789589" cy="3735633"/>
          </a:xfrm>
          <a:blipFill>
            <a:blip r:embed="rId3" cstate="screen">
              <a:extLst>
                <a:ext uri="{28A0092B-C50C-407E-A947-70E740481C1C}">
                  <a14:useLocalDpi xmlns:a14="http://schemas.microsoft.com/office/drawing/2010/main"/>
                </a:ext>
              </a:extLst>
            </a:blip>
            <a:stretch>
              <a:fillRect/>
            </a:stretch>
          </a:blipFill>
        </p:spPr>
        <p:txBody>
          <a:bodyPr lIns="0" tIns="6400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200"/>
            <a:ext cx="10960987" cy="543097"/>
          </a:xfrm>
        </p:spPr>
        <p:txBody>
          <a:body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588264" y="2009459"/>
            <a:ext cx="7225885" cy="3735633"/>
          </a:xfrm>
          <a:solidFill>
            <a:schemeClr val="bg1">
              <a:lumMod val="95000"/>
            </a:schemeClr>
          </a:solidFill>
        </p:spPr>
        <p:txBody>
          <a:bodyPr wrap="square" lIns="365760" tIns="182880" rIns="182880" bIns="182880" anchor="ctr">
            <a:noAutofit/>
          </a:bodyPr>
          <a:lstStyle>
            <a:lvl1pPr marL="0" indent="0">
              <a:lnSpc>
                <a:spcPct val="100000"/>
              </a:lnSpc>
              <a:spcBef>
                <a:spcPts val="588"/>
              </a:spcBef>
              <a:spcAft>
                <a:spcPts val="588"/>
              </a:spcAft>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5179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e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053DC84-475A-4167-8E85-B751F72E6336}"/>
              </a:ext>
            </a:extLst>
          </p:cNvPr>
          <p:cNvSpPr>
            <a:spLocks noGrp="1"/>
          </p:cNvSpPr>
          <p:nvPr>
            <p:ph type="pic" sz="quarter" idx="13" hasCustomPrompt="1"/>
          </p:nvPr>
        </p:nvSpPr>
        <p:spPr bwMode="ltGray">
          <a:xfrm>
            <a:off x="654733" y="1750067"/>
            <a:ext cx="1328962" cy="1328962"/>
          </a:xfrm>
          <a:prstGeom prst="ellipse">
            <a:avLst/>
          </a:prstGeom>
          <a:blipFill>
            <a:blip r:embed="rId2" cstate="screen">
              <a:extLst>
                <a:ext uri="{28A0092B-C50C-407E-A947-70E740481C1C}">
                  <a14:useLocalDpi xmlns:a14="http://schemas.microsoft.com/office/drawing/2010/main"/>
                </a:ext>
              </a:extLst>
            </a:blip>
            <a:stretch>
              <a:fillRect/>
            </a:stretch>
          </a:blipFill>
          <a:ln w="25400">
            <a:gradFill flip="none" rotWithShape="1">
              <a:gsLst>
                <a:gs pos="0">
                  <a:schemeClr val="accent4"/>
                </a:gs>
                <a:gs pos="80000">
                  <a:schemeClr val="accent1"/>
                </a:gs>
              </a:gsLst>
              <a:lin ang="2700000" scaled="1"/>
              <a:tileRect/>
            </a:gradFill>
          </a:ln>
        </p:spPr>
        <p:txBody>
          <a:bodyPr lIns="0" tIns="0" rIns="0" bIns="914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C081B2D6-7156-463C-8E92-0EB9690D8FB3}"/>
              </a:ext>
            </a:extLst>
          </p:cNvPr>
          <p:cNvSpPr>
            <a:spLocks noGrp="1"/>
          </p:cNvSpPr>
          <p:nvPr>
            <p:ph type="pic" sz="quarter" idx="14" hasCustomPrompt="1"/>
          </p:nvPr>
        </p:nvSpPr>
        <p:spPr bwMode="ltGray">
          <a:xfrm>
            <a:off x="3466194" y="1750067"/>
            <a:ext cx="1328962" cy="1328962"/>
          </a:xfrm>
          <a:prstGeom prst="ellipse">
            <a:avLst/>
          </a:prstGeom>
          <a:blipFill>
            <a:blip r:embed="rId2" cstate="screen">
              <a:extLst>
                <a:ext uri="{28A0092B-C50C-407E-A947-70E740481C1C}">
                  <a14:useLocalDpi xmlns:a14="http://schemas.microsoft.com/office/drawing/2010/main"/>
                </a:ext>
              </a:extLst>
            </a:blip>
            <a:stretch>
              <a:fillRect/>
            </a:stretch>
          </a:blipFill>
          <a:ln w="25400">
            <a:gradFill flip="none" rotWithShape="1">
              <a:gsLst>
                <a:gs pos="0">
                  <a:schemeClr val="accent4"/>
                </a:gs>
                <a:gs pos="80000">
                  <a:schemeClr val="accent1"/>
                </a:gs>
              </a:gsLst>
              <a:lin ang="2700000" scaled="1"/>
              <a:tileRect/>
            </a:gradFill>
          </a:ln>
        </p:spPr>
        <p:txBody>
          <a:bodyPr lIns="0" tIns="0" rIns="0" bIns="914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7471B535-4079-4DCF-91F0-2ABBD32328C0}"/>
              </a:ext>
            </a:extLst>
          </p:cNvPr>
          <p:cNvSpPr>
            <a:spLocks noGrp="1"/>
          </p:cNvSpPr>
          <p:nvPr>
            <p:ph type="pic" sz="quarter" idx="15" hasCustomPrompt="1"/>
          </p:nvPr>
        </p:nvSpPr>
        <p:spPr bwMode="ltGray">
          <a:xfrm>
            <a:off x="6309407" y="1750067"/>
            <a:ext cx="1328962" cy="1328962"/>
          </a:xfrm>
          <a:prstGeom prst="ellipse">
            <a:avLst/>
          </a:prstGeom>
          <a:blipFill>
            <a:blip r:embed="rId2" cstate="screen">
              <a:extLst>
                <a:ext uri="{28A0092B-C50C-407E-A947-70E740481C1C}">
                  <a14:useLocalDpi xmlns:a14="http://schemas.microsoft.com/office/drawing/2010/main"/>
                </a:ext>
              </a:extLst>
            </a:blip>
            <a:stretch>
              <a:fillRect/>
            </a:stretch>
          </a:blipFill>
          <a:ln w="25400">
            <a:gradFill flip="none" rotWithShape="1">
              <a:gsLst>
                <a:gs pos="0">
                  <a:schemeClr val="accent4"/>
                </a:gs>
                <a:gs pos="80000">
                  <a:schemeClr val="accent1"/>
                </a:gs>
              </a:gsLst>
              <a:lin ang="2700000" scaled="1"/>
              <a:tileRect/>
            </a:gradFill>
          </a:ln>
        </p:spPr>
        <p:txBody>
          <a:bodyPr lIns="0" tIns="0" rIns="0" bIns="914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C963F2B-CC8E-4BD5-A960-1760BC17446B}"/>
              </a:ext>
            </a:extLst>
          </p:cNvPr>
          <p:cNvSpPr>
            <a:spLocks noGrp="1"/>
          </p:cNvSpPr>
          <p:nvPr>
            <p:ph type="pic" sz="quarter" idx="16" hasCustomPrompt="1"/>
          </p:nvPr>
        </p:nvSpPr>
        <p:spPr bwMode="ltGray">
          <a:xfrm>
            <a:off x="9124044" y="1750067"/>
            <a:ext cx="1328962" cy="1328962"/>
          </a:xfrm>
          <a:prstGeom prst="ellipse">
            <a:avLst/>
          </a:prstGeom>
          <a:blipFill>
            <a:blip r:embed="rId2" cstate="screen">
              <a:extLst>
                <a:ext uri="{28A0092B-C50C-407E-A947-70E740481C1C}">
                  <a14:useLocalDpi xmlns:a14="http://schemas.microsoft.com/office/drawing/2010/main"/>
                </a:ext>
              </a:extLst>
            </a:blip>
            <a:stretch>
              <a:fillRect/>
            </a:stretch>
          </a:blipFill>
          <a:ln w="25400">
            <a:gradFill flip="none" rotWithShape="1">
              <a:gsLst>
                <a:gs pos="0">
                  <a:schemeClr val="accent4"/>
                </a:gs>
                <a:gs pos="80000">
                  <a:schemeClr val="accent1"/>
                </a:gs>
              </a:gsLst>
              <a:lin ang="2700000" scaled="1"/>
              <a:tileRect/>
            </a:gradFill>
          </a:ln>
        </p:spPr>
        <p:txBody>
          <a:bodyPr lIns="0" tIns="0" rIns="0" bIns="914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14">
            <a:extLst>
              <a:ext uri="{FF2B5EF4-FFF2-40B4-BE49-F238E27FC236}">
                <a16:creationId xmlns:a16="http://schemas.microsoft.com/office/drawing/2014/main" id="{3A4BFC0A-B989-4AE7-8BF9-E1DF4CFAA4CA}"/>
              </a:ext>
            </a:extLst>
          </p:cNvPr>
          <p:cNvSpPr>
            <a:spLocks noGrp="1"/>
          </p:cNvSpPr>
          <p:nvPr>
            <p:ph type="body" sz="quarter" idx="17" hasCustomPrompt="1"/>
          </p:nvPr>
        </p:nvSpPr>
        <p:spPr>
          <a:xfrm>
            <a:off x="601664" y="3394647"/>
            <a:ext cx="2520950" cy="215451"/>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smtClean="0">
                <a:solidFill>
                  <a:schemeClr val="accent1"/>
                </a:solidFill>
                <a:latin typeface="+mj-lt"/>
                <a:ea typeface="+mn-ea"/>
                <a:cs typeface="Segoe UI" panose="020B0502040204020203" pitchFamily="34" charset="0"/>
              </a:defRPr>
            </a:lvl1pPr>
          </a:lstStyle>
          <a:p>
            <a:pPr lvl="0"/>
            <a:r>
              <a:rPr lang="en-US" err="1"/>
              <a:t>Firstname</a:t>
            </a:r>
            <a:r>
              <a:rPr lang="en-US"/>
              <a:t> </a:t>
            </a:r>
            <a:r>
              <a:rPr lang="en-US" err="1"/>
              <a:t>Lastname</a:t>
            </a:r>
            <a:endParaRPr lang="en-US"/>
          </a:p>
        </p:txBody>
      </p:sp>
      <p:sp>
        <p:nvSpPr>
          <p:cNvPr id="37" name="Text Placeholder 14">
            <a:extLst>
              <a:ext uri="{FF2B5EF4-FFF2-40B4-BE49-F238E27FC236}">
                <a16:creationId xmlns:a16="http://schemas.microsoft.com/office/drawing/2014/main" id="{F8C24593-F1B5-413A-806D-3CAE4B0EC8CD}"/>
              </a:ext>
            </a:extLst>
          </p:cNvPr>
          <p:cNvSpPr>
            <a:spLocks noGrp="1"/>
          </p:cNvSpPr>
          <p:nvPr>
            <p:ph type="body" sz="quarter" idx="18" hasCustomPrompt="1"/>
          </p:nvPr>
        </p:nvSpPr>
        <p:spPr>
          <a:xfrm>
            <a:off x="601664" y="3759231"/>
            <a:ext cx="2520950" cy="215444"/>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solidFill>
                  <a:schemeClr val="tx2"/>
                </a:solidFill>
                <a:latin typeface="+mj-lt"/>
                <a:ea typeface="+mn-ea"/>
                <a:cs typeface="Segoe UI" panose="020B0502040204020203" pitchFamily="34" charset="0"/>
              </a:defRPr>
            </a:lvl1pPr>
          </a:lstStyle>
          <a:p>
            <a:pPr marL="0" indent="0">
              <a:buNone/>
            </a:pPr>
            <a:r>
              <a:rPr lang="en-US" sz="1400">
                <a:latin typeface="+mj-lt"/>
              </a:rPr>
              <a:t>Title</a:t>
            </a:r>
          </a:p>
        </p:txBody>
      </p:sp>
      <p:sp>
        <p:nvSpPr>
          <p:cNvPr id="43" name="Text Placeholder 42">
            <a:extLst>
              <a:ext uri="{FF2B5EF4-FFF2-40B4-BE49-F238E27FC236}">
                <a16:creationId xmlns:a16="http://schemas.microsoft.com/office/drawing/2014/main" id="{4B1CAA02-19A9-46EC-B464-FD90983F2F68}"/>
              </a:ext>
            </a:extLst>
          </p:cNvPr>
          <p:cNvSpPr>
            <a:spLocks noGrp="1"/>
          </p:cNvSpPr>
          <p:nvPr>
            <p:ph type="body" sz="quarter" idx="21" hasCustomPrompt="1"/>
          </p:nvPr>
        </p:nvSpPr>
        <p:spPr>
          <a:xfrm>
            <a:off x="601664" y="4142832"/>
            <a:ext cx="2520950" cy="1477328"/>
          </a:xfrm>
        </p:spPr>
        <p:txBody>
          <a:bodyPr/>
          <a:lstStyle>
            <a:lvl1pPr marL="0" indent="0">
              <a:buNone/>
              <a:defRPr sz="1200"/>
            </a:lvl1pPr>
            <a:lvl2pPr>
              <a:defRPr sz="1800"/>
            </a:lvl2pPr>
            <a:lvl3pPr>
              <a:defRPr sz="1400"/>
            </a:lvl3pPr>
            <a:lvl4pPr>
              <a:defRPr sz="1200"/>
            </a:lvl4pPr>
            <a:lvl5pPr marL="855499" indent="0">
              <a:buNone/>
              <a:defRPr/>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t>About: 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sed do </a:t>
            </a:r>
            <a:r>
              <a:rPr lang="en-US" sz="1200" err="1"/>
              <a:t>eiusmod</a:t>
            </a:r>
            <a:r>
              <a:rPr lang="en-US" sz="1200"/>
              <a:t> </a:t>
            </a:r>
            <a:r>
              <a:rPr lang="en-US" sz="1200" err="1"/>
              <a:t>tempor</a:t>
            </a:r>
            <a:r>
              <a:rPr lang="en-US" sz="1200"/>
              <a:t> </a:t>
            </a:r>
            <a:r>
              <a:rPr lang="en-US" sz="1200" err="1"/>
              <a:t>incididunt</a:t>
            </a:r>
            <a:r>
              <a:rPr lang="en-US" sz="1200"/>
              <a:t> </a:t>
            </a:r>
            <a:r>
              <a:rPr lang="en-US" sz="1200" err="1"/>
              <a:t>ut</a:t>
            </a:r>
            <a:r>
              <a:rPr lang="en-US" sz="1200"/>
              <a:t> labore et dolore magna </a:t>
            </a:r>
            <a:r>
              <a:rPr lang="en-US" sz="1200" err="1"/>
              <a:t>aliqua</a:t>
            </a:r>
            <a:r>
              <a:rPr lang="en-US" sz="1200"/>
              <a:t>. Ut </a:t>
            </a:r>
            <a:r>
              <a:rPr lang="en-US" sz="1200" err="1"/>
              <a:t>enim</a:t>
            </a:r>
            <a:r>
              <a:rPr lang="en-US" sz="1200"/>
              <a:t> ad minim </a:t>
            </a:r>
            <a:r>
              <a:rPr lang="en-US" sz="1200" err="1"/>
              <a:t>veniam</a:t>
            </a:r>
            <a:r>
              <a:rPr lang="en-US" sz="1200"/>
              <a:t>, </a:t>
            </a:r>
            <a:r>
              <a:rPr lang="en-US" sz="1200" err="1"/>
              <a:t>quis</a:t>
            </a:r>
            <a:r>
              <a:rPr lang="en-US" sz="1200"/>
              <a:t> </a:t>
            </a:r>
            <a:r>
              <a:rPr lang="en-US" sz="1200" err="1"/>
              <a:t>nostrud</a:t>
            </a:r>
            <a:r>
              <a:rPr lang="en-US" sz="1200"/>
              <a:t> exercitation </a:t>
            </a:r>
            <a:r>
              <a:rPr lang="en-US" sz="1200" err="1"/>
              <a:t>ullamco</a:t>
            </a:r>
            <a:r>
              <a:rPr lang="en-US" sz="1200"/>
              <a:t> </a:t>
            </a:r>
            <a:r>
              <a:rPr lang="en-US" sz="1200" err="1"/>
              <a:t>laboris</a:t>
            </a:r>
            <a:r>
              <a:rPr lang="en-US" sz="1200"/>
              <a:t> nisi </a:t>
            </a:r>
            <a:r>
              <a:rPr lang="en-US" sz="1200" err="1"/>
              <a:t>ut</a:t>
            </a:r>
            <a:r>
              <a:rPr lang="en-US" sz="1200"/>
              <a:t> </a:t>
            </a:r>
            <a:r>
              <a:rPr lang="en-US" sz="1200" err="1"/>
              <a:t>aliquip</a:t>
            </a:r>
            <a:r>
              <a:rPr lang="en-US" sz="1200"/>
              <a:t> ex </a:t>
            </a:r>
            <a:r>
              <a:rPr lang="en-US" sz="1200" err="1"/>
              <a:t>ea</a:t>
            </a:r>
            <a:r>
              <a:rPr lang="en-US" sz="1200"/>
              <a:t> </a:t>
            </a:r>
            <a:r>
              <a:rPr lang="en-US" sz="1200" err="1"/>
              <a:t>commodo</a:t>
            </a:r>
            <a:r>
              <a:rPr lang="en-US" sz="1200"/>
              <a:t> </a:t>
            </a:r>
            <a:r>
              <a:rPr lang="en-US" sz="1200" err="1"/>
              <a:t>consequat</a:t>
            </a:r>
            <a:r>
              <a:rPr lang="en-US" sz="1200"/>
              <a:t>.</a:t>
            </a:r>
          </a:p>
        </p:txBody>
      </p:sp>
      <p:sp>
        <p:nvSpPr>
          <p:cNvPr id="44" name="Text Placeholder 14">
            <a:extLst>
              <a:ext uri="{FF2B5EF4-FFF2-40B4-BE49-F238E27FC236}">
                <a16:creationId xmlns:a16="http://schemas.microsoft.com/office/drawing/2014/main" id="{49847BBF-DB73-40DE-BCA2-0505BE9BCBF7}"/>
              </a:ext>
            </a:extLst>
          </p:cNvPr>
          <p:cNvSpPr>
            <a:spLocks noGrp="1"/>
          </p:cNvSpPr>
          <p:nvPr>
            <p:ph type="body" sz="quarter" idx="22" hasCustomPrompt="1"/>
          </p:nvPr>
        </p:nvSpPr>
        <p:spPr>
          <a:xfrm>
            <a:off x="3413125" y="3386856"/>
            <a:ext cx="2520950" cy="215451"/>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smtClean="0">
                <a:solidFill>
                  <a:schemeClr val="accent1"/>
                </a:solidFill>
                <a:latin typeface="+mj-lt"/>
                <a:ea typeface="+mn-ea"/>
                <a:cs typeface="Segoe UI" panose="020B0502040204020203" pitchFamily="34" charset="0"/>
              </a:defRPr>
            </a:lvl1pPr>
          </a:lstStyle>
          <a:p>
            <a:pPr lvl="0"/>
            <a:r>
              <a:rPr lang="en-US" err="1"/>
              <a:t>Firstname</a:t>
            </a:r>
            <a:r>
              <a:rPr lang="en-US"/>
              <a:t> </a:t>
            </a:r>
            <a:r>
              <a:rPr lang="en-US" err="1"/>
              <a:t>Lastname</a:t>
            </a:r>
            <a:endParaRPr lang="en-US"/>
          </a:p>
        </p:txBody>
      </p:sp>
      <p:sp>
        <p:nvSpPr>
          <p:cNvPr id="45" name="Text Placeholder 14">
            <a:extLst>
              <a:ext uri="{FF2B5EF4-FFF2-40B4-BE49-F238E27FC236}">
                <a16:creationId xmlns:a16="http://schemas.microsoft.com/office/drawing/2014/main" id="{2922A168-6A22-43FA-B97A-83BC971C71E8}"/>
              </a:ext>
            </a:extLst>
          </p:cNvPr>
          <p:cNvSpPr>
            <a:spLocks noGrp="1"/>
          </p:cNvSpPr>
          <p:nvPr>
            <p:ph type="body" sz="quarter" idx="23" hasCustomPrompt="1"/>
          </p:nvPr>
        </p:nvSpPr>
        <p:spPr>
          <a:xfrm>
            <a:off x="3413125" y="3751440"/>
            <a:ext cx="2520950" cy="215444"/>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solidFill>
                  <a:schemeClr val="tx2"/>
                </a:solidFill>
                <a:latin typeface="+mj-lt"/>
                <a:ea typeface="+mn-ea"/>
                <a:cs typeface="Segoe UI" panose="020B0502040204020203" pitchFamily="34" charset="0"/>
              </a:defRPr>
            </a:lvl1pPr>
          </a:lstStyle>
          <a:p>
            <a:pPr marL="0" indent="0">
              <a:buNone/>
            </a:pPr>
            <a:r>
              <a:rPr lang="en-US" sz="1400">
                <a:latin typeface="+mj-lt"/>
              </a:rPr>
              <a:t>Title</a:t>
            </a:r>
          </a:p>
        </p:txBody>
      </p:sp>
      <p:sp>
        <p:nvSpPr>
          <p:cNvPr id="46" name="Text Placeholder 42">
            <a:extLst>
              <a:ext uri="{FF2B5EF4-FFF2-40B4-BE49-F238E27FC236}">
                <a16:creationId xmlns:a16="http://schemas.microsoft.com/office/drawing/2014/main" id="{54E2975F-43F8-4B5F-9C32-C90A78580F5E}"/>
              </a:ext>
            </a:extLst>
          </p:cNvPr>
          <p:cNvSpPr>
            <a:spLocks noGrp="1"/>
          </p:cNvSpPr>
          <p:nvPr>
            <p:ph type="body" sz="quarter" idx="24" hasCustomPrompt="1"/>
          </p:nvPr>
        </p:nvSpPr>
        <p:spPr>
          <a:xfrm>
            <a:off x="3413125" y="4135040"/>
            <a:ext cx="2520950" cy="1477328"/>
          </a:xfrm>
        </p:spPr>
        <p:txBody>
          <a:bodyPr/>
          <a:lstStyle>
            <a:lvl1pPr marL="0" indent="0">
              <a:buNone/>
              <a:defRPr sz="1200"/>
            </a:lvl1pPr>
            <a:lvl2pPr>
              <a:defRPr sz="1800"/>
            </a:lvl2pPr>
            <a:lvl3pPr>
              <a:defRPr sz="1400"/>
            </a:lvl3pPr>
            <a:lvl4pPr>
              <a:defRPr sz="1200"/>
            </a:lvl4pPr>
            <a:lvl5pPr marL="855499" indent="0">
              <a:buNone/>
              <a:defRPr/>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t>About: 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sed do </a:t>
            </a:r>
            <a:r>
              <a:rPr lang="en-US" sz="1200" err="1"/>
              <a:t>eiusmod</a:t>
            </a:r>
            <a:r>
              <a:rPr lang="en-US" sz="1200"/>
              <a:t> </a:t>
            </a:r>
            <a:r>
              <a:rPr lang="en-US" sz="1200" err="1"/>
              <a:t>tempor</a:t>
            </a:r>
            <a:r>
              <a:rPr lang="en-US" sz="1200"/>
              <a:t> </a:t>
            </a:r>
            <a:r>
              <a:rPr lang="en-US" sz="1200" err="1"/>
              <a:t>incididunt</a:t>
            </a:r>
            <a:r>
              <a:rPr lang="en-US" sz="1200"/>
              <a:t> </a:t>
            </a:r>
            <a:r>
              <a:rPr lang="en-US" sz="1200" err="1"/>
              <a:t>ut</a:t>
            </a:r>
            <a:r>
              <a:rPr lang="en-US" sz="1200"/>
              <a:t> labore et dolore magna </a:t>
            </a:r>
            <a:r>
              <a:rPr lang="en-US" sz="1200" err="1"/>
              <a:t>aliqua</a:t>
            </a:r>
            <a:r>
              <a:rPr lang="en-US" sz="1200"/>
              <a:t>. Ut </a:t>
            </a:r>
            <a:r>
              <a:rPr lang="en-US" sz="1200" err="1"/>
              <a:t>enim</a:t>
            </a:r>
            <a:r>
              <a:rPr lang="en-US" sz="1200"/>
              <a:t> ad minim </a:t>
            </a:r>
            <a:r>
              <a:rPr lang="en-US" sz="1200" err="1"/>
              <a:t>veniam</a:t>
            </a:r>
            <a:r>
              <a:rPr lang="en-US" sz="1200"/>
              <a:t>, </a:t>
            </a:r>
            <a:r>
              <a:rPr lang="en-US" sz="1200" err="1"/>
              <a:t>quis</a:t>
            </a:r>
            <a:r>
              <a:rPr lang="en-US" sz="1200"/>
              <a:t> </a:t>
            </a:r>
            <a:r>
              <a:rPr lang="en-US" sz="1200" err="1"/>
              <a:t>nostrud</a:t>
            </a:r>
            <a:r>
              <a:rPr lang="en-US" sz="1200"/>
              <a:t> exercitation </a:t>
            </a:r>
            <a:r>
              <a:rPr lang="en-US" sz="1200" err="1"/>
              <a:t>ullamco</a:t>
            </a:r>
            <a:r>
              <a:rPr lang="en-US" sz="1200"/>
              <a:t> </a:t>
            </a:r>
            <a:r>
              <a:rPr lang="en-US" sz="1200" err="1"/>
              <a:t>laboris</a:t>
            </a:r>
            <a:r>
              <a:rPr lang="en-US" sz="1200"/>
              <a:t> nisi </a:t>
            </a:r>
            <a:r>
              <a:rPr lang="en-US" sz="1200" err="1"/>
              <a:t>ut</a:t>
            </a:r>
            <a:r>
              <a:rPr lang="en-US" sz="1200"/>
              <a:t> </a:t>
            </a:r>
            <a:r>
              <a:rPr lang="en-US" sz="1200" err="1"/>
              <a:t>aliquip</a:t>
            </a:r>
            <a:r>
              <a:rPr lang="en-US" sz="1200"/>
              <a:t> ex </a:t>
            </a:r>
            <a:r>
              <a:rPr lang="en-US" sz="1200" err="1"/>
              <a:t>ea</a:t>
            </a:r>
            <a:r>
              <a:rPr lang="en-US" sz="1200"/>
              <a:t> </a:t>
            </a:r>
            <a:r>
              <a:rPr lang="en-US" sz="1200" err="1"/>
              <a:t>commodo</a:t>
            </a:r>
            <a:r>
              <a:rPr lang="en-US" sz="1200"/>
              <a:t> </a:t>
            </a:r>
            <a:r>
              <a:rPr lang="en-US" sz="1200" err="1"/>
              <a:t>consequat</a:t>
            </a:r>
            <a:r>
              <a:rPr lang="en-US" sz="1200"/>
              <a:t>.</a:t>
            </a:r>
          </a:p>
        </p:txBody>
      </p:sp>
      <p:sp>
        <p:nvSpPr>
          <p:cNvPr id="47" name="Text Placeholder 14">
            <a:extLst>
              <a:ext uri="{FF2B5EF4-FFF2-40B4-BE49-F238E27FC236}">
                <a16:creationId xmlns:a16="http://schemas.microsoft.com/office/drawing/2014/main" id="{04D53594-12A0-405E-9000-F597883609A1}"/>
              </a:ext>
            </a:extLst>
          </p:cNvPr>
          <p:cNvSpPr>
            <a:spLocks noGrp="1"/>
          </p:cNvSpPr>
          <p:nvPr>
            <p:ph type="body" sz="quarter" idx="25" hasCustomPrompt="1"/>
          </p:nvPr>
        </p:nvSpPr>
        <p:spPr>
          <a:xfrm>
            <a:off x="6256338" y="3386856"/>
            <a:ext cx="2520950" cy="215451"/>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smtClean="0">
                <a:solidFill>
                  <a:schemeClr val="accent1"/>
                </a:solidFill>
                <a:latin typeface="+mj-lt"/>
                <a:ea typeface="+mn-ea"/>
                <a:cs typeface="Segoe UI" panose="020B0502040204020203" pitchFamily="34" charset="0"/>
              </a:defRPr>
            </a:lvl1pPr>
          </a:lstStyle>
          <a:p>
            <a:pPr lvl="0"/>
            <a:r>
              <a:rPr lang="en-US" err="1"/>
              <a:t>Firstname</a:t>
            </a:r>
            <a:r>
              <a:rPr lang="en-US"/>
              <a:t> </a:t>
            </a:r>
            <a:r>
              <a:rPr lang="en-US" err="1"/>
              <a:t>Lastname</a:t>
            </a:r>
            <a:endParaRPr lang="en-US"/>
          </a:p>
        </p:txBody>
      </p:sp>
      <p:sp>
        <p:nvSpPr>
          <p:cNvPr id="48" name="Text Placeholder 14">
            <a:extLst>
              <a:ext uri="{FF2B5EF4-FFF2-40B4-BE49-F238E27FC236}">
                <a16:creationId xmlns:a16="http://schemas.microsoft.com/office/drawing/2014/main" id="{6D6DDCE4-D64C-484D-8DBD-71FEDC989C91}"/>
              </a:ext>
            </a:extLst>
          </p:cNvPr>
          <p:cNvSpPr>
            <a:spLocks noGrp="1"/>
          </p:cNvSpPr>
          <p:nvPr>
            <p:ph type="body" sz="quarter" idx="26" hasCustomPrompt="1"/>
          </p:nvPr>
        </p:nvSpPr>
        <p:spPr>
          <a:xfrm>
            <a:off x="6256338" y="3751440"/>
            <a:ext cx="2520950" cy="215444"/>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solidFill>
                  <a:schemeClr val="tx2"/>
                </a:solidFill>
                <a:latin typeface="+mj-lt"/>
                <a:ea typeface="+mn-ea"/>
                <a:cs typeface="Segoe UI" panose="020B0502040204020203" pitchFamily="34" charset="0"/>
              </a:defRPr>
            </a:lvl1pPr>
          </a:lstStyle>
          <a:p>
            <a:pPr marL="0" indent="0">
              <a:buNone/>
            </a:pPr>
            <a:r>
              <a:rPr lang="en-US" sz="1400">
                <a:latin typeface="+mj-lt"/>
              </a:rPr>
              <a:t>Title</a:t>
            </a:r>
          </a:p>
        </p:txBody>
      </p:sp>
      <p:sp>
        <p:nvSpPr>
          <p:cNvPr id="49" name="Text Placeholder 42">
            <a:extLst>
              <a:ext uri="{FF2B5EF4-FFF2-40B4-BE49-F238E27FC236}">
                <a16:creationId xmlns:a16="http://schemas.microsoft.com/office/drawing/2014/main" id="{E93FCEA3-710F-436F-BAB1-82415BDC7B2A}"/>
              </a:ext>
            </a:extLst>
          </p:cNvPr>
          <p:cNvSpPr>
            <a:spLocks noGrp="1"/>
          </p:cNvSpPr>
          <p:nvPr>
            <p:ph type="body" sz="quarter" idx="27" hasCustomPrompt="1"/>
          </p:nvPr>
        </p:nvSpPr>
        <p:spPr>
          <a:xfrm>
            <a:off x="6256338" y="4135040"/>
            <a:ext cx="2520950" cy="1477328"/>
          </a:xfrm>
        </p:spPr>
        <p:txBody>
          <a:bodyPr/>
          <a:lstStyle>
            <a:lvl1pPr marL="0" indent="0">
              <a:buNone/>
              <a:defRPr sz="1200"/>
            </a:lvl1pPr>
            <a:lvl2pPr>
              <a:defRPr sz="1800"/>
            </a:lvl2pPr>
            <a:lvl3pPr>
              <a:defRPr sz="1400"/>
            </a:lvl3pPr>
            <a:lvl4pPr>
              <a:defRPr sz="1200"/>
            </a:lvl4pPr>
            <a:lvl5pPr marL="855499" indent="0">
              <a:buNone/>
              <a:defRPr/>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t>About: 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sed do </a:t>
            </a:r>
            <a:r>
              <a:rPr lang="en-US" sz="1200" err="1"/>
              <a:t>eiusmod</a:t>
            </a:r>
            <a:r>
              <a:rPr lang="en-US" sz="1200"/>
              <a:t> </a:t>
            </a:r>
            <a:r>
              <a:rPr lang="en-US" sz="1200" err="1"/>
              <a:t>tempor</a:t>
            </a:r>
            <a:r>
              <a:rPr lang="en-US" sz="1200"/>
              <a:t> </a:t>
            </a:r>
            <a:r>
              <a:rPr lang="en-US" sz="1200" err="1"/>
              <a:t>incididunt</a:t>
            </a:r>
            <a:r>
              <a:rPr lang="en-US" sz="1200"/>
              <a:t> </a:t>
            </a:r>
            <a:r>
              <a:rPr lang="en-US" sz="1200" err="1"/>
              <a:t>ut</a:t>
            </a:r>
            <a:r>
              <a:rPr lang="en-US" sz="1200"/>
              <a:t> labore et dolore magna </a:t>
            </a:r>
            <a:r>
              <a:rPr lang="en-US" sz="1200" err="1"/>
              <a:t>aliqua</a:t>
            </a:r>
            <a:r>
              <a:rPr lang="en-US" sz="1200"/>
              <a:t>. Ut </a:t>
            </a:r>
            <a:r>
              <a:rPr lang="en-US" sz="1200" err="1"/>
              <a:t>enim</a:t>
            </a:r>
            <a:r>
              <a:rPr lang="en-US" sz="1200"/>
              <a:t> ad minim </a:t>
            </a:r>
            <a:r>
              <a:rPr lang="en-US" sz="1200" err="1"/>
              <a:t>veniam</a:t>
            </a:r>
            <a:r>
              <a:rPr lang="en-US" sz="1200"/>
              <a:t>, </a:t>
            </a:r>
            <a:r>
              <a:rPr lang="en-US" sz="1200" err="1"/>
              <a:t>quis</a:t>
            </a:r>
            <a:r>
              <a:rPr lang="en-US" sz="1200"/>
              <a:t> </a:t>
            </a:r>
            <a:r>
              <a:rPr lang="en-US" sz="1200" err="1"/>
              <a:t>nostrud</a:t>
            </a:r>
            <a:r>
              <a:rPr lang="en-US" sz="1200"/>
              <a:t> exercitation </a:t>
            </a:r>
            <a:r>
              <a:rPr lang="en-US" sz="1200" err="1"/>
              <a:t>ullamco</a:t>
            </a:r>
            <a:r>
              <a:rPr lang="en-US" sz="1200"/>
              <a:t> </a:t>
            </a:r>
            <a:r>
              <a:rPr lang="en-US" sz="1200" err="1"/>
              <a:t>laboris</a:t>
            </a:r>
            <a:r>
              <a:rPr lang="en-US" sz="1200"/>
              <a:t> nisi </a:t>
            </a:r>
            <a:r>
              <a:rPr lang="en-US" sz="1200" err="1"/>
              <a:t>ut</a:t>
            </a:r>
            <a:r>
              <a:rPr lang="en-US" sz="1200"/>
              <a:t> </a:t>
            </a:r>
            <a:r>
              <a:rPr lang="en-US" sz="1200" err="1"/>
              <a:t>aliquip</a:t>
            </a:r>
            <a:r>
              <a:rPr lang="en-US" sz="1200"/>
              <a:t> ex </a:t>
            </a:r>
            <a:r>
              <a:rPr lang="en-US" sz="1200" err="1"/>
              <a:t>ea</a:t>
            </a:r>
            <a:r>
              <a:rPr lang="en-US" sz="1200"/>
              <a:t> </a:t>
            </a:r>
            <a:r>
              <a:rPr lang="en-US" sz="1200" err="1"/>
              <a:t>commodo</a:t>
            </a:r>
            <a:r>
              <a:rPr lang="en-US" sz="1200"/>
              <a:t> </a:t>
            </a:r>
            <a:r>
              <a:rPr lang="en-US" sz="1200" err="1"/>
              <a:t>consequat</a:t>
            </a:r>
            <a:r>
              <a:rPr lang="en-US" sz="1200"/>
              <a:t>.</a:t>
            </a:r>
          </a:p>
        </p:txBody>
      </p:sp>
      <p:sp>
        <p:nvSpPr>
          <p:cNvPr id="50" name="Text Placeholder 14">
            <a:extLst>
              <a:ext uri="{FF2B5EF4-FFF2-40B4-BE49-F238E27FC236}">
                <a16:creationId xmlns:a16="http://schemas.microsoft.com/office/drawing/2014/main" id="{D003CD96-7167-43FD-B5C1-26398980E5DF}"/>
              </a:ext>
            </a:extLst>
          </p:cNvPr>
          <p:cNvSpPr>
            <a:spLocks noGrp="1"/>
          </p:cNvSpPr>
          <p:nvPr>
            <p:ph type="body" sz="quarter" idx="28" hasCustomPrompt="1"/>
          </p:nvPr>
        </p:nvSpPr>
        <p:spPr>
          <a:xfrm>
            <a:off x="9070975" y="3386856"/>
            <a:ext cx="2520950" cy="215451"/>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smtClean="0">
                <a:solidFill>
                  <a:schemeClr val="accent1"/>
                </a:solidFill>
                <a:latin typeface="+mj-lt"/>
                <a:ea typeface="+mn-ea"/>
                <a:cs typeface="Segoe UI" panose="020B0502040204020203" pitchFamily="34" charset="0"/>
              </a:defRPr>
            </a:lvl1pPr>
          </a:lstStyle>
          <a:p>
            <a:pPr lvl="0"/>
            <a:r>
              <a:rPr lang="en-US" err="1"/>
              <a:t>Firstname</a:t>
            </a:r>
            <a:r>
              <a:rPr lang="en-US"/>
              <a:t> </a:t>
            </a:r>
            <a:r>
              <a:rPr lang="en-US" err="1"/>
              <a:t>Lastname</a:t>
            </a:r>
            <a:endParaRPr lang="en-US"/>
          </a:p>
        </p:txBody>
      </p:sp>
      <p:sp>
        <p:nvSpPr>
          <p:cNvPr id="51" name="Text Placeholder 14">
            <a:extLst>
              <a:ext uri="{FF2B5EF4-FFF2-40B4-BE49-F238E27FC236}">
                <a16:creationId xmlns:a16="http://schemas.microsoft.com/office/drawing/2014/main" id="{E466D14A-69C0-42BA-ADA3-C25215AF5FF6}"/>
              </a:ext>
            </a:extLst>
          </p:cNvPr>
          <p:cNvSpPr>
            <a:spLocks noGrp="1"/>
          </p:cNvSpPr>
          <p:nvPr>
            <p:ph type="body" sz="quarter" idx="29" hasCustomPrompt="1"/>
          </p:nvPr>
        </p:nvSpPr>
        <p:spPr>
          <a:xfrm>
            <a:off x="9070975" y="3751440"/>
            <a:ext cx="2520950" cy="215444"/>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solidFill>
                  <a:schemeClr val="tx2"/>
                </a:solidFill>
                <a:latin typeface="+mj-lt"/>
                <a:ea typeface="+mn-ea"/>
                <a:cs typeface="Segoe UI" panose="020B0502040204020203" pitchFamily="34" charset="0"/>
              </a:defRPr>
            </a:lvl1pPr>
          </a:lstStyle>
          <a:p>
            <a:pPr marL="0" indent="0">
              <a:buNone/>
            </a:pPr>
            <a:r>
              <a:rPr lang="en-US" sz="1400">
                <a:latin typeface="+mj-lt"/>
              </a:rPr>
              <a:t>Title</a:t>
            </a:r>
          </a:p>
        </p:txBody>
      </p:sp>
      <p:sp>
        <p:nvSpPr>
          <p:cNvPr id="52" name="Text Placeholder 42">
            <a:extLst>
              <a:ext uri="{FF2B5EF4-FFF2-40B4-BE49-F238E27FC236}">
                <a16:creationId xmlns:a16="http://schemas.microsoft.com/office/drawing/2014/main" id="{734BDE82-77EC-44C6-A8D7-9E766782E358}"/>
              </a:ext>
            </a:extLst>
          </p:cNvPr>
          <p:cNvSpPr>
            <a:spLocks noGrp="1"/>
          </p:cNvSpPr>
          <p:nvPr>
            <p:ph type="body" sz="quarter" idx="30" hasCustomPrompt="1"/>
          </p:nvPr>
        </p:nvSpPr>
        <p:spPr>
          <a:xfrm>
            <a:off x="9070975" y="4135040"/>
            <a:ext cx="2520950" cy="1477328"/>
          </a:xfrm>
        </p:spPr>
        <p:txBody>
          <a:bodyPr/>
          <a:lstStyle>
            <a:lvl1pPr marL="0" indent="0">
              <a:buNone/>
              <a:defRPr sz="1200"/>
            </a:lvl1pPr>
            <a:lvl2pPr>
              <a:defRPr sz="1800"/>
            </a:lvl2pPr>
            <a:lvl3pPr>
              <a:defRPr sz="1400"/>
            </a:lvl3pPr>
            <a:lvl4pPr>
              <a:defRPr sz="1200"/>
            </a:lvl4pPr>
            <a:lvl5pPr marL="855499" indent="0">
              <a:buNone/>
              <a:defRPr/>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t>About: 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sed do </a:t>
            </a:r>
            <a:r>
              <a:rPr lang="en-US" sz="1200" err="1"/>
              <a:t>eiusmod</a:t>
            </a:r>
            <a:r>
              <a:rPr lang="en-US" sz="1200"/>
              <a:t> </a:t>
            </a:r>
            <a:r>
              <a:rPr lang="en-US" sz="1200" err="1"/>
              <a:t>tempor</a:t>
            </a:r>
            <a:r>
              <a:rPr lang="en-US" sz="1200"/>
              <a:t> </a:t>
            </a:r>
            <a:r>
              <a:rPr lang="en-US" sz="1200" err="1"/>
              <a:t>incididunt</a:t>
            </a:r>
            <a:r>
              <a:rPr lang="en-US" sz="1200"/>
              <a:t> </a:t>
            </a:r>
            <a:r>
              <a:rPr lang="en-US" sz="1200" err="1"/>
              <a:t>ut</a:t>
            </a:r>
            <a:r>
              <a:rPr lang="en-US" sz="1200"/>
              <a:t> labore et dolore magna </a:t>
            </a:r>
            <a:r>
              <a:rPr lang="en-US" sz="1200" err="1"/>
              <a:t>aliqua</a:t>
            </a:r>
            <a:r>
              <a:rPr lang="en-US" sz="1200"/>
              <a:t>. Ut </a:t>
            </a:r>
            <a:r>
              <a:rPr lang="en-US" sz="1200" err="1"/>
              <a:t>enim</a:t>
            </a:r>
            <a:r>
              <a:rPr lang="en-US" sz="1200"/>
              <a:t> ad minim </a:t>
            </a:r>
            <a:r>
              <a:rPr lang="en-US" sz="1200" err="1"/>
              <a:t>veniam</a:t>
            </a:r>
            <a:r>
              <a:rPr lang="en-US" sz="1200"/>
              <a:t>, </a:t>
            </a:r>
            <a:r>
              <a:rPr lang="en-US" sz="1200" err="1"/>
              <a:t>quis</a:t>
            </a:r>
            <a:r>
              <a:rPr lang="en-US" sz="1200"/>
              <a:t> </a:t>
            </a:r>
            <a:r>
              <a:rPr lang="en-US" sz="1200" err="1"/>
              <a:t>nostrud</a:t>
            </a:r>
            <a:r>
              <a:rPr lang="en-US" sz="1200"/>
              <a:t> exercitation </a:t>
            </a:r>
            <a:r>
              <a:rPr lang="en-US" sz="1200" err="1"/>
              <a:t>ullamco</a:t>
            </a:r>
            <a:r>
              <a:rPr lang="en-US" sz="1200"/>
              <a:t> </a:t>
            </a:r>
            <a:r>
              <a:rPr lang="en-US" sz="1200" err="1"/>
              <a:t>laboris</a:t>
            </a:r>
            <a:r>
              <a:rPr lang="en-US" sz="1200"/>
              <a:t> nisi </a:t>
            </a:r>
            <a:r>
              <a:rPr lang="en-US" sz="1200" err="1"/>
              <a:t>ut</a:t>
            </a:r>
            <a:r>
              <a:rPr lang="en-US" sz="1200"/>
              <a:t> </a:t>
            </a:r>
            <a:r>
              <a:rPr lang="en-US" sz="1200" err="1"/>
              <a:t>aliquip</a:t>
            </a:r>
            <a:r>
              <a:rPr lang="en-US" sz="1200"/>
              <a:t> ex </a:t>
            </a:r>
            <a:r>
              <a:rPr lang="en-US" sz="1200" err="1"/>
              <a:t>ea</a:t>
            </a:r>
            <a:r>
              <a:rPr lang="en-US" sz="1200"/>
              <a:t> </a:t>
            </a:r>
            <a:r>
              <a:rPr lang="en-US" sz="1200" err="1"/>
              <a:t>commodo</a:t>
            </a:r>
            <a:r>
              <a:rPr lang="en-US" sz="1200"/>
              <a:t> </a:t>
            </a:r>
            <a:r>
              <a:rPr lang="en-US" sz="1200" err="1"/>
              <a:t>consequat</a:t>
            </a:r>
            <a:r>
              <a:rPr lang="en-US" sz="1200"/>
              <a:t>.</a:t>
            </a:r>
          </a:p>
        </p:txBody>
      </p:sp>
      <p:pic>
        <p:nvPicPr>
          <p:cNvPr id="4" name="Picture 3" descr="Logo&#10;&#10;Description automatically generated">
            <a:extLst>
              <a:ext uri="{FF2B5EF4-FFF2-40B4-BE49-F238E27FC236}">
                <a16:creationId xmlns:a16="http://schemas.microsoft.com/office/drawing/2014/main" id="{D405DF20-B0A4-2B4A-FB88-06C5888A830D}"/>
              </a:ext>
            </a:extLst>
          </p:cNvPr>
          <p:cNvPicPr>
            <a:picLocks noChangeAspect="1"/>
          </p:cNvPicPr>
          <p:nvPr userDrawn="1"/>
        </p:nvPicPr>
        <p:blipFill>
          <a:blip r:embed="rId3"/>
          <a:stretch>
            <a:fillRect/>
          </a:stretch>
        </p:blipFill>
        <p:spPr>
          <a:xfrm>
            <a:off x="10578124" y="261886"/>
            <a:ext cx="1196567" cy="885447"/>
          </a:xfrm>
          <a:prstGeom prst="rect">
            <a:avLst/>
          </a:prstGeom>
        </p:spPr>
      </p:pic>
    </p:spTree>
    <p:extLst>
      <p:ext uri="{BB962C8B-B14F-4D97-AF65-F5344CB8AC3E}">
        <p14:creationId xmlns:p14="http://schemas.microsoft.com/office/powerpoint/2010/main" val="4284608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3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3"/>
            <a:ext cx="1597025"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3"/>
            <a:ext cx="1592263"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0"/>
            <a:ext cx="1597025"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0"/>
            <a:ext cx="1592263"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54" indent="-179354">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8"/>
            <a:ext cx="1595439"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0"/>
            <a:ext cx="1595439"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1"/>
                </a:solidFill>
                <a:latin typeface="+mj-lt"/>
              </a:defRPr>
            </a:lvl1pPr>
            <a:lvl2pPr marL="228556" indent="0" algn="ctr">
              <a:buNone/>
              <a:defRPr>
                <a:solidFill>
                  <a:schemeClr val="bg1"/>
                </a:solidFill>
                <a:latin typeface="+mj-lt"/>
              </a:defRPr>
            </a:lvl2pPr>
          </a:lstStyle>
          <a:p>
            <a:pPr lvl="0"/>
            <a:r>
              <a:rPr lang="en-US"/>
              <a:t>Label</a:t>
            </a:r>
          </a:p>
        </p:txBody>
      </p:sp>
      <p:pic>
        <p:nvPicPr>
          <p:cNvPr id="4" name="Picture 3" descr="Logo&#10;&#10;Description automatically generated">
            <a:extLst>
              <a:ext uri="{FF2B5EF4-FFF2-40B4-BE49-F238E27FC236}">
                <a16:creationId xmlns:a16="http://schemas.microsoft.com/office/drawing/2014/main" id="{58C41116-E2DD-3AAD-4CCC-6EE954E14874}"/>
              </a:ext>
            </a:extLst>
          </p:cNvPr>
          <p:cNvPicPr>
            <a:picLocks noChangeAspect="1"/>
          </p:cNvPicPr>
          <p:nvPr userDrawn="1"/>
        </p:nvPicPr>
        <p:blipFill>
          <a:blip r:embed="rId2"/>
          <a:stretch>
            <a:fillRect/>
          </a:stretch>
        </p:blipFill>
        <p:spPr>
          <a:xfrm>
            <a:off x="10578124" y="261886"/>
            <a:ext cx="1196567" cy="885447"/>
          </a:xfrm>
          <a:prstGeom prst="rect">
            <a:avLst/>
          </a:prstGeom>
        </p:spPr>
      </p:pic>
    </p:spTree>
    <p:extLst>
      <p:ext uri="{BB962C8B-B14F-4D97-AF65-F5344CB8AC3E}">
        <p14:creationId xmlns:p14="http://schemas.microsoft.com/office/powerpoint/2010/main" val="75657717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95">
          <p15:clr>
            <a:srgbClr val="FBAE40"/>
          </p15:clr>
        </p15:guide>
        <p15:guide id="32" orient="horz" pos="275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6" name="Picture 5" descr="Logo&#10;&#10;Description automatically generated">
            <a:extLst>
              <a:ext uri="{FF2B5EF4-FFF2-40B4-BE49-F238E27FC236}">
                <a16:creationId xmlns:a16="http://schemas.microsoft.com/office/drawing/2014/main" id="{1E246E48-FEAE-A020-D029-96A4646CABC1}"/>
              </a:ext>
            </a:extLst>
          </p:cNvPr>
          <p:cNvPicPr>
            <a:picLocks noChangeAspect="1"/>
          </p:cNvPicPr>
          <p:nvPr userDrawn="1"/>
        </p:nvPicPr>
        <p:blipFill>
          <a:blip r:embed="rId3"/>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2806911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Only with Secondary Title">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165950"/>
            <a:ext cx="11018520" cy="553998"/>
          </a:xfrm>
        </p:spPr>
        <p:txBody>
          <a:bodyPr wrap="square">
            <a:noAutofit/>
          </a:bodyPr>
          <a:lstStyle>
            <a:lvl1pPr marL="0" indent="0">
              <a:spcBef>
                <a:spcPts val="1223"/>
              </a:spcBef>
              <a:buClr>
                <a:schemeClr val="tx1"/>
              </a:buClr>
              <a:buFont typeface="Wingdings" panose="05000000000000000000" pitchFamily="2" charset="2"/>
              <a:buNone/>
              <a:defRPr sz="1961" b="0">
                <a:solidFill>
                  <a:schemeClr val="accent2"/>
                </a:solidFill>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pic>
        <p:nvPicPr>
          <p:cNvPr id="4" name="Picture 3" descr="Logo&#10;&#10;Description automatically generated">
            <a:extLst>
              <a:ext uri="{FF2B5EF4-FFF2-40B4-BE49-F238E27FC236}">
                <a16:creationId xmlns:a16="http://schemas.microsoft.com/office/drawing/2014/main" id="{B99419AD-D1FE-6706-5855-27D20CCDEBF6}"/>
              </a:ext>
            </a:extLst>
          </p:cNvPr>
          <p:cNvPicPr>
            <a:picLocks noChangeAspect="1"/>
          </p:cNvPicPr>
          <p:nvPr userDrawn="1"/>
        </p:nvPicPr>
        <p:blipFill>
          <a:blip r:embed="rId3"/>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2002829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Small title - half page">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solidFill>
                  <a:schemeClr val="bg1"/>
                </a:solidFill>
                <a:latin typeface="+mj-lt"/>
                <a:cs typeface="Segoe UI" panose="020B0502040204020203" pitchFamily="34" charset="0"/>
              </a:defRPr>
            </a:lvl1pPr>
          </a:lstStyle>
          <a:p>
            <a:r>
              <a:rPr lang="en-US"/>
              <a:t>Click to edit Master title style</a:t>
            </a:r>
          </a:p>
        </p:txBody>
      </p:sp>
      <p:pic>
        <p:nvPicPr>
          <p:cNvPr id="4" name="Picture 3" descr="Logo&#10;&#10;Description automatically generated">
            <a:extLst>
              <a:ext uri="{FF2B5EF4-FFF2-40B4-BE49-F238E27FC236}">
                <a16:creationId xmlns:a16="http://schemas.microsoft.com/office/drawing/2014/main" id="{2D028E44-0BC4-7630-3F4D-59BD22A26CC8}"/>
              </a:ext>
            </a:extLst>
          </p:cNvPr>
          <p:cNvPicPr>
            <a:picLocks noChangeAspect="1"/>
          </p:cNvPicPr>
          <p:nvPr userDrawn="1"/>
        </p:nvPicPr>
        <p:blipFill>
          <a:blip r:embed="rId3"/>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3228925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931322"/>
          </a:xfrm>
        </p:spPr>
        <p:txBody>
          <a:bodyPr wrap="square">
            <a:spAutoFit/>
          </a:bodyPr>
          <a:lstStyle>
            <a:lvl1pPr marL="0" indent="0">
              <a:lnSpc>
                <a:spcPct val="100000"/>
              </a:lnSpc>
              <a:spcBef>
                <a:spcPts val="588"/>
              </a:spcBef>
              <a:spcAft>
                <a:spcPts val="588"/>
              </a:spcAft>
              <a:buNone/>
              <a:defRPr sz="2353">
                <a:solidFill>
                  <a:schemeClr val="bg1"/>
                </a:solidFill>
              </a:defRPr>
            </a:lvl1pPr>
            <a:lvl2pPr marL="228556" indent="0">
              <a:lnSpc>
                <a:spcPct val="100000"/>
              </a:lnSpc>
              <a:spcBef>
                <a:spcPts val="588"/>
              </a:spcBef>
              <a:spcAft>
                <a:spcPts val="588"/>
              </a:spcAft>
              <a:buNone/>
              <a:defRPr sz="1568">
                <a:solidFill>
                  <a:schemeClr val="bg1"/>
                </a:solidFill>
              </a:defRPr>
            </a:lvl2pPr>
            <a:lvl3pPr marL="457112" indent="0">
              <a:lnSpc>
                <a:spcPct val="100000"/>
              </a:lnSpc>
              <a:spcBef>
                <a:spcPts val="588"/>
              </a:spcBef>
              <a:spcAft>
                <a:spcPts val="588"/>
              </a:spcAft>
              <a:buNone/>
              <a:defRPr sz="1568">
                <a:solidFill>
                  <a:schemeClr val="bg1"/>
                </a:solidFill>
              </a:defRPr>
            </a:lvl3pPr>
            <a:lvl4pPr marL="685668" indent="0">
              <a:lnSpc>
                <a:spcPct val="100000"/>
              </a:lnSpc>
              <a:spcBef>
                <a:spcPts val="588"/>
              </a:spcBef>
              <a:spcAft>
                <a:spcPts val="588"/>
              </a:spcAft>
              <a:buNone/>
              <a:defRPr sz="1568">
                <a:solidFill>
                  <a:schemeClr val="bg1"/>
                </a:solidFill>
              </a:defRPr>
            </a:lvl4pPr>
            <a:lvl5pPr marL="914225" indent="0">
              <a:lnSpc>
                <a:spcPct val="100000"/>
              </a:lnSpc>
              <a:spcBef>
                <a:spcPts val="588"/>
              </a:spcBef>
              <a:spcAft>
                <a:spcPts val="588"/>
              </a:spcAft>
              <a:buNone/>
              <a:defRPr sz="1568">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Logo&#10;&#10;Description automatically generated">
            <a:extLst>
              <a:ext uri="{FF2B5EF4-FFF2-40B4-BE49-F238E27FC236}">
                <a16:creationId xmlns:a16="http://schemas.microsoft.com/office/drawing/2014/main" id="{2FE18F45-C725-9FFB-AC27-FE100F24D488}"/>
              </a:ext>
            </a:extLst>
          </p:cNvPr>
          <p:cNvPicPr>
            <a:picLocks noChangeAspect="1"/>
          </p:cNvPicPr>
          <p:nvPr userDrawn="1"/>
        </p:nvPicPr>
        <p:blipFill>
          <a:blip r:embed="rId3"/>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42733337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931322"/>
          </a:xfrm>
        </p:spPr>
        <p:txBody>
          <a:bodyPr/>
          <a:lstStyle>
            <a:lvl1pPr marL="228556" indent="-228556">
              <a:lnSpc>
                <a:spcPct val="100000"/>
              </a:lnSpc>
              <a:spcBef>
                <a:spcPts val="588"/>
              </a:spcBef>
              <a:spcAft>
                <a:spcPts val="588"/>
              </a:spcAft>
              <a:buFont typeface="Arial" panose="020B0604020202020204" pitchFamily="34" charset="0"/>
              <a:buChar char="•"/>
              <a:defRPr sz="2353">
                <a:solidFill>
                  <a:schemeClr val="bg1"/>
                </a:solidFill>
              </a:defRPr>
            </a:lvl1pPr>
            <a:lvl2pPr marL="457112" indent="-228556">
              <a:lnSpc>
                <a:spcPct val="100000"/>
              </a:lnSpc>
              <a:spcBef>
                <a:spcPts val="588"/>
              </a:spcBef>
              <a:spcAft>
                <a:spcPts val="588"/>
              </a:spcAft>
              <a:buFont typeface="Arial" panose="020B0604020202020204" pitchFamily="34" charset="0"/>
              <a:buChar char="•"/>
              <a:defRPr sz="1568">
                <a:solidFill>
                  <a:schemeClr val="bg1"/>
                </a:solidFill>
              </a:defRPr>
            </a:lvl2pPr>
            <a:lvl3pPr marL="657099" indent="-199986">
              <a:lnSpc>
                <a:spcPct val="100000"/>
              </a:lnSpc>
              <a:spcBef>
                <a:spcPts val="588"/>
              </a:spcBef>
              <a:spcAft>
                <a:spcPts val="588"/>
              </a:spcAft>
              <a:buFont typeface="Arial" panose="020B0604020202020204" pitchFamily="34" charset="0"/>
              <a:buChar char="•"/>
              <a:defRPr sz="1568">
                <a:solidFill>
                  <a:schemeClr val="bg1"/>
                </a:solidFill>
              </a:defRPr>
            </a:lvl3pPr>
            <a:lvl4pPr marL="842801" indent="-180940">
              <a:lnSpc>
                <a:spcPct val="100000"/>
              </a:lnSpc>
              <a:spcBef>
                <a:spcPts val="588"/>
              </a:spcBef>
              <a:spcAft>
                <a:spcPts val="588"/>
              </a:spcAft>
              <a:buFont typeface="Arial" panose="020B0604020202020204" pitchFamily="34" charset="0"/>
              <a:buChar char="•"/>
              <a:defRPr sz="1568">
                <a:solidFill>
                  <a:schemeClr val="bg1"/>
                </a:solidFill>
              </a:defRPr>
            </a:lvl4pPr>
            <a:lvl5pPr marL="1023741" indent="-168243">
              <a:lnSpc>
                <a:spcPct val="100000"/>
              </a:lnSpc>
              <a:spcBef>
                <a:spcPts val="588"/>
              </a:spcBef>
              <a:spcAft>
                <a:spcPts val="588"/>
              </a:spcAft>
              <a:buFont typeface="Arial" panose="020B0604020202020204" pitchFamily="34" charset="0"/>
              <a:buChar char="•"/>
              <a:defRPr sz="1568">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6C1A0F41-9646-7A67-9A74-DC203154E603}"/>
              </a:ext>
            </a:extLst>
          </p:cNvPr>
          <p:cNvPicPr>
            <a:picLocks noChangeAspect="1"/>
          </p:cNvPicPr>
          <p:nvPr userDrawn="1"/>
        </p:nvPicPr>
        <p:blipFill>
          <a:blip r:embed="rId3"/>
          <a:stretch>
            <a:fillRect/>
          </a:stretch>
        </p:blipFill>
        <p:spPr>
          <a:xfrm>
            <a:off x="10595739" y="259060"/>
            <a:ext cx="1178738" cy="887586"/>
          </a:xfrm>
          <a:prstGeom prst="rect">
            <a:avLst/>
          </a:prstGeom>
        </p:spPr>
      </p:pic>
      <p:pic>
        <p:nvPicPr>
          <p:cNvPr id="7" name="Picture 6" descr="Logo&#10;&#10;Description automatically generated">
            <a:extLst>
              <a:ext uri="{FF2B5EF4-FFF2-40B4-BE49-F238E27FC236}">
                <a16:creationId xmlns:a16="http://schemas.microsoft.com/office/drawing/2014/main" id="{C9C6A4BA-69D7-BF33-9719-4A754CFB71C7}"/>
              </a:ext>
            </a:extLst>
          </p:cNvPr>
          <p:cNvPicPr>
            <a:picLocks noChangeAspect="1"/>
          </p:cNvPicPr>
          <p:nvPr userDrawn="1"/>
        </p:nvPicPr>
        <p:blipFill>
          <a:blip r:embed="rId3"/>
          <a:stretch>
            <a:fillRect/>
          </a:stretch>
        </p:blipFill>
        <p:spPr>
          <a:xfrm>
            <a:off x="10745143" y="408485"/>
            <a:ext cx="1178738" cy="887586"/>
          </a:xfrm>
          <a:prstGeom prst="rect">
            <a:avLst/>
          </a:prstGeom>
        </p:spPr>
      </p:pic>
      <p:pic>
        <p:nvPicPr>
          <p:cNvPr id="9" name="Picture 8" descr="Logo&#10;&#10;Description automatically generated">
            <a:extLst>
              <a:ext uri="{FF2B5EF4-FFF2-40B4-BE49-F238E27FC236}">
                <a16:creationId xmlns:a16="http://schemas.microsoft.com/office/drawing/2014/main" id="{CBDF91A1-486F-DA74-F577-4A36E985E9CA}"/>
              </a:ext>
            </a:extLst>
          </p:cNvPr>
          <p:cNvPicPr>
            <a:picLocks noChangeAspect="1"/>
          </p:cNvPicPr>
          <p:nvPr userDrawn="1"/>
        </p:nvPicPr>
        <p:blipFill>
          <a:blip r:embed="rId3"/>
          <a:stretch>
            <a:fillRect/>
          </a:stretch>
        </p:blipFill>
        <p:spPr>
          <a:xfrm>
            <a:off x="10894548" y="557911"/>
            <a:ext cx="1178738" cy="887586"/>
          </a:xfrm>
          <a:prstGeom prst="rect">
            <a:avLst/>
          </a:prstGeom>
        </p:spPr>
      </p:pic>
    </p:spTree>
    <p:custDataLst>
      <p:tags r:id="rId1"/>
    </p:custDataLst>
    <p:extLst>
      <p:ext uri="{BB962C8B-B14F-4D97-AF65-F5344CB8AC3E}">
        <p14:creationId xmlns:p14="http://schemas.microsoft.com/office/powerpoint/2010/main" val="2661865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13181554"/>
      </p:ext>
    </p:extLst>
  </p:cSld>
  <p:clrMapOvr>
    <a:masterClrMapping/>
  </p:clrMapOvr>
  <p:transition>
    <p:fade/>
  </p:transition>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931322"/>
          </a:xfrm>
        </p:spPr>
        <p:txBody>
          <a:bodyPr wrap="square">
            <a:spAutoFit/>
          </a:bodyPr>
          <a:lstStyle>
            <a:lvl1pPr marL="0" indent="0">
              <a:lnSpc>
                <a:spcPct val="100000"/>
              </a:lnSpc>
              <a:spcBef>
                <a:spcPts val="588"/>
              </a:spcBef>
              <a:spcAft>
                <a:spcPts val="588"/>
              </a:spcAft>
              <a:buClr>
                <a:schemeClr val="tx1"/>
              </a:buClr>
              <a:buFont typeface="Wingdings" panose="05000000000000000000" pitchFamily="2" charset="2"/>
              <a:buNone/>
              <a:defRPr sz="2353" b="0">
                <a:solidFill>
                  <a:schemeClr val="bg1"/>
                </a:solidFill>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solidFill>
                  <a:schemeClr val="bg1"/>
                </a:solidFill>
              </a:defRPr>
            </a:lvl2pPr>
            <a:lvl3pPr marL="450764" indent="0">
              <a:lnSpc>
                <a:spcPct val="100000"/>
              </a:lnSpc>
              <a:spcBef>
                <a:spcPts val="588"/>
              </a:spcBef>
              <a:spcAft>
                <a:spcPts val="588"/>
              </a:spcAft>
              <a:buFont typeface="Wingdings" panose="05000000000000000000" pitchFamily="2" charset="2"/>
              <a:buNone/>
              <a:tabLst/>
              <a:defRPr sz="1568" b="0">
                <a:solidFill>
                  <a:schemeClr val="bg1"/>
                </a:solidFill>
              </a:defRPr>
            </a:lvl3pPr>
            <a:lvl4pPr marL="652337" indent="0">
              <a:lnSpc>
                <a:spcPct val="100000"/>
              </a:lnSpc>
              <a:spcBef>
                <a:spcPts val="588"/>
              </a:spcBef>
              <a:spcAft>
                <a:spcPts val="588"/>
              </a:spcAft>
              <a:buFont typeface="Wingdings" panose="05000000000000000000" pitchFamily="2" charset="2"/>
              <a:buNone/>
              <a:defRPr sz="1568" b="0">
                <a:solidFill>
                  <a:schemeClr val="bg1"/>
                </a:solidFill>
              </a:defRPr>
            </a:lvl4pPr>
            <a:lvl5pPr marL="853911" indent="0">
              <a:lnSpc>
                <a:spcPct val="100000"/>
              </a:lnSpc>
              <a:spcBef>
                <a:spcPts val="588"/>
              </a:spcBef>
              <a:spcAft>
                <a:spcPts val="588"/>
              </a:spcAft>
              <a:buFont typeface="Wingdings" panose="05000000000000000000" pitchFamily="2" charset="2"/>
              <a:buNone/>
              <a:tabLst/>
              <a:defRPr sz="156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931322"/>
          </a:xfrm>
        </p:spPr>
        <p:txBody>
          <a:bodyPr wrap="square">
            <a:spAutoFit/>
          </a:bodyPr>
          <a:lstStyle>
            <a:lvl1pPr marL="0" indent="0">
              <a:lnSpc>
                <a:spcPct val="100000"/>
              </a:lnSpc>
              <a:spcBef>
                <a:spcPts val="588"/>
              </a:spcBef>
              <a:spcAft>
                <a:spcPts val="588"/>
              </a:spcAft>
              <a:buClr>
                <a:schemeClr val="tx1"/>
              </a:buClr>
              <a:buFont typeface="Wingdings" panose="05000000000000000000" pitchFamily="2" charset="2"/>
              <a:buNone/>
              <a:defRPr sz="2353" b="0">
                <a:solidFill>
                  <a:schemeClr val="bg1"/>
                </a:solidFill>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solidFill>
                  <a:schemeClr val="bg1"/>
                </a:solidFill>
              </a:defRPr>
            </a:lvl2pPr>
            <a:lvl3pPr marL="450764" indent="0">
              <a:lnSpc>
                <a:spcPct val="100000"/>
              </a:lnSpc>
              <a:spcBef>
                <a:spcPts val="588"/>
              </a:spcBef>
              <a:spcAft>
                <a:spcPts val="588"/>
              </a:spcAft>
              <a:buFont typeface="Wingdings" panose="05000000000000000000" pitchFamily="2" charset="2"/>
              <a:buNone/>
              <a:tabLst/>
              <a:defRPr sz="1568" b="0">
                <a:solidFill>
                  <a:schemeClr val="bg1"/>
                </a:solidFill>
              </a:defRPr>
            </a:lvl3pPr>
            <a:lvl4pPr marL="652337" indent="0">
              <a:lnSpc>
                <a:spcPct val="100000"/>
              </a:lnSpc>
              <a:spcBef>
                <a:spcPts val="588"/>
              </a:spcBef>
              <a:spcAft>
                <a:spcPts val="588"/>
              </a:spcAft>
              <a:buFont typeface="Wingdings" panose="05000000000000000000" pitchFamily="2" charset="2"/>
              <a:buNone/>
              <a:defRPr sz="1568" b="0">
                <a:solidFill>
                  <a:schemeClr val="bg1"/>
                </a:solidFill>
              </a:defRPr>
            </a:lvl4pPr>
            <a:lvl5pPr marL="853911" indent="0">
              <a:lnSpc>
                <a:spcPct val="100000"/>
              </a:lnSpc>
              <a:spcBef>
                <a:spcPts val="588"/>
              </a:spcBef>
              <a:spcAft>
                <a:spcPts val="588"/>
              </a:spcAft>
              <a:buFont typeface="Wingdings" panose="05000000000000000000" pitchFamily="2" charset="2"/>
              <a:buNone/>
              <a:tabLst/>
              <a:defRPr sz="156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EB404ADD-FA50-7245-F200-270B56196A57}"/>
              </a:ext>
            </a:extLst>
          </p:cNvPr>
          <p:cNvPicPr>
            <a:picLocks noChangeAspect="1"/>
          </p:cNvPicPr>
          <p:nvPr userDrawn="1"/>
        </p:nvPicPr>
        <p:blipFill>
          <a:blip r:embed="rId3"/>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1558660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931322"/>
          </a:xfrm>
        </p:spPr>
        <p:txBody>
          <a:bodyPr wrap="square">
            <a:spAutoFit/>
          </a:bodyPr>
          <a:lstStyle>
            <a:lvl1pPr marL="231730" indent="-231730">
              <a:lnSpc>
                <a:spcPct val="100000"/>
              </a:lnSpc>
              <a:spcBef>
                <a:spcPts val="588"/>
              </a:spcBef>
              <a:spcAft>
                <a:spcPts val="588"/>
              </a:spcAft>
              <a:buClr>
                <a:schemeClr val="bg1"/>
              </a:buClr>
              <a:buFont typeface="Arial" panose="020B0604020202020204" pitchFamily="34" charset="0"/>
              <a:buChar char="•"/>
              <a:defRPr sz="2353" b="0">
                <a:solidFill>
                  <a:schemeClr val="bg1"/>
                </a:solidFill>
                <a:latin typeface="+mj-lt"/>
                <a:cs typeface="Segoe UI Semilight" panose="020B0402040204020203" pitchFamily="34" charset="0"/>
              </a:defRPr>
            </a:lvl1pPr>
            <a:lvl2pPr marL="426956" indent="-171417">
              <a:lnSpc>
                <a:spcPct val="100000"/>
              </a:lnSpc>
              <a:spcBef>
                <a:spcPts val="588"/>
              </a:spcBef>
              <a:spcAft>
                <a:spcPts val="588"/>
              </a:spcAft>
              <a:buClr>
                <a:schemeClr val="bg1"/>
              </a:buClr>
              <a:buFont typeface="Arial" panose="020B0604020202020204" pitchFamily="34" charset="0"/>
              <a:buChar char="•"/>
              <a:defRPr sz="1568" b="0">
                <a:solidFill>
                  <a:schemeClr val="bg1"/>
                </a:solidFill>
              </a:defRPr>
            </a:lvl2pPr>
            <a:lvl3pPr marL="639640" indent="-188876">
              <a:lnSpc>
                <a:spcPct val="100000"/>
              </a:lnSpc>
              <a:spcBef>
                <a:spcPts val="588"/>
              </a:spcBef>
              <a:spcAft>
                <a:spcPts val="588"/>
              </a:spcAft>
              <a:buClr>
                <a:schemeClr val="bg1"/>
              </a:buClr>
              <a:buFont typeface="Arial" panose="020B0604020202020204" pitchFamily="34" charset="0"/>
              <a:buChar char="•"/>
              <a:tabLst/>
              <a:defRPr sz="1568" b="0">
                <a:solidFill>
                  <a:schemeClr val="bg1"/>
                </a:solidFill>
              </a:defRPr>
            </a:lvl3pPr>
            <a:lvl4pPr marL="828516" indent="-176180">
              <a:lnSpc>
                <a:spcPct val="100000"/>
              </a:lnSpc>
              <a:spcBef>
                <a:spcPts val="588"/>
              </a:spcBef>
              <a:spcAft>
                <a:spcPts val="588"/>
              </a:spcAft>
              <a:buClr>
                <a:schemeClr val="bg1"/>
              </a:buClr>
              <a:buFont typeface="Arial" panose="020B0604020202020204" pitchFamily="34" charset="0"/>
              <a:buChar char="•"/>
              <a:defRPr sz="1568" b="0">
                <a:solidFill>
                  <a:schemeClr val="bg1"/>
                </a:solidFill>
              </a:defRPr>
            </a:lvl4pPr>
            <a:lvl5pPr marL="1023741" indent="-169830">
              <a:lnSpc>
                <a:spcPct val="100000"/>
              </a:lnSpc>
              <a:spcBef>
                <a:spcPts val="588"/>
              </a:spcBef>
              <a:spcAft>
                <a:spcPts val="588"/>
              </a:spcAft>
              <a:buClr>
                <a:schemeClr val="bg1"/>
              </a:buClr>
              <a:buFont typeface="Arial" panose="020B0604020202020204" pitchFamily="34" charset="0"/>
              <a:buChar char="•"/>
              <a:tabLst/>
              <a:defRPr sz="156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931322"/>
          </a:xfrm>
        </p:spPr>
        <p:txBody>
          <a:bodyPr wrap="square">
            <a:spAutoFit/>
          </a:bodyPr>
          <a:lstStyle>
            <a:lvl1pPr marL="231730" indent="-231730">
              <a:lnSpc>
                <a:spcPct val="100000"/>
              </a:lnSpc>
              <a:spcBef>
                <a:spcPts val="588"/>
              </a:spcBef>
              <a:spcAft>
                <a:spcPts val="588"/>
              </a:spcAft>
              <a:buClr>
                <a:schemeClr val="bg1"/>
              </a:buClr>
              <a:buFont typeface="Arial" panose="020B0604020202020204" pitchFamily="34" charset="0"/>
              <a:buChar char="•"/>
              <a:defRPr sz="2353" b="0">
                <a:solidFill>
                  <a:schemeClr val="bg1"/>
                </a:solidFill>
                <a:latin typeface="+mj-lt"/>
                <a:cs typeface="Segoe UI Semilight" panose="020B0402040204020203" pitchFamily="34" charset="0"/>
              </a:defRPr>
            </a:lvl1pPr>
            <a:lvl2pPr marL="426956" indent="-171417">
              <a:lnSpc>
                <a:spcPct val="100000"/>
              </a:lnSpc>
              <a:spcBef>
                <a:spcPts val="588"/>
              </a:spcBef>
              <a:spcAft>
                <a:spcPts val="588"/>
              </a:spcAft>
              <a:buClr>
                <a:schemeClr val="bg1"/>
              </a:buClr>
              <a:buFont typeface="Arial" panose="020B0604020202020204" pitchFamily="34" charset="0"/>
              <a:buChar char="•"/>
              <a:defRPr sz="1568" b="0">
                <a:solidFill>
                  <a:schemeClr val="bg1"/>
                </a:solidFill>
              </a:defRPr>
            </a:lvl2pPr>
            <a:lvl3pPr marL="639640" indent="-188876">
              <a:lnSpc>
                <a:spcPct val="100000"/>
              </a:lnSpc>
              <a:spcBef>
                <a:spcPts val="588"/>
              </a:spcBef>
              <a:spcAft>
                <a:spcPts val="588"/>
              </a:spcAft>
              <a:buClr>
                <a:schemeClr val="bg1"/>
              </a:buClr>
              <a:buFont typeface="Arial" panose="020B0604020202020204" pitchFamily="34" charset="0"/>
              <a:buChar char="•"/>
              <a:tabLst/>
              <a:defRPr sz="1568" b="0">
                <a:solidFill>
                  <a:schemeClr val="bg1"/>
                </a:solidFill>
              </a:defRPr>
            </a:lvl3pPr>
            <a:lvl4pPr marL="828516" indent="-176180">
              <a:lnSpc>
                <a:spcPct val="100000"/>
              </a:lnSpc>
              <a:spcBef>
                <a:spcPts val="588"/>
              </a:spcBef>
              <a:spcAft>
                <a:spcPts val="588"/>
              </a:spcAft>
              <a:buClr>
                <a:schemeClr val="bg1"/>
              </a:buClr>
              <a:buFont typeface="Arial" panose="020B0604020202020204" pitchFamily="34" charset="0"/>
              <a:buChar char="•"/>
              <a:defRPr sz="1568" b="0">
                <a:solidFill>
                  <a:schemeClr val="bg1"/>
                </a:solidFill>
              </a:defRPr>
            </a:lvl4pPr>
            <a:lvl5pPr marL="1023741" indent="-169830">
              <a:lnSpc>
                <a:spcPct val="100000"/>
              </a:lnSpc>
              <a:spcBef>
                <a:spcPts val="588"/>
              </a:spcBef>
              <a:spcAft>
                <a:spcPts val="588"/>
              </a:spcAft>
              <a:buClr>
                <a:schemeClr val="bg1"/>
              </a:buClr>
              <a:buFont typeface="Arial" panose="020B0604020202020204" pitchFamily="34" charset="0"/>
              <a:buChar char="•"/>
              <a:tabLst/>
              <a:defRPr sz="156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093E0171-2B4E-7BA6-AD79-63C83B032EC5}"/>
              </a:ext>
            </a:extLst>
          </p:cNvPr>
          <p:cNvPicPr>
            <a:picLocks noChangeAspect="1"/>
          </p:cNvPicPr>
          <p:nvPr userDrawn="1"/>
        </p:nvPicPr>
        <p:blipFill>
          <a:blip r:embed="rId3"/>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3862001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Quarter photo">
    <p:bg>
      <p:bgPr>
        <a:solidFill>
          <a:schemeClr val="tx2"/>
        </a:solidFill>
        <a:effectLst/>
      </p:bgPr>
    </p:bg>
    <p:spTree>
      <p:nvGrpSpPr>
        <p:cNvPr id="1" name=""/>
        <p:cNvGrpSpPr/>
        <p:nvPr/>
      </p:nvGrpSpPr>
      <p:grpSpPr>
        <a:xfrm>
          <a:off x="0" y="0"/>
          <a:ext cx="0" cy="0"/>
          <a:chOff x="0" y="0"/>
          <a:chExt cx="0" cy="0"/>
        </a:xfrm>
      </p:grpSpPr>
      <p:sp>
        <p:nvSpPr>
          <p:cNvPr id="7" name="Picture Placeholder 6" descr="One quarter screen image placeholder on the left">
            <a:extLst>
              <a:ext uri="{FF2B5EF4-FFF2-40B4-BE49-F238E27FC236}">
                <a16:creationId xmlns:a16="http://schemas.microsoft.com/office/drawing/2014/main" id="{2C630424-8166-457E-9BE3-1A70E0AE8DEE}"/>
              </a:ext>
            </a:extLst>
          </p:cNvPr>
          <p:cNvSpPr>
            <a:spLocks noGrp="1"/>
          </p:cNvSpPr>
          <p:nvPr>
            <p:ph type="pic" sz="quarter" idx="12" hasCustomPrompt="1"/>
          </p:nvPr>
        </p:nvSpPr>
        <p:spPr>
          <a:xfrm>
            <a:off x="-12450" y="-24904"/>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518813" y="457200"/>
            <a:ext cx="8109202" cy="553998"/>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3514751" y="1435497"/>
            <a:ext cx="8109202" cy="1315714"/>
          </a:xfrm>
        </p:spPr>
        <p:txBody>
          <a:bodyPr>
            <a:noAutofit/>
          </a:bodyPr>
          <a:lstStyle>
            <a:lvl1pPr marL="0" indent="0">
              <a:lnSpc>
                <a:spcPct val="100000"/>
              </a:lnSpc>
              <a:spcBef>
                <a:spcPts val="588"/>
              </a:spcBef>
              <a:spcAft>
                <a:spcPts val="588"/>
              </a:spcAft>
              <a:buNone/>
              <a:defRPr sz="2353">
                <a:solidFill>
                  <a:schemeClr val="bg1"/>
                </a:solidFill>
              </a:defRPr>
            </a:lvl1pPr>
            <a:lvl2pPr marL="228556" indent="0">
              <a:lnSpc>
                <a:spcPct val="100000"/>
              </a:lnSpc>
              <a:spcBef>
                <a:spcPts val="588"/>
              </a:spcBef>
              <a:spcAft>
                <a:spcPts val="588"/>
              </a:spcAft>
              <a:buNone/>
              <a:defRPr sz="1568">
                <a:solidFill>
                  <a:schemeClr val="bg1"/>
                </a:solidFill>
              </a:defRPr>
            </a:lvl2pPr>
            <a:lvl3pPr marL="457113" indent="0">
              <a:lnSpc>
                <a:spcPct val="100000"/>
              </a:lnSpc>
              <a:spcBef>
                <a:spcPts val="588"/>
              </a:spcBef>
              <a:spcAft>
                <a:spcPts val="588"/>
              </a:spcAft>
              <a:buNone/>
              <a:defRPr sz="1568">
                <a:solidFill>
                  <a:schemeClr val="bg1"/>
                </a:solidFill>
              </a:defRPr>
            </a:lvl3pPr>
            <a:lvl4pPr marL="661861" indent="0">
              <a:lnSpc>
                <a:spcPct val="100000"/>
              </a:lnSpc>
              <a:spcBef>
                <a:spcPts val="588"/>
              </a:spcBef>
              <a:spcAft>
                <a:spcPts val="588"/>
              </a:spcAft>
              <a:buNone/>
              <a:defRPr sz="1568">
                <a:solidFill>
                  <a:schemeClr val="bg1"/>
                </a:solidFill>
              </a:defRPr>
            </a:lvl4pPr>
            <a:lvl5pPr marL="855498" indent="0">
              <a:lnSpc>
                <a:spcPct val="100000"/>
              </a:lnSpc>
              <a:spcBef>
                <a:spcPts val="588"/>
              </a:spcBef>
              <a:spcAft>
                <a:spcPts val="588"/>
              </a:spcAft>
              <a:buNone/>
              <a:defRPr sz="1568">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2C62CF24-3011-27A4-D45A-95D0FB7B5352}"/>
              </a:ext>
            </a:extLst>
          </p:cNvPr>
          <p:cNvPicPr>
            <a:picLocks noChangeAspect="1"/>
          </p:cNvPicPr>
          <p:nvPr userDrawn="1"/>
        </p:nvPicPr>
        <p:blipFill>
          <a:blip r:embed="rId4"/>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14699295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One third photo">
    <p:bg>
      <p:bgPr>
        <a:solidFill>
          <a:schemeClr val="tx2"/>
        </a:solidFill>
        <a:effectLst/>
      </p:bgPr>
    </p:bg>
    <p:spTree>
      <p:nvGrpSpPr>
        <p:cNvPr id="1" name=""/>
        <p:cNvGrpSpPr/>
        <p:nvPr/>
      </p:nvGrpSpPr>
      <p:grpSpPr>
        <a:xfrm>
          <a:off x="0" y="0"/>
          <a:ext cx="0" cy="0"/>
          <a:chOff x="0" y="0"/>
          <a:chExt cx="0" cy="0"/>
        </a:xfrm>
      </p:grpSpPr>
      <p:sp>
        <p:nvSpPr>
          <p:cNvPr id="10" name="Picture Placeholder 9" descr="One third screen image placeholder on the left">
            <a:extLst>
              <a:ext uri="{FF2B5EF4-FFF2-40B4-BE49-F238E27FC236}">
                <a16:creationId xmlns:a16="http://schemas.microsoft.com/office/drawing/2014/main" id="{5B5F3716-2F5E-4973-A6EA-E9F7198402F9}"/>
              </a:ext>
            </a:extLst>
          </p:cNvPr>
          <p:cNvSpPr>
            <a:spLocks noGrp="1"/>
          </p:cNvSpPr>
          <p:nvPr>
            <p:ph type="pic" sz="quarter" idx="12" hasCustomPrompt="1"/>
          </p:nvPr>
        </p:nvSpPr>
        <p:spPr>
          <a:xfrm>
            <a:off x="0" y="-24904"/>
            <a:ext cx="4046362" cy="1334917"/>
          </a:xfrm>
          <a:blipFill>
            <a:blip r:embed="rId3" cstate="screen">
              <a:extLst>
                <a:ext uri="{28A0092B-C50C-407E-A947-70E740481C1C}">
                  <a14:useLocalDpi xmlns:a14="http://schemas.microsoft.com/office/drawing/2010/main"/>
                </a:ext>
              </a:extLst>
            </a:blip>
            <a:stretch>
              <a:fillRect t="359"/>
            </a:stretch>
          </a:blipFill>
        </p:spPr>
        <p:txBody>
          <a:bodyPr tIns="36576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531319" y="457200"/>
            <a:ext cx="7096696" cy="553998"/>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4527256" y="1435497"/>
            <a:ext cx="7096696" cy="1315714"/>
          </a:xfrm>
        </p:spPr>
        <p:txBody>
          <a:bodyPr>
            <a:noAutofit/>
          </a:bodyPr>
          <a:lstStyle>
            <a:lvl1pPr marL="0" indent="0">
              <a:lnSpc>
                <a:spcPct val="100000"/>
              </a:lnSpc>
              <a:spcBef>
                <a:spcPts val="588"/>
              </a:spcBef>
              <a:spcAft>
                <a:spcPts val="588"/>
              </a:spcAft>
              <a:buNone/>
              <a:defRPr sz="2353">
                <a:solidFill>
                  <a:schemeClr val="bg1"/>
                </a:solidFill>
              </a:defRPr>
            </a:lvl1pPr>
            <a:lvl2pPr marL="228556" indent="0">
              <a:lnSpc>
                <a:spcPct val="100000"/>
              </a:lnSpc>
              <a:spcBef>
                <a:spcPts val="588"/>
              </a:spcBef>
              <a:spcAft>
                <a:spcPts val="588"/>
              </a:spcAft>
              <a:buNone/>
              <a:defRPr sz="1568">
                <a:solidFill>
                  <a:schemeClr val="bg1"/>
                </a:solidFill>
              </a:defRPr>
            </a:lvl2pPr>
            <a:lvl3pPr marL="457113" indent="0">
              <a:lnSpc>
                <a:spcPct val="100000"/>
              </a:lnSpc>
              <a:spcBef>
                <a:spcPts val="588"/>
              </a:spcBef>
              <a:spcAft>
                <a:spcPts val="588"/>
              </a:spcAft>
              <a:buNone/>
              <a:defRPr sz="1568">
                <a:solidFill>
                  <a:schemeClr val="bg1"/>
                </a:solidFill>
              </a:defRPr>
            </a:lvl3pPr>
            <a:lvl4pPr marL="661861" indent="0">
              <a:lnSpc>
                <a:spcPct val="100000"/>
              </a:lnSpc>
              <a:spcBef>
                <a:spcPts val="588"/>
              </a:spcBef>
              <a:spcAft>
                <a:spcPts val="588"/>
              </a:spcAft>
              <a:buNone/>
              <a:defRPr sz="1568">
                <a:solidFill>
                  <a:schemeClr val="bg1"/>
                </a:solidFill>
              </a:defRPr>
            </a:lvl4pPr>
            <a:lvl5pPr marL="855498" indent="0">
              <a:lnSpc>
                <a:spcPct val="100000"/>
              </a:lnSpc>
              <a:spcBef>
                <a:spcPts val="588"/>
              </a:spcBef>
              <a:spcAft>
                <a:spcPts val="588"/>
              </a:spcAft>
              <a:buNone/>
              <a:defRPr sz="1568">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B548E7E8-8162-1887-5C3F-8E0BB64BF327}"/>
              </a:ext>
            </a:extLst>
          </p:cNvPr>
          <p:cNvPicPr>
            <a:picLocks noChangeAspect="1"/>
          </p:cNvPicPr>
          <p:nvPr userDrawn="1"/>
        </p:nvPicPr>
        <p:blipFill>
          <a:blip r:embed="rId4"/>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1312197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One half photo">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581598" y="457199"/>
            <a:ext cx="5046417" cy="1086369"/>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6577536" y="2144352"/>
            <a:ext cx="5046417" cy="1315714"/>
          </a:xfrm>
        </p:spPr>
        <p:txBody>
          <a:bodyPr>
            <a:noAutofit/>
          </a:bodyPr>
          <a:lstStyle>
            <a:lvl1pPr marL="0" indent="0">
              <a:lnSpc>
                <a:spcPct val="100000"/>
              </a:lnSpc>
              <a:spcBef>
                <a:spcPts val="588"/>
              </a:spcBef>
              <a:spcAft>
                <a:spcPts val="588"/>
              </a:spcAft>
              <a:buNone/>
              <a:defRPr sz="2353">
                <a:solidFill>
                  <a:schemeClr val="bg1"/>
                </a:solidFill>
              </a:defRPr>
            </a:lvl1pPr>
            <a:lvl2pPr marL="228556" indent="0">
              <a:lnSpc>
                <a:spcPct val="100000"/>
              </a:lnSpc>
              <a:spcBef>
                <a:spcPts val="588"/>
              </a:spcBef>
              <a:spcAft>
                <a:spcPts val="588"/>
              </a:spcAft>
              <a:buNone/>
              <a:defRPr sz="1568">
                <a:solidFill>
                  <a:schemeClr val="bg1"/>
                </a:solidFill>
              </a:defRPr>
            </a:lvl2pPr>
            <a:lvl3pPr marL="457113" indent="0">
              <a:lnSpc>
                <a:spcPct val="100000"/>
              </a:lnSpc>
              <a:spcBef>
                <a:spcPts val="588"/>
              </a:spcBef>
              <a:spcAft>
                <a:spcPts val="588"/>
              </a:spcAft>
              <a:buNone/>
              <a:defRPr sz="1568">
                <a:solidFill>
                  <a:schemeClr val="bg1"/>
                </a:solidFill>
              </a:defRPr>
            </a:lvl3pPr>
            <a:lvl4pPr marL="661861" indent="0">
              <a:lnSpc>
                <a:spcPct val="100000"/>
              </a:lnSpc>
              <a:spcBef>
                <a:spcPts val="588"/>
              </a:spcBef>
              <a:spcAft>
                <a:spcPts val="588"/>
              </a:spcAft>
              <a:buNone/>
              <a:defRPr sz="1568">
                <a:solidFill>
                  <a:schemeClr val="bg1"/>
                </a:solidFill>
              </a:defRPr>
            </a:lvl4pPr>
            <a:lvl5pPr marL="855498" indent="0">
              <a:lnSpc>
                <a:spcPct val="100000"/>
              </a:lnSpc>
              <a:spcBef>
                <a:spcPts val="588"/>
              </a:spcBef>
              <a:spcAft>
                <a:spcPts val="588"/>
              </a:spcAft>
              <a:buNone/>
              <a:defRPr sz="1568">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descr="Half screen image placeholder on the left">
            <a:extLst>
              <a:ext uri="{FF2B5EF4-FFF2-40B4-BE49-F238E27FC236}">
                <a16:creationId xmlns:a16="http://schemas.microsoft.com/office/drawing/2014/main" id="{DD7434E0-1F7D-4A35-9540-BD1A050CB7C8}"/>
              </a:ext>
            </a:extLst>
          </p:cNvPr>
          <p:cNvSpPr>
            <a:spLocks noGrp="1"/>
          </p:cNvSpPr>
          <p:nvPr>
            <p:ph type="pic" sz="quarter" idx="11" hasCustomPrompt="1"/>
          </p:nvPr>
        </p:nvSpPr>
        <p:spPr bwMode="gray">
          <a:xfrm>
            <a:off x="0" y="-24699"/>
            <a:ext cx="6096000"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pic>
        <p:nvPicPr>
          <p:cNvPr id="6" name="Picture 5" descr="Logo&#10;&#10;Description automatically generated">
            <a:extLst>
              <a:ext uri="{FF2B5EF4-FFF2-40B4-BE49-F238E27FC236}">
                <a16:creationId xmlns:a16="http://schemas.microsoft.com/office/drawing/2014/main" id="{008AE40E-D7F2-F402-9B61-2A32DB80EDA2}"/>
              </a:ext>
            </a:extLst>
          </p:cNvPr>
          <p:cNvPicPr>
            <a:picLocks noChangeAspect="1"/>
          </p:cNvPicPr>
          <p:nvPr userDrawn="1"/>
        </p:nvPicPr>
        <p:blipFill>
          <a:blip r:embed="rId4"/>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28536511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One quarter righ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7976967" cy="553998"/>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1" y="1435497"/>
            <a:ext cx="7976967" cy="1315714"/>
          </a:xfrm>
        </p:spPr>
        <p:txBody>
          <a:bodyPr>
            <a:noAutofit/>
          </a:bodyPr>
          <a:lstStyle>
            <a:lvl1pPr marL="0" indent="0">
              <a:lnSpc>
                <a:spcPct val="100000"/>
              </a:lnSpc>
              <a:spcBef>
                <a:spcPts val="588"/>
              </a:spcBef>
              <a:spcAft>
                <a:spcPts val="588"/>
              </a:spcAft>
              <a:buNone/>
              <a:defRPr sz="2353">
                <a:solidFill>
                  <a:schemeClr val="bg1"/>
                </a:solidFill>
              </a:defRPr>
            </a:lvl1pPr>
            <a:lvl2pPr marL="228556" indent="0">
              <a:lnSpc>
                <a:spcPct val="100000"/>
              </a:lnSpc>
              <a:spcBef>
                <a:spcPts val="588"/>
              </a:spcBef>
              <a:spcAft>
                <a:spcPts val="588"/>
              </a:spcAft>
              <a:buNone/>
              <a:defRPr sz="1568">
                <a:solidFill>
                  <a:schemeClr val="bg1"/>
                </a:solidFill>
              </a:defRPr>
            </a:lvl2pPr>
            <a:lvl3pPr marL="457113" indent="0">
              <a:lnSpc>
                <a:spcPct val="100000"/>
              </a:lnSpc>
              <a:spcBef>
                <a:spcPts val="588"/>
              </a:spcBef>
              <a:spcAft>
                <a:spcPts val="588"/>
              </a:spcAft>
              <a:buNone/>
              <a:defRPr sz="1568">
                <a:solidFill>
                  <a:schemeClr val="bg1"/>
                </a:solidFill>
              </a:defRPr>
            </a:lvl3pPr>
            <a:lvl4pPr marL="661861" indent="0">
              <a:lnSpc>
                <a:spcPct val="100000"/>
              </a:lnSpc>
              <a:spcBef>
                <a:spcPts val="588"/>
              </a:spcBef>
              <a:spcAft>
                <a:spcPts val="588"/>
              </a:spcAft>
              <a:buNone/>
              <a:defRPr sz="1568">
                <a:solidFill>
                  <a:schemeClr val="bg1"/>
                </a:solidFill>
              </a:defRPr>
            </a:lvl4pPr>
            <a:lvl5pPr marL="855498" indent="0">
              <a:lnSpc>
                <a:spcPct val="100000"/>
              </a:lnSpc>
              <a:spcBef>
                <a:spcPts val="588"/>
              </a:spcBef>
              <a:spcAft>
                <a:spcPts val="588"/>
              </a:spcAft>
              <a:buNone/>
              <a:defRPr sz="1568">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6" descr="One quarter screen image placeholder on the right">
            <a:extLst>
              <a:ext uri="{FF2B5EF4-FFF2-40B4-BE49-F238E27FC236}">
                <a16:creationId xmlns:a16="http://schemas.microsoft.com/office/drawing/2014/main" id="{F027E75B-BDBC-482F-994B-34F7EEB2ADC9}"/>
              </a:ext>
            </a:extLst>
          </p:cNvPr>
          <p:cNvSpPr>
            <a:spLocks noGrp="1"/>
          </p:cNvSpPr>
          <p:nvPr>
            <p:ph type="pic" sz="quarter" idx="12" hasCustomPrompt="1"/>
          </p:nvPr>
        </p:nvSpPr>
        <p:spPr>
          <a:xfrm>
            <a:off x="9146334" y="-1"/>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Tree>
    <p:custDataLst>
      <p:tags r:id="rId1"/>
    </p:custDataLst>
    <p:extLst>
      <p:ext uri="{BB962C8B-B14F-4D97-AF65-F5344CB8AC3E}">
        <p14:creationId xmlns:p14="http://schemas.microsoft.com/office/powerpoint/2010/main" val="15150560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One thrid righ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856436" cy="553998"/>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1" y="1435497"/>
            <a:ext cx="6856436" cy="1315714"/>
          </a:xfrm>
        </p:spPr>
        <p:txBody>
          <a:bodyPr>
            <a:noAutofit/>
          </a:bodyPr>
          <a:lstStyle>
            <a:lvl1pPr marL="0" indent="0">
              <a:lnSpc>
                <a:spcPct val="100000"/>
              </a:lnSpc>
              <a:spcBef>
                <a:spcPts val="588"/>
              </a:spcBef>
              <a:spcAft>
                <a:spcPts val="588"/>
              </a:spcAft>
              <a:buNone/>
              <a:defRPr sz="2353">
                <a:solidFill>
                  <a:schemeClr val="bg1"/>
                </a:solidFill>
              </a:defRPr>
            </a:lvl1pPr>
            <a:lvl2pPr marL="228556" indent="0">
              <a:lnSpc>
                <a:spcPct val="100000"/>
              </a:lnSpc>
              <a:spcBef>
                <a:spcPts val="588"/>
              </a:spcBef>
              <a:spcAft>
                <a:spcPts val="588"/>
              </a:spcAft>
              <a:buNone/>
              <a:defRPr sz="1568">
                <a:solidFill>
                  <a:schemeClr val="bg1"/>
                </a:solidFill>
              </a:defRPr>
            </a:lvl2pPr>
            <a:lvl3pPr marL="457113" indent="0">
              <a:lnSpc>
                <a:spcPct val="100000"/>
              </a:lnSpc>
              <a:spcBef>
                <a:spcPts val="588"/>
              </a:spcBef>
              <a:spcAft>
                <a:spcPts val="588"/>
              </a:spcAft>
              <a:buNone/>
              <a:defRPr sz="1568">
                <a:solidFill>
                  <a:schemeClr val="bg1"/>
                </a:solidFill>
              </a:defRPr>
            </a:lvl3pPr>
            <a:lvl4pPr marL="661861" indent="0">
              <a:lnSpc>
                <a:spcPct val="100000"/>
              </a:lnSpc>
              <a:spcBef>
                <a:spcPts val="588"/>
              </a:spcBef>
              <a:spcAft>
                <a:spcPts val="588"/>
              </a:spcAft>
              <a:buNone/>
              <a:defRPr sz="1568">
                <a:solidFill>
                  <a:schemeClr val="bg1"/>
                </a:solidFill>
              </a:defRPr>
            </a:lvl4pPr>
            <a:lvl5pPr marL="855498" indent="0">
              <a:lnSpc>
                <a:spcPct val="100000"/>
              </a:lnSpc>
              <a:spcBef>
                <a:spcPts val="588"/>
              </a:spcBef>
              <a:spcAft>
                <a:spcPts val="588"/>
              </a:spcAft>
              <a:buNone/>
              <a:defRPr sz="1568">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descr="One  third screen image placeholder on the right">
            <a:extLst>
              <a:ext uri="{FF2B5EF4-FFF2-40B4-BE49-F238E27FC236}">
                <a16:creationId xmlns:a16="http://schemas.microsoft.com/office/drawing/2014/main" id="{73CC71E8-2976-4026-BDE4-1F489CDAEA79}"/>
              </a:ext>
            </a:extLst>
          </p:cNvPr>
          <p:cNvSpPr>
            <a:spLocks noGrp="1"/>
          </p:cNvSpPr>
          <p:nvPr>
            <p:ph type="pic" sz="quarter" idx="11" hasCustomPrompt="1"/>
          </p:nvPr>
        </p:nvSpPr>
        <p:spPr bwMode="gray">
          <a:xfrm>
            <a:off x="8133624" y="-24699"/>
            <a:ext cx="4058376"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20252425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One half right">
    <p:bg>
      <p:bgPr>
        <a:solidFill>
          <a:schemeClr val="tx2"/>
        </a:solidFill>
        <a:effectLst/>
      </p:bgPr>
    </p:bg>
    <p:spTree>
      <p:nvGrpSpPr>
        <p:cNvPr id="1" name=""/>
        <p:cNvGrpSpPr/>
        <p:nvPr/>
      </p:nvGrpSpPr>
      <p:grpSpPr>
        <a:xfrm>
          <a:off x="0" y="0"/>
          <a:ext cx="0" cy="0"/>
          <a:chOff x="0" y="0"/>
          <a:chExt cx="0" cy="0"/>
        </a:xfrm>
      </p:grpSpPr>
      <p:sp>
        <p:nvSpPr>
          <p:cNvPr id="5" name="Picture Placeholder" descr="Half screen image placeholder on the righ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3"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199"/>
            <a:ext cx="5059524" cy="1086369"/>
          </a:xfrm>
        </p:spPr>
        <p:txBody>
          <a:bodyPr/>
          <a:lstStyle>
            <a:lvl1pPr>
              <a:defRPr>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584200" y="2149300"/>
            <a:ext cx="5059525" cy="1315714"/>
          </a:xfrm>
        </p:spPr>
        <p:txBody>
          <a:bodyPr wrap="square">
            <a:noAutofit/>
          </a:bodyPr>
          <a:lstStyle>
            <a:lvl1pPr marL="0" indent="0">
              <a:spcBef>
                <a:spcPts val="588"/>
              </a:spcBef>
              <a:spcAft>
                <a:spcPts val="588"/>
              </a:spcAft>
              <a:buClr>
                <a:schemeClr val="tx1"/>
              </a:buClr>
              <a:buFont typeface="Wingdings" panose="05000000000000000000" pitchFamily="2" charset="2"/>
              <a:buNone/>
              <a:defRPr sz="2353" b="0">
                <a:solidFill>
                  <a:schemeClr val="bg1"/>
                </a:solidFill>
                <a:latin typeface="+mj-lt"/>
                <a:cs typeface="Segoe UI Semilight" panose="020B0402040204020203" pitchFamily="34" charset="0"/>
              </a:defRPr>
            </a:lvl1pPr>
            <a:lvl2pPr marL="255539" indent="0">
              <a:spcBef>
                <a:spcPts val="588"/>
              </a:spcBef>
              <a:spcAft>
                <a:spcPts val="588"/>
              </a:spcAft>
              <a:buFont typeface="Wingdings" panose="05000000000000000000" pitchFamily="2" charset="2"/>
              <a:buNone/>
              <a:defRPr sz="1568" b="0">
                <a:solidFill>
                  <a:schemeClr val="bg1"/>
                </a:solidFill>
              </a:defRPr>
            </a:lvl2pPr>
            <a:lvl3pPr marL="450764" indent="0">
              <a:spcBef>
                <a:spcPts val="588"/>
              </a:spcBef>
              <a:spcAft>
                <a:spcPts val="588"/>
              </a:spcAft>
              <a:buFont typeface="Wingdings" panose="05000000000000000000" pitchFamily="2" charset="2"/>
              <a:buNone/>
              <a:tabLst/>
              <a:defRPr sz="1568" b="0">
                <a:solidFill>
                  <a:schemeClr val="bg1"/>
                </a:solidFill>
              </a:defRPr>
            </a:lvl3pPr>
            <a:lvl4pPr marL="652337" indent="0">
              <a:spcBef>
                <a:spcPts val="588"/>
              </a:spcBef>
              <a:spcAft>
                <a:spcPts val="588"/>
              </a:spcAft>
              <a:buFont typeface="Wingdings" panose="05000000000000000000" pitchFamily="2" charset="2"/>
              <a:buNone/>
              <a:defRPr sz="1568" b="0">
                <a:solidFill>
                  <a:schemeClr val="bg1"/>
                </a:solidFill>
              </a:defRPr>
            </a:lvl4pPr>
            <a:lvl5pPr marL="853911" indent="0">
              <a:spcBef>
                <a:spcPts val="588"/>
              </a:spcBef>
              <a:spcAft>
                <a:spcPts val="588"/>
              </a:spcAft>
              <a:buFont typeface="Wingdings" panose="05000000000000000000" pitchFamily="2" charset="2"/>
              <a:buNone/>
              <a:tabLst/>
              <a:defRPr sz="156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679160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Square Photo left with band">
    <p:bg>
      <p:bgPr>
        <a:solidFill>
          <a:schemeClr val="tx2"/>
        </a:solidFill>
        <a:effectLst/>
      </p:bgPr>
    </p:bg>
    <p:spTree>
      <p:nvGrpSpPr>
        <p:cNvPr id="1" name=""/>
        <p:cNvGrpSpPr/>
        <p:nvPr/>
      </p:nvGrpSpPr>
      <p:grpSpPr>
        <a:xfrm>
          <a:off x="0" y="0"/>
          <a:ext cx="0" cy="0"/>
          <a:chOff x="0" y="0"/>
          <a:chExt cx="0" cy="0"/>
        </a:xfrm>
      </p:grpSpPr>
      <p:sp>
        <p:nvSpPr>
          <p:cNvPr id="5" name="Picture Placeholder" descr="Image placeholder- Square on the lef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588263" y="2009459"/>
            <a:ext cx="3789589" cy="3735633"/>
          </a:xfrm>
          <a:blipFill>
            <a:blip r:embed="rId3" cstate="screen">
              <a:extLst>
                <a:ext uri="{28A0092B-C50C-407E-A947-70E740481C1C}">
                  <a14:useLocalDpi xmlns:a14="http://schemas.microsoft.com/office/drawing/2010/main"/>
                </a:ext>
              </a:extLst>
            </a:blip>
            <a:stretch>
              <a:fillRect/>
            </a:stretch>
          </a:blipFill>
        </p:spPr>
        <p:txBody>
          <a:bodyPr lIns="0" tIns="6400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199"/>
            <a:ext cx="10960987" cy="543185"/>
          </a:xfrm>
        </p:spPr>
        <p:txBody>
          <a:bodyPr/>
          <a:lstStyle>
            <a:lvl1pPr>
              <a:defRPr>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4398068" y="2009459"/>
            <a:ext cx="7225885" cy="3735633"/>
          </a:xfrm>
          <a:solidFill>
            <a:schemeClr val="bg1">
              <a:lumMod val="95000"/>
              <a:alpha val="30000"/>
            </a:schemeClr>
          </a:solidFill>
        </p:spPr>
        <p:txBody>
          <a:bodyPr wrap="square" lIns="365760" tIns="182880" rIns="182880" bIns="182880" anchor="ctr">
            <a:noAutofit/>
          </a:bodyPr>
          <a:lstStyle>
            <a:lvl1pPr marL="0" indent="0">
              <a:lnSpc>
                <a:spcPct val="100000"/>
              </a:lnSpc>
              <a:spcBef>
                <a:spcPts val="588"/>
              </a:spcBef>
              <a:spcAft>
                <a:spcPts val="588"/>
              </a:spcAft>
              <a:buClr>
                <a:schemeClr val="tx1"/>
              </a:buClr>
              <a:buFont typeface="Wingdings" panose="05000000000000000000" pitchFamily="2" charset="2"/>
              <a:buNone/>
              <a:defRPr sz="2353" b="0">
                <a:solidFill>
                  <a:schemeClr val="bg1"/>
                </a:solidFill>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solidFill>
                  <a:schemeClr val="bg1"/>
                </a:solidFill>
              </a:defRPr>
            </a:lvl2pPr>
            <a:lvl3pPr marL="450764" indent="0">
              <a:lnSpc>
                <a:spcPct val="100000"/>
              </a:lnSpc>
              <a:spcBef>
                <a:spcPts val="588"/>
              </a:spcBef>
              <a:spcAft>
                <a:spcPts val="588"/>
              </a:spcAft>
              <a:buFont typeface="Wingdings" panose="05000000000000000000" pitchFamily="2" charset="2"/>
              <a:buNone/>
              <a:tabLst/>
              <a:defRPr sz="1568" b="0">
                <a:solidFill>
                  <a:schemeClr val="bg1"/>
                </a:solidFill>
              </a:defRPr>
            </a:lvl3pPr>
            <a:lvl4pPr marL="652337" indent="0">
              <a:lnSpc>
                <a:spcPct val="100000"/>
              </a:lnSpc>
              <a:spcBef>
                <a:spcPts val="588"/>
              </a:spcBef>
              <a:spcAft>
                <a:spcPts val="588"/>
              </a:spcAft>
              <a:buFont typeface="Wingdings" panose="05000000000000000000" pitchFamily="2" charset="2"/>
              <a:buNone/>
              <a:defRPr sz="1568" b="0">
                <a:solidFill>
                  <a:schemeClr val="bg1"/>
                </a:solidFill>
              </a:defRPr>
            </a:lvl4pPr>
            <a:lvl5pPr marL="853911" indent="0">
              <a:lnSpc>
                <a:spcPct val="100000"/>
              </a:lnSpc>
              <a:spcBef>
                <a:spcPts val="588"/>
              </a:spcBef>
              <a:spcAft>
                <a:spcPts val="588"/>
              </a:spcAft>
              <a:buFont typeface="Wingdings" panose="05000000000000000000" pitchFamily="2" charset="2"/>
              <a:buNone/>
              <a:tabLst/>
              <a:defRPr sz="156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Logo&#10;&#10;Description automatically generated">
            <a:extLst>
              <a:ext uri="{FF2B5EF4-FFF2-40B4-BE49-F238E27FC236}">
                <a16:creationId xmlns:a16="http://schemas.microsoft.com/office/drawing/2014/main" id="{00FE5FE7-6702-C4F9-2038-0C68849AB1DF}"/>
              </a:ext>
            </a:extLst>
          </p:cNvPr>
          <p:cNvPicPr>
            <a:picLocks noChangeAspect="1"/>
          </p:cNvPicPr>
          <p:nvPr userDrawn="1"/>
        </p:nvPicPr>
        <p:blipFill>
          <a:blip r:embed="rId4"/>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242450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Square Photo left with band">
    <p:bg>
      <p:bgPr>
        <a:solidFill>
          <a:schemeClr val="tx2"/>
        </a:solidFill>
        <a:effectLst/>
      </p:bgPr>
    </p:bg>
    <p:spTree>
      <p:nvGrpSpPr>
        <p:cNvPr id="1" name=""/>
        <p:cNvGrpSpPr/>
        <p:nvPr/>
      </p:nvGrpSpPr>
      <p:grpSpPr>
        <a:xfrm>
          <a:off x="0" y="0"/>
          <a:ext cx="0" cy="0"/>
          <a:chOff x="0" y="0"/>
          <a:chExt cx="0" cy="0"/>
        </a:xfrm>
      </p:grpSpPr>
      <p:sp>
        <p:nvSpPr>
          <p:cNvPr id="5" name="Picture Placeholder" descr="Image placeholder- Square on the lef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588263" y="2009459"/>
            <a:ext cx="3789589" cy="3735633"/>
          </a:xfrm>
          <a:blipFill>
            <a:blip r:embed="rId3" cstate="screen">
              <a:extLst>
                <a:ext uri="{28A0092B-C50C-407E-A947-70E740481C1C}">
                  <a14:useLocalDpi xmlns:a14="http://schemas.microsoft.com/office/drawing/2010/main"/>
                </a:ext>
              </a:extLst>
            </a:blip>
            <a:stretch>
              <a:fillRect/>
            </a:stretch>
          </a:blipFill>
        </p:spPr>
        <p:txBody>
          <a:bodyPr lIns="0" tIns="6400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199"/>
            <a:ext cx="10960987" cy="543185"/>
          </a:xfrm>
        </p:spPr>
        <p:txBody>
          <a:bodyPr/>
          <a:lstStyle>
            <a:lvl1pPr>
              <a:defRPr>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4398068" y="2009459"/>
            <a:ext cx="7225885" cy="3735633"/>
          </a:xfrm>
          <a:solidFill>
            <a:schemeClr val="bg1">
              <a:lumMod val="95000"/>
              <a:alpha val="30000"/>
            </a:schemeClr>
          </a:solidFill>
        </p:spPr>
        <p:txBody>
          <a:bodyPr wrap="square" lIns="365760" tIns="182880" rIns="182880" bIns="182880" anchor="ctr">
            <a:noAutofit/>
          </a:bodyPr>
          <a:lstStyle>
            <a:lvl1pPr marL="0" indent="0">
              <a:lnSpc>
                <a:spcPct val="100000"/>
              </a:lnSpc>
              <a:spcBef>
                <a:spcPts val="588"/>
              </a:spcBef>
              <a:spcAft>
                <a:spcPts val="588"/>
              </a:spcAft>
              <a:buClr>
                <a:schemeClr val="tx1"/>
              </a:buClr>
              <a:buFont typeface="Wingdings" panose="05000000000000000000" pitchFamily="2" charset="2"/>
              <a:buNone/>
              <a:defRPr sz="2353" b="0">
                <a:solidFill>
                  <a:schemeClr val="bg1"/>
                </a:solidFill>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solidFill>
                  <a:schemeClr val="bg1"/>
                </a:solidFill>
              </a:defRPr>
            </a:lvl2pPr>
            <a:lvl3pPr marL="450764" indent="0">
              <a:lnSpc>
                <a:spcPct val="100000"/>
              </a:lnSpc>
              <a:spcBef>
                <a:spcPts val="588"/>
              </a:spcBef>
              <a:spcAft>
                <a:spcPts val="588"/>
              </a:spcAft>
              <a:buFont typeface="Wingdings" panose="05000000000000000000" pitchFamily="2" charset="2"/>
              <a:buNone/>
              <a:tabLst/>
              <a:defRPr sz="1568" b="0">
                <a:solidFill>
                  <a:schemeClr val="bg1"/>
                </a:solidFill>
              </a:defRPr>
            </a:lvl3pPr>
            <a:lvl4pPr marL="652337" indent="0">
              <a:lnSpc>
                <a:spcPct val="100000"/>
              </a:lnSpc>
              <a:spcBef>
                <a:spcPts val="588"/>
              </a:spcBef>
              <a:spcAft>
                <a:spcPts val="588"/>
              </a:spcAft>
              <a:buFont typeface="Wingdings" panose="05000000000000000000" pitchFamily="2" charset="2"/>
              <a:buNone/>
              <a:defRPr sz="1568" b="0">
                <a:solidFill>
                  <a:schemeClr val="bg1"/>
                </a:solidFill>
              </a:defRPr>
            </a:lvl4pPr>
            <a:lvl5pPr marL="853911" indent="0">
              <a:lnSpc>
                <a:spcPct val="100000"/>
              </a:lnSpc>
              <a:spcBef>
                <a:spcPts val="588"/>
              </a:spcBef>
              <a:spcAft>
                <a:spcPts val="588"/>
              </a:spcAft>
              <a:buFont typeface="Wingdings" panose="05000000000000000000" pitchFamily="2" charset="2"/>
              <a:buNone/>
              <a:tabLst/>
              <a:defRPr sz="156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Logo&#10;&#10;Description automatically generated">
            <a:extLst>
              <a:ext uri="{FF2B5EF4-FFF2-40B4-BE49-F238E27FC236}">
                <a16:creationId xmlns:a16="http://schemas.microsoft.com/office/drawing/2014/main" id="{738E6137-59FD-507A-EEC3-4E910A100A28}"/>
              </a:ext>
            </a:extLst>
          </p:cNvPr>
          <p:cNvPicPr>
            <a:picLocks noChangeAspect="1"/>
          </p:cNvPicPr>
          <p:nvPr userDrawn="1"/>
        </p:nvPicPr>
        <p:blipFill>
          <a:blip r:embed="rId4"/>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4171159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93097693"/>
      </p:ext>
    </p:extLst>
  </p:cSld>
  <p:clrMapOvr>
    <a:masterClrMapping/>
  </p:clrMapOvr>
  <p:transition>
    <p:fade/>
  </p:transition>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Square Photo right with band">
    <p:bg>
      <p:bgPr>
        <a:solidFill>
          <a:schemeClr val="tx2"/>
        </a:solidFill>
        <a:effectLst/>
      </p:bgPr>
    </p:bg>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7786470" y="2009459"/>
            <a:ext cx="3789589" cy="3735633"/>
          </a:xfrm>
          <a:blipFill>
            <a:blip r:embed="rId3" cstate="screen">
              <a:extLst>
                <a:ext uri="{28A0092B-C50C-407E-A947-70E740481C1C}">
                  <a14:useLocalDpi xmlns:a14="http://schemas.microsoft.com/office/drawing/2010/main"/>
                </a:ext>
              </a:extLst>
            </a:blip>
            <a:stretch>
              <a:fillRect/>
            </a:stretch>
          </a:blipFill>
        </p:spPr>
        <p:txBody>
          <a:bodyPr lIns="0" tIns="6400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199"/>
            <a:ext cx="10960987" cy="543185"/>
          </a:xfrm>
        </p:spPr>
        <p:txBody>
          <a:bodyPr/>
          <a:lstStyle>
            <a:lvl1pPr>
              <a:defRPr>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588264" y="2009459"/>
            <a:ext cx="7225885" cy="3735633"/>
          </a:xfrm>
          <a:solidFill>
            <a:schemeClr val="bg1">
              <a:lumMod val="95000"/>
              <a:alpha val="30000"/>
            </a:schemeClr>
          </a:solidFill>
        </p:spPr>
        <p:txBody>
          <a:bodyPr wrap="square" lIns="365760" tIns="182880" rIns="182880" bIns="182880" anchor="ctr">
            <a:noAutofit/>
          </a:bodyPr>
          <a:lstStyle>
            <a:lvl1pPr marL="0" indent="0">
              <a:lnSpc>
                <a:spcPct val="100000"/>
              </a:lnSpc>
              <a:spcBef>
                <a:spcPts val="588"/>
              </a:spcBef>
              <a:spcAft>
                <a:spcPts val="588"/>
              </a:spcAft>
              <a:buClr>
                <a:schemeClr val="tx1"/>
              </a:buClr>
              <a:buFont typeface="Wingdings" panose="05000000000000000000" pitchFamily="2" charset="2"/>
              <a:buNone/>
              <a:defRPr sz="2353" b="0">
                <a:solidFill>
                  <a:schemeClr val="bg1"/>
                </a:solidFill>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solidFill>
                  <a:schemeClr val="bg1"/>
                </a:solidFill>
              </a:defRPr>
            </a:lvl2pPr>
            <a:lvl3pPr marL="450764" indent="0">
              <a:lnSpc>
                <a:spcPct val="100000"/>
              </a:lnSpc>
              <a:spcBef>
                <a:spcPts val="588"/>
              </a:spcBef>
              <a:spcAft>
                <a:spcPts val="588"/>
              </a:spcAft>
              <a:buFont typeface="Wingdings" panose="05000000000000000000" pitchFamily="2" charset="2"/>
              <a:buNone/>
              <a:tabLst/>
              <a:defRPr sz="1568" b="0">
                <a:solidFill>
                  <a:schemeClr val="bg1"/>
                </a:solidFill>
              </a:defRPr>
            </a:lvl3pPr>
            <a:lvl4pPr marL="652337" indent="0">
              <a:lnSpc>
                <a:spcPct val="100000"/>
              </a:lnSpc>
              <a:spcBef>
                <a:spcPts val="588"/>
              </a:spcBef>
              <a:spcAft>
                <a:spcPts val="588"/>
              </a:spcAft>
              <a:buFont typeface="Wingdings" panose="05000000000000000000" pitchFamily="2" charset="2"/>
              <a:buNone/>
              <a:defRPr sz="1568" b="0">
                <a:solidFill>
                  <a:schemeClr val="bg1"/>
                </a:solidFill>
              </a:defRPr>
            </a:lvl4pPr>
            <a:lvl5pPr marL="853911" indent="0">
              <a:lnSpc>
                <a:spcPct val="100000"/>
              </a:lnSpc>
              <a:spcBef>
                <a:spcPts val="588"/>
              </a:spcBef>
              <a:spcAft>
                <a:spcPts val="588"/>
              </a:spcAft>
              <a:buFont typeface="Wingdings" panose="05000000000000000000" pitchFamily="2" charset="2"/>
              <a:buNone/>
              <a:tabLst/>
              <a:defRPr sz="156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Logo&#10;&#10;Description automatically generated">
            <a:extLst>
              <a:ext uri="{FF2B5EF4-FFF2-40B4-BE49-F238E27FC236}">
                <a16:creationId xmlns:a16="http://schemas.microsoft.com/office/drawing/2014/main" id="{D2C5546F-FC7D-D4EC-1848-8AC5FA297018}"/>
              </a:ext>
            </a:extLst>
          </p:cNvPr>
          <p:cNvPicPr>
            <a:picLocks noChangeAspect="1"/>
          </p:cNvPicPr>
          <p:nvPr userDrawn="1"/>
        </p:nvPicPr>
        <p:blipFill>
          <a:blip r:embed="rId4"/>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29514629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Square Photo with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bg1"/>
                </a:solidFill>
                <a:latin typeface="+mj-lt"/>
                <a:cs typeface="Segoe UI Semilight" panose="020B0402040204020203" pitchFamily="34" charset="0"/>
              </a:defRPr>
            </a:lvl1pPr>
          </a:lstStyle>
          <a:p>
            <a:r>
              <a:rPr lang="en-US"/>
              <a:t>Square photo layout with Title  </a:t>
            </a:r>
          </a:p>
        </p:txBody>
      </p:sp>
      <p:sp>
        <p:nvSpPr>
          <p:cNvPr id="5" name="Picture Placeholder" descr="Half screen image placeholder on the righ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3"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121582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3"/>
            <a:ext cx="1597025"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3"/>
            <a:ext cx="1592263"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0"/>
            <a:ext cx="1597025"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0"/>
            <a:ext cx="1592263"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54" indent="-179354">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8"/>
            <a:ext cx="1595439"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0"/>
            <a:ext cx="1595439"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2"/>
                </a:solidFill>
                <a:latin typeface="+mj-lt"/>
              </a:defRPr>
            </a:lvl1pPr>
            <a:lvl2pPr marL="228556" indent="0" algn="ctr">
              <a:buNone/>
              <a:defRPr>
                <a:solidFill>
                  <a:schemeClr val="bg1"/>
                </a:solidFill>
                <a:latin typeface="+mj-lt"/>
              </a:defRPr>
            </a:lvl2pPr>
          </a:lstStyle>
          <a:p>
            <a:pPr lvl="0"/>
            <a:r>
              <a:rPr lang="en-US"/>
              <a:t>Label</a:t>
            </a:r>
          </a:p>
        </p:txBody>
      </p:sp>
      <p:pic>
        <p:nvPicPr>
          <p:cNvPr id="4" name="Picture 3" descr="Logo&#10;&#10;Description automatically generated">
            <a:extLst>
              <a:ext uri="{FF2B5EF4-FFF2-40B4-BE49-F238E27FC236}">
                <a16:creationId xmlns:a16="http://schemas.microsoft.com/office/drawing/2014/main" id="{3D7F8370-C7D5-AFA3-5C8C-1CD76DA3BCCE}"/>
              </a:ext>
            </a:extLst>
          </p:cNvPr>
          <p:cNvPicPr>
            <a:picLocks noChangeAspect="1"/>
          </p:cNvPicPr>
          <p:nvPr userDrawn="1"/>
        </p:nvPicPr>
        <p:blipFill>
          <a:blip r:embed="rId2"/>
          <a:stretch>
            <a:fillRect/>
          </a:stretch>
        </p:blipFill>
        <p:spPr>
          <a:xfrm>
            <a:off x="10595739" y="259060"/>
            <a:ext cx="1178738" cy="887586"/>
          </a:xfrm>
          <a:prstGeom prst="rect">
            <a:avLst/>
          </a:prstGeom>
        </p:spPr>
      </p:pic>
    </p:spTree>
    <p:extLst>
      <p:ext uri="{BB962C8B-B14F-4D97-AF65-F5344CB8AC3E}">
        <p14:creationId xmlns:p14="http://schemas.microsoft.com/office/powerpoint/2010/main" val="248069135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 full bleed 1">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33F636CF-AF07-7D66-B028-DCB8D66143E5}"/>
              </a:ext>
            </a:extLst>
          </p:cNvPr>
          <p:cNvGrpSpPr/>
          <p:nvPr userDrawn="1"/>
        </p:nvGrpSpPr>
        <p:grpSpPr>
          <a:xfrm>
            <a:off x="-19458" y="0"/>
            <a:ext cx="12211459" cy="6858000"/>
            <a:chOff x="865" y="0"/>
            <a:chExt cx="12213191" cy="6858000"/>
          </a:xfrm>
        </p:grpSpPr>
        <p:pic>
          <p:nvPicPr>
            <p:cNvPr id="55" name="Picture 54" descr="A picture containing grass, outdoor, sky, field&#10;&#10;Description automatically generated">
              <a:extLst>
                <a:ext uri="{FF2B5EF4-FFF2-40B4-BE49-F238E27FC236}">
                  <a16:creationId xmlns:a16="http://schemas.microsoft.com/office/drawing/2014/main" id="{81942ACB-513A-2C40-F62E-1099E9C116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865" y="487"/>
              <a:ext cx="12213191" cy="6857513"/>
            </a:xfrm>
            <a:prstGeom prst="rect">
              <a:avLst/>
            </a:prstGeom>
          </p:spPr>
        </p:pic>
        <p:sp>
          <p:nvSpPr>
            <p:cNvPr id="56" name="Rectangle 55">
              <a:extLst>
                <a:ext uri="{FF2B5EF4-FFF2-40B4-BE49-F238E27FC236}">
                  <a16:creationId xmlns:a16="http://schemas.microsoft.com/office/drawing/2014/main" id="{85E4C346-1ADD-6AF4-F29C-F8B81FCFE024}"/>
                </a:ext>
              </a:extLst>
            </p:cNvPr>
            <p:cNvSpPr/>
            <p:nvPr/>
          </p:nvSpPr>
          <p:spPr bwMode="auto">
            <a:xfrm>
              <a:off x="9674" y="0"/>
              <a:ext cx="12204382" cy="6857027"/>
            </a:xfrm>
            <a:prstGeom prst="rect">
              <a:avLst/>
            </a:prstGeom>
            <a:gradFill>
              <a:gsLst>
                <a:gs pos="97967">
                  <a:srgbClr val="00B050">
                    <a:alpha val="14000"/>
                  </a:srgbClr>
                </a:gs>
                <a:gs pos="40000">
                  <a:srgbClr val="FFFF00">
                    <a:alpha val="10000"/>
                  </a:srgbClr>
                </a:gs>
                <a:gs pos="72000">
                  <a:srgbClr val="00B050">
                    <a:alpha val="12000"/>
                  </a:srgbClr>
                </a:gs>
                <a:gs pos="0">
                  <a:srgbClr val="0078D4">
                    <a:alpha val="40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Star: 4 Points 56">
              <a:extLst>
                <a:ext uri="{FF2B5EF4-FFF2-40B4-BE49-F238E27FC236}">
                  <a16:creationId xmlns:a16="http://schemas.microsoft.com/office/drawing/2014/main" id="{D9BE3761-635E-CA80-1766-4DA448F61402}"/>
                </a:ext>
              </a:extLst>
            </p:cNvPr>
            <p:cNvSpPr/>
            <p:nvPr/>
          </p:nvSpPr>
          <p:spPr bwMode="auto">
            <a:xfrm>
              <a:off x="6050554" y="1610418"/>
              <a:ext cx="192478" cy="192478"/>
            </a:xfrm>
            <a:prstGeom prst="star4">
              <a:avLst>
                <a:gd name="adj" fmla="val 5136"/>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182EFC8A-9FD1-8A86-6963-E2CB4D84A0EF}"/>
                </a:ext>
              </a:extLst>
            </p:cNvPr>
            <p:cNvGrpSpPr/>
            <p:nvPr/>
          </p:nvGrpSpPr>
          <p:grpSpPr>
            <a:xfrm rot="2680846">
              <a:off x="2963886" y="898959"/>
              <a:ext cx="190816" cy="190816"/>
              <a:chOff x="14000669" y="7507705"/>
              <a:chExt cx="288758" cy="288758"/>
            </a:xfrm>
          </p:grpSpPr>
          <p:sp>
            <p:nvSpPr>
              <p:cNvPr id="93" name="Star: 4 Points 92">
                <a:extLst>
                  <a:ext uri="{FF2B5EF4-FFF2-40B4-BE49-F238E27FC236}">
                    <a16:creationId xmlns:a16="http://schemas.microsoft.com/office/drawing/2014/main" id="{5778791D-D984-1687-1965-B76127DCE2B6}"/>
                  </a:ext>
                </a:extLst>
              </p:cNvPr>
              <p:cNvSpPr/>
              <p:nvPr/>
            </p:nvSpPr>
            <p:spPr bwMode="auto">
              <a:xfrm>
                <a:off x="14000669" y="7507705"/>
                <a:ext cx="288758" cy="288758"/>
              </a:xfrm>
              <a:prstGeom prst="star4">
                <a:avLst>
                  <a:gd name="adj" fmla="val 5136"/>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Star: 4 Points 93">
                <a:extLst>
                  <a:ext uri="{FF2B5EF4-FFF2-40B4-BE49-F238E27FC236}">
                    <a16:creationId xmlns:a16="http://schemas.microsoft.com/office/drawing/2014/main" id="{7A996D89-3D57-704F-77E5-071F9ED70593}"/>
                  </a:ext>
                </a:extLst>
              </p:cNvPr>
              <p:cNvSpPr/>
              <p:nvPr/>
            </p:nvSpPr>
            <p:spPr bwMode="auto">
              <a:xfrm rot="18900000">
                <a:off x="14049197" y="7550916"/>
                <a:ext cx="202334" cy="202334"/>
              </a:xfrm>
              <a:prstGeom prst="star4">
                <a:avLst>
                  <a:gd name="adj" fmla="val 5136"/>
                </a:avLst>
              </a:prstGeom>
              <a:solidFill>
                <a:srgbClr val="FFFFF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4FBFE076-C990-33FE-2C8E-68A0F2D816F6}"/>
                </a:ext>
              </a:extLst>
            </p:cNvPr>
            <p:cNvGrpSpPr/>
            <p:nvPr/>
          </p:nvGrpSpPr>
          <p:grpSpPr>
            <a:xfrm rot="2680846">
              <a:off x="3748240" y="1076216"/>
              <a:ext cx="190816" cy="190816"/>
              <a:chOff x="14000669" y="7507705"/>
              <a:chExt cx="288758" cy="288758"/>
            </a:xfrm>
          </p:grpSpPr>
          <p:sp>
            <p:nvSpPr>
              <p:cNvPr id="91" name="Star: 4 Points 90">
                <a:extLst>
                  <a:ext uri="{FF2B5EF4-FFF2-40B4-BE49-F238E27FC236}">
                    <a16:creationId xmlns:a16="http://schemas.microsoft.com/office/drawing/2014/main" id="{6B72FF18-481C-BE03-8102-EF9F17757736}"/>
                  </a:ext>
                </a:extLst>
              </p:cNvPr>
              <p:cNvSpPr/>
              <p:nvPr/>
            </p:nvSpPr>
            <p:spPr bwMode="auto">
              <a:xfrm>
                <a:off x="14000669" y="7507705"/>
                <a:ext cx="288758" cy="288758"/>
              </a:xfrm>
              <a:prstGeom prst="star4">
                <a:avLst>
                  <a:gd name="adj" fmla="val 5136"/>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Star: 4 Points 91">
                <a:extLst>
                  <a:ext uri="{FF2B5EF4-FFF2-40B4-BE49-F238E27FC236}">
                    <a16:creationId xmlns:a16="http://schemas.microsoft.com/office/drawing/2014/main" id="{EFE0AC66-507A-BFAB-C877-A49E4F8A5F4D}"/>
                  </a:ext>
                </a:extLst>
              </p:cNvPr>
              <p:cNvSpPr/>
              <p:nvPr/>
            </p:nvSpPr>
            <p:spPr bwMode="auto">
              <a:xfrm rot="18900000">
                <a:off x="14049197" y="7550916"/>
                <a:ext cx="202334" cy="202334"/>
              </a:xfrm>
              <a:prstGeom prst="star4">
                <a:avLst>
                  <a:gd name="adj" fmla="val 5136"/>
                </a:avLst>
              </a:prstGeom>
              <a:solidFill>
                <a:srgbClr val="FFFFF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B8663282-BA8D-61C0-906C-7036CC59BB4B}"/>
                </a:ext>
              </a:extLst>
            </p:cNvPr>
            <p:cNvGrpSpPr/>
            <p:nvPr/>
          </p:nvGrpSpPr>
          <p:grpSpPr>
            <a:xfrm rot="660550">
              <a:off x="3763197" y="1076216"/>
              <a:ext cx="190816" cy="190816"/>
              <a:chOff x="14000669" y="7507705"/>
              <a:chExt cx="288758" cy="288758"/>
            </a:xfrm>
          </p:grpSpPr>
          <p:sp>
            <p:nvSpPr>
              <p:cNvPr id="89" name="Star: 4 Points 88">
                <a:extLst>
                  <a:ext uri="{FF2B5EF4-FFF2-40B4-BE49-F238E27FC236}">
                    <a16:creationId xmlns:a16="http://schemas.microsoft.com/office/drawing/2014/main" id="{4EB88F53-A7B2-F7BE-5294-1F9AC379F823}"/>
                  </a:ext>
                </a:extLst>
              </p:cNvPr>
              <p:cNvSpPr/>
              <p:nvPr/>
            </p:nvSpPr>
            <p:spPr bwMode="auto">
              <a:xfrm>
                <a:off x="14000669" y="7507705"/>
                <a:ext cx="288758" cy="288758"/>
              </a:xfrm>
              <a:prstGeom prst="star4">
                <a:avLst>
                  <a:gd name="adj" fmla="val 5136"/>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Star: 4 Points 89">
                <a:extLst>
                  <a:ext uri="{FF2B5EF4-FFF2-40B4-BE49-F238E27FC236}">
                    <a16:creationId xmlns:a16="http://schemas.microsoft.com/office/drawing/2014/main" id="{FADA9866-2509-8105-A4D4-C295EB80A8B7}"/>
                  </a:ext>
                </a:extLst>
              </p:cNvPr>
              <p:cNvSpPr/>
              <p:nvPr/>
            </p:nvSpPr>
            <p:spPr bwMode="auto">
              <a:xfrm rot="18900000">
                <a:off x="14049197" y="7550916"/>
                <a:ext cx="202334" cy="202334"/>
              </a:xfrm>
              <a:prstGeom prst="star4">
                <a:avLst>
                  <a:gd name="adj" fmla="val 5136"/>
                </a:avLst>
              </a:prstGeom>
              <a:solidFill>
                <a:srgbClr val="FFFFF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Oval 60">
              <a:extLst>
                <a:ext uri="{FF2B5EF4-FFF2-40B4-BE49-F238E27FC236}">
                  <a16:creationId xmlns:a16="http://schemas.microsoft.com/office/drawing/2014/main" id="{AEF3DC07-CC8D-76F8-E1A3-0F382A6750B2}"/>
                </a:ext>
              </a:extLst>
            </p:cNvPr>
            <p:cNvSpPr/>
            <p:nvPr/>
          </p:nvSpPr>
          <p:spPr bwMode="auto">
            <a:xfrm>
              <a:off x="3708723" y="1025790"/>
              <a:ext cx="291669" cy="291669"/>
            </a:xfrm>
            <a:prstGeom prst="ellipse">
              <a:avLst/>
            </a:prstGeom>
            <a:gradFill flip="none" rotWithShape="1">
              <a:gsLst>
                <a:gs pos="61000">
                  <a:srgbClr val="FFFFFF">
                    <a:alpha val="0"/>
                  </a:srgbClr>
                </a:gs>
                <a:gs pos="0">
                  <a:srgbClr val="FFFFFF">
                    <a:alpha val="28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8B84E1-972D-B565-B616-9DA3004DC100}"/>
                </a:ext>
              </a:extLst>
            </p:cNvPr>
            <p:cNvSpPr/>
            <p:nvPr/>
          </p:nvSpPr>
          <p:spPr bwMode="auto">
            <a:xfrm>
              <a:off x="2913460" y="848533"/>
              <a:ext cx="291669" cy="291669"/>
            </a:xfrm>
            <a:prstGeom prst="ellipse">
              <a:avLst/>
            </a:prstGeom>
            <a:gradFill flip="none" rotWithShape="1">
              <a:gsLst>
                <a:gs pos="61000">
                  <a:srgbClr val="FFFFFF">
                    <a:alpha val="0"/>
                  </a:srgbClr>
                </a:gs>
                <a:gs pos="0">
                  <a:srgbClr val="FFFFFF">
                    <a:alpha val="28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D81E77FA-CB05-0708-22B9-EDD3C2604134}"/>
                </a:ext>
              </a:extLst>
            </p:cNvPr>
            <p:cNvSpPr/>
            <p:nvPr/>
          </p:nvSpPr>
          <p:spPr bwMode="auto">
            <a:xfrm>
              <a:off x="4942186" y="642984"/>
              <a:ext cx="1394069" cy="1394069"/>
            </a:xfrm>
            <a:prstGeom prst="ellipse">
              <a:avLst/>
            </a:prstGeom>
            <a:gradFill flip="none" rotWithShape="1">
              <a:gsLst>
                <a:gs pos="15000">
                  <a:srgbClr val="FFFFFF">
                    <a:alpha val="2000"/>
                  </a:srgbClr>
                </a:gs>
                <a:gs pos="48000">
                  <a:srgbClr val="FFFFFF">
                    <a:alpha val="0"/>
                  </a:srgbClr>
                </a:gs>
                <a:gs pos="2000">
                  <a:srgbClr val="FFFFFF">
                    <a:alpha val="65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0ABBE0E-5C64-3A2C-835F-B0A17D0ED23A}"/>
                </a:ext>
              </a:extLst>
            </p:cNvPr>
            <p:cNvSpPr/>
            <p:nvPr/>
          </p:nvSpPr>
          <p:spPr bwMode="auto">
            <a:xfrm>
              <a:off x="6000958" y="1560607"/>
              <a:ext cx="291669" cy="291669"/>
            </a:xfrm>
            <a:prstGeom prst="ellipse">
              <a:avLst/>
            </a:prstGeom>
            <a:gradFill flip="none" rotWithShape="1">
              <a:gsLst>
                <a:gs pos="61000">
                  <a:srgbClr val="FFFFFF">
                    <a:alpha val="0"/>
                  </a:srgbClr>
                </a:gs>
                <a:gs pos="0">
                  <a:srgbClr val="FFFFFF">
                    <a:alpha val="28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4516DFBA-C62A-70E2-E0B0-5A2395E37101}"/>
                </a:ext>
              </a:extLst>
            </p:cNvPr>
            <p:cNvGrpSpPr/>
            <p:nvPr/>
          </p:nvGrpSpPr>
          <p:grpSpPr>
            <a:xfrm rot="2680846">
              <a:off x="2421429" y="430474"/>
              <a:ext cx="190816" cy="190816"/>
              <a:chOff x="14000669" y="7507705"/>
              <a:chExt cx="288758" cy="288758"/>
            </a:xfrm>
          </p:grpSpPr>
          <p:sp>
            <p:nvSpPr>
              <p:cNvPr id="87" name="Star: 4 Points 86">
                <a:extLst>
                  <a:ext uri="{FF2B5EF4-FFF2-40B4-BE49-F238E27FC236}">
                    <a16:creationId xmlns:a16="http://schemas.microsoft.com/office/drawing/2014/main" id="{41279853-7D1E-EB58-CECE-99F9B30917C5}"/>
                  </a:ext>
                </a:extLst>
              </p:cNvPr>
              <p:cNvSpPr/>
              <p:nvPr/>
            </p:nvSpPr>
            <p:spPr bwMode="auto">
              <a:xfrm>
                <a:off x="14000669" y="7507705"/>
                <a:ext cx="288758" cy="288758"/>
              </a:xfrm>
              <a:prstGeom prst="star4">
                <a:avLst>
                  <a:gd name="adj" fmla="val 5136"/>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Star: 4 Points 87">
                <a:extLst>
                  <a:ext uri="{FF2B5EF4-FFF2-40B4-BE49-F238E27FC236}">
                    <a16:creationId xmlns:a16="http://schemas.microsoft.com/office/drawing/2014/main" id="{C004E764-5444-9D58-CE19-4DDB117A2138}"/>
                  </a:ext>
                </a:extLst>
              </p:cNvPr>
              <p:cNvSpPr/>
              <p:nvPr/>
            </p:nvSpPr>
            <p:spPr bwMode="auto">
              <a:xfrm rot="18900000">
                <a:off x="14049197" y="7550916"/>
                <a:ext cx="202334" cy="202334"/>
              </a:xfrm>
              <a:prstGeom prst="star4">
                <a:avLst>
                  <a:gd name="adj" fmla="val 5136"/>
                </a:avLst>
              </a:prstGeom>
              <a:solidFill>
                <a:srgbClr val="FFFFF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 name="Oval 65">
              <a:extLst>
                <a:ext uri="{FF2B5EF4-FFF2-40B4-BE49-F238E27FC236}">
                  <a16:creationId xmlns:a16="http://schemas.microsoft.com/office/drawing/2014/main" id="{3C29C399-9B7D-5C05-0D69-153D03D00E98}"/>
                </a:ext>
              </a:extLst>
            </p:cNvPr>
            <p:cNvSpPr/>
            <p:nvPr/>
          </p:nvSpPr>
          <p:spPr bwMode="auto">
            <a:xfrm>
              <a:off x="2381911" y="390956"/>
              <a:ext cx="291669" cy="291669"/>
            </a:xfrm>
            <a:prstGeom prst="ellipse">
              <a:avLst/>
            </a:prstGeom>
            <a:gradFill flip="none" rotWithShape="1">
              <a:gsLst>
                <a:gs pos="61000">
                  <a:srgbClr val="FFFFFF">
                    <a:alpha val="0"/>
                  </a:srgbClr>
                </a:gs>
                <a:gs pos="0">
                  <a:srgbClr val="FFFFFF">
                    <a:alpha val="28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49BB60E5-D252-3E10-97C0-54E87C692323}"/>
                </a:ext>
              </a:extLst>
            </p:cNvPr>
            <p:cNvGrpSpPr/>
            <p:nvPr/>
          </p:nvGrpSpPr>
          <p:grpSpPr>
            <a:xfrm>
              <a:off x="5399045" y="1096172"/>
              <a:ext cx="487695" cy="487695"/>
              <a:chOff x="14000669" y="7507705"/>
              <a:chExt cx="288758" cy="288758"/>
            </a:xfrm>
          </p:grpSpPr>
          <p:sp>
            <p:nvSpPr>
              <p:cNvPr id="85" name="Star: 4 Points 84">
                <a:extLst>
                  <a:ext uri="{FF2B5EF4-FFF2-40B4-BE49-F238E27FC236}">
                    <a16:creationId xmlns:a16="http://schemas.microsoft.com/office/drawing/2014/main" id="{1CFDE2E8-3ABA-83C5-41C2-C2FA22237769}"/>
                  </a:ext>
                </a:extLst>
              </p:cNvPr>
              <p:cNvSpPr/>
              <p:nvPr/>
            </p:nvSpPr>
            <p:spPr bwMode="auto">
              <a:xfrm>
                <a:off x="14000669" y="7507705"/>
                <a:ext cx="288758" cy="288758"/>
              </a:xfrm>
              <a:prstGeom prst="star4">
                <a:avLst>
                  <a:gd name="adj" fmla="val 5136"/>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Star: 4 Points 85">
                <a:extLst>
                  <a:ext uri="{FF2B5EF4-FFF2-40B4-BE49-F238E27FC236}">
                    <a16:creationId xmlns:a16="http://schemas.microsoft.com/office/drawing/2014/main" id="{E5F89181-A5A1-EA83-6407-EF199D322F9A}"/>
                  </a:ext>
                </a:extLst>
              </p:cNvPr>
              <p:cNvSpPr/>
              <p:nvPr/>
            </p:nvSpPr>
            <p:spPr bwMode="auto">
              <a:xfrm rot="18900000">
                <a:off x="14049197" y="7550916"/>
                <a:ext cx="202334" cy="202334"/>
              </a:xfrm>
              <a:prstGeom prst="star4">
                <a:avLst>
                  <a:gd name="adj" fmla="val 5136"/>
                </a:avLst>
              </a:prstGeom>
              <a:solidFill>
                <a:srgbClr val="FFFFF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Star: 4 Points 67">
              <a:extLst>
                <a:ext uri="{FF2B5EF4-FFF2-40B4-BE49-F238E27FC236}">
                  <a16:creationId xmlns:a16="http://schemas.microsoft.com/office/drawing/2014/main" id="{C8F8EAC5-217F-8135-9652-52D891FAA78F}"/>
                </a:ext>
              </a:extLst>
            </p:cNvPr>
            <p:cNvSpPr/>
            <p:nvPr/>
          </p:nvSpPr>
          <p:spPr bwMode="auto">
            <a:xfrm rot="18900000">
              <a:off x="6082901" y="1639221"/>
              <a:ext cx="134871" cy="134871"/>
            </a:xfrm>
            <a:prstGeom prst="star4">
              <a:avLst>
                <a:gd name="adj" fmla="val 5136"/>
              </a:avLst>
            </a:prstGeom>
            <a:solidFill>
              <a:srgbClr val="FFFFF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95797F33-830B-131A-9EC8-D40FFC440968}"/>
                </a:ext>
              </a:extLst>
            </p:cNvPr>
            <p:cNvGrpSpPr/>
            <p:nvPr/>
          </p:nvGrpSpPr>
          <p:grpSpPr>
            <a:xfrm rot="2680846">
              <a:off x="11291630" y="941291"/>
              <a:ext cx="190816" cy="190816"/>
              <a:chOff x="14000669" y="7507705"/>
              <a:chExt cx="288758" cy="288758"/>
            </a:xfrm>
          </p:grpSpPr>
          <p:sp>
            <p:nvSpPr>
              <p:cNvPr id="83" name="Star: 4 Points 82">
                <a:extLst>
                  <a:ext uri="{FF2B5EF4-FFF2-40B4-BE49-F238E27FC236}">
                    <a16:creationId xmlns:a16="http://schemas.microsoft.com/office/drawing/2014/main" id="{73A51D09-3D8B-EF46-AAA0-4CA6F784C20A}"/>
                  </a:ext>
                </a:extLst>
              </p:cNvPr>
              <p:cNvSpPr/>
              <p:nvPr/>
            </p:nvSpPr>
            <p:spPr bwMode="auto">
              <a:xfrm>
                <a:off x="14000669" y="7507705"/>
                <a:ext cx="288758" cy="288758"/>
              </a:xfrm>
              <a:prstGeom prst="star4">
                <a:avLst>
                  <a:gd name="adj" fmla="val 5136"/>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Star: 4 Points 83">
                <a:extLst>
                  <a:ext uri="{FF2B5EF4-FFF2-40B4-BE49-F238E27FC236}">
                    <a16:creationId xmlns:a16="http://schemas.microsoft.com/office/drawing/2014/main" id="{C6749E0E-7EDB-4BD7-138F-8F55504172AC}"/>
                  </a:ext>
                </a:extLst>
              </p:cNvPr>
              <p:cNvSpPr/>
              <p:nvPr/>
            </p:nvSpPr>
            <p:spPr bwMode="auto">
              <a:xfrm rot="18900000">
                <a:off x="14049197" y="7550916"/>
                <a:ext cx="202334" cy="202334"/>
              </a:xfrm>
              <a:prstGeom prst="star4">
                <a:avLst>
                  <a:gd name="adj" fmla="val 5136"/>
                </a:avLst>
              </a:prstGeom>
              <a:solidFill>
                <a:srgbClr val="FFFFF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a:extLst>
                <a:ext uri="{FF2B5EF4-FFF2-40B4-BE49-F238E27FC236}">
                  <a16:creationId xmlns:a16="http://schemas.microsoft.com/office/drawing/2014/main" id="{7D1DE588-8F7E-4366-49F7-C4AF68C691FF}"/>
                </a:ext>
              </a:extLst>
            </p:cNvPr>
            <p:cNvSpPr/>
            <p:nvPr/>
          </p:nvSpPr>
          <p:spPr bwMode="auto">
            <a:xfrm>
              <a:off x="11252112" y="901773"/>
              <a:ext cx="291669" cy="291669"/>
            </a:xfrm>
            <a:prstGeom prst="ellipse">
              <a:avLst/>
            </a:prstGeom>
            <a:gradFill flip="none" rotWithShape="1">
              <a:gsLst>
                <a:gs pos="61000">
                  <a:srgbClr val="FFFFFF">
                    <a:alpha val="0"/>
                  </a:srgbClr>
                </a:gs>
                <a:gs pos="0">
                  <a:srgbClr val="FFFFFF">
                    <a:alpha val="28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0786F52C-D316-4E78-5EBE-2CD885FAE5C8}"/>
                </a:ext>
              </a:extLst>
            </p:cNvPr>
            <p:cNvGrpSpPr/>
            <p:nvPr/>
          </p:nvGrpSpPr>
          <p:grpSpPr>
            <a:xfrm rot="2680846">
              <a:off x="9589642" y="1109549"/>
              <a:ext cx="190816" cy="190816"/>
              <a:chOff x="14000669" y="7507705"/>
              <a:chExt cx="288758" cy="288758"/>
            </a:xfrm>
          </p:grpSpPr>
          <p:sp>
            <p:nvSpPr>
              <p:cNvPr id="81" name="Star: 4 Points 80">
                <a:extLst>
                  <a:ext uri="{FF2B5EF4-FFF2-40B4-BE49-F238E27FC236}">
                    <a16:creationId xmlns:a16="http://schemas.microsoft.com/office/drawing/2014/main" id="{8BECB61A-681D-8BD9-F206-89EFD335D06E}"/>
                  </a:ext>
                </a:extLst>
              </p:cNvPr>
              <p:cNvSpPr/>
              <p:nvPr/>
            </p:nvSpPr>
            <p:spPr bwMode="auto">
              <a:xfrm>
                <a:off x="14000669" y="7507705"/>
                <a:ext cx="288758" cy="288758"/>
              </a:xfrm>
              <a:prstGeom prst="star4">
                <a:avLst>
                  <a:gd name="adj" fmla="val 5136"/>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Star: 4 Points 81">
                <a:extLst>
                  <a:ext uri="{FF2B5EF4-FFF2-40B4-BE49-F238E27FC236}">
                    <a16:creationId xmlns:a16="http://schemas.microsoft.com/office/drawing/2014/main" id="{C7346DB7-22DC-C42F-82EE-BA78DD2EA779}"/>
                  </a:ext>
                </a:extLst>
              </p:cNvPr>
              <p:cNvSpPr/>
              <p:nvPr/>
            </p:nvSpPr>
            <p:spPr bwMode="auto">
              <a:xfrm rot="18900000">
                <a:off x="14049197" y="7550916"/>
                <a:ext cx="202334" cy="202334"/>
              </a:xfrm>
              <a:prstGeom prst="star4">
                <a:avLst>
                  <a:gd name="adj" fmla="val 5136"/>
                </a:avLst>
              </a:prstGeom>
              <a:solidFill>
                <a:srgbClr val="FFFFF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 name="Oval 71">
              <a:extLst>
                <a:ext uri="{FF2B5EF4-FFF2-40B4-BE49-F238E27FC236}">
                  <a16:creationId xmlns:a16="http://schemas.microsoft.com/office/drawing/2014/main" id="{DC4E3608-0150-4A7D-5EAF-0305E19B33B2}"/>
                </a:ext>
              </a:extLst>
            </p:cNvPr>
            <p:cNvSpPr/>
            <p:nvPr/>
          </p:nvSpPr>
          <p:spPr bwMode="auto">
            <a:xfrm>
              <a:off x="9539216" y="1059122"/>
              <a:ext cx="291669" cy="291669"/>
            </a:xfrm>
            <a:prstGeom prst="ellipse">
              <a:avLst/>
            </a:prstGeom>
            <a:gradFill flip="none" rotWithShape="1">
              <a:gsLst>
                <a:gs pos="61000">
                  <a:srgbClr val="FFFFFF">
                    <a:alpha val="0"/>
                  </a:srgbClr>
                </a:gs>
                <a:gs pos="0">
                  <a:srgbClr val="FFFFFF">
                    <a:alpha val="2800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21903" tIns="97522" rIns="121903" bIns="97522" numCol="1" spcCol="0" rtlCol="0" fromWordArt="0" anchor="t" anchorCtr="0" forceAA="0" compatLnSpc="1">
              <a:prstTxWarp prst="textNoShape">
                <a:avLst/>
              </a:prstTxWarp>
              <a:noAutofit/>
            </a:bodyPr>
            <a:lstStyle/>
            <a:p>
              <a:pPr marL="0" marR="0" lvl="0" indent="0" defTabSz="609254" eaLnBrk="1" fontAlgn="base" latinLnBrk="0" hangingPunct="1">
                <a:lnSpc>
                  <a:spcPct val="100000"/>
                </a:lnSpc>
                <a:spcBef>
                  <a:spcPct val="0"/>
                </a:spcBef>
                <a:spcAft>
                  <a:spcPct val="0"/>
                </a:spcAft>
                <a:buClrTx/>
                <a:buSzTx/>
                <a:buFontTx/>
                <a:buNone/>
                <a:tabLst/>
                <a:defRPr/>
              </a:pPr>
              <a:endParaRPr kumimoji="0" lang="en-US" sz="1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DD19255E-3794-C7DE-E3B8-E328C4B70EE1}"/>
                </a:ext>
              </a:extLst>
            </p:cNvPr>
            <p:cNvGrpSpPr/>
            <p:nvPr/>
          </p:nvGrpSpPr>
          <p:grpSpPr>
            <a:xfrm>
              <a:off x="9278620" y="2610211"/>
              <a:ext cx="513577" cy="513577"/>
              <a:chOff x="7208837" y="2862556"/>
              <a:chExt cx="904875" cy="904875"/>
            </a:xfrm>
          </p:grpSpPr>
          <p:pic>
            <p:nvPicPr>
              <p:cNvPr id="79" name="Graphic 78">
                <a:extLst>
                  <a:ext uri="{FF2B5EF4-FFF2-40B4-BE49-F238E27FC236}">
                    <a16:creationId xmlns:a16="http://schemas.microsoft.com/office/drawing/2014/main" id="{ACBB5D6F-0466-4B78-7C56-536A63F0742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8837" y="2862556"/>
                <a:ext cx="904875" cy="904875"/>
              </a:xfrm>
              <a:prstGeom prst="rect">
                <a:avLst/>
              </a:prstGeom>
            </p:spPr>
          </p:pic>
          <p:sp>
            <p:nvSpPr>
              <p:cNvPr id="80" name="Oval 79">
                <a:extLst>
                  <a:ext uri="{FF2B5EF4-FFF2-40B4-BE49-F238E27FC236}">
                    <a16:creationId xmlns:a16="http://schemas.microsoft.com/office/drawing/2014/main" id="{09F4A754-D0D9-863F-EF12-DF1671AA6050}"/>
                  </a:ext>
                </a:extLst>
              </p:cNvPr>
              <p:cNvSpPr/>
              <p:nvPr/>
            </p:nvSpPr>
            <p:spPr bwMode="auto">
              <a:xfrm>
                <a:off x="7328851" y="2981600"/>
                <a:ext cx="667157" cy="667157"/>
              </a:xfrm>
              <a:prstGeom prst="ellipse">
                <a:avLst/>
              </a:prstGeom>
              <a:solidFill>
                <a:srgbClr val="FFFFFF"/>
              </a:solid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896094"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4" name="Picture 73">
              <a:extLst>
                <a:ext uri="{FF2B5EF4-FFF2-40B4-BE49-F238E27FC236}">
                  <a16:creationId xmlns:a16="http://schemas.microsoft.com/office/drawing/2014/main" id="{6A54C869-0DD8-8F4D-FBCC-0B53671829C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95106" y="2680259"/>
              <a:ext cx="486593" cy="390218"/>
            </a:xfrm>
            <a:prstGeom prst="rect">
              <a:avLst/>
            </a:prstGeom>
          </p:spPr>
        </p:pic>
        <p:pic>
          <p:nvPicPr>
            <p:cNvPr id="75" name="Picture 74" descr="Logo&#10;&#10;Description automatically generated">
              <a:extLst>
                <a:ext uri="{FF2B5EF4-FFF2-40B4-BE49-F238E27FC236}">
                  <a16:creationId xmlns:a16="http://schemas.microsoft.com/office/drawing/2014/main" id="{7A84C8EA-FA2E-D928-560E-4044D923688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589012">
              <a:off x="7507671" y="2382917"/>
              <a:ext cx="380615" cy="140008"/>
            </a:xfrm>
            <a:prstGeom prst="rect">
              <a:avLst/>
            </a:prstGeom>
          </p:spPr>
        </p:pic>
        <p:sp>
          <p:nvSpPr>
            <p:cNvPr id="76" name="Oval 75">
              <a:extLst>
                <a:ext uri="{FF2B5EF4-FFF2-40B4-BE49-F238E27FC236}">
                  <a16:creationId xmlns:a16="http://schemas.microsoft.com/office/drawing/2014/main" id="{7D3D4103-E68D-7C13-17F2-222AFB4A141A}"/>
                </a:ext>
              </a:extLst>
            </p:cNvPr>
            <p:cNvSpPr/>
            <p:nvPr/>
          </p:nvSpPr>
          <p:spPr bwMode="auto">
            <a:xfrm>
              <a:off x="4349109" y="1350791"/>
              <a:ext cx="3091667" cy="3091667"/>
            </a:xfrm>
            <a:prstGeom prst="ellipse">
              <a:avLst/>
            </a:prstGeom>
            <a:gradFill flip="none" rotWithShape="1">
              <a:gsLst>
                <a:gs pos="0">
                  <a:srgbClr val="FFFF00">
                    <a:alpha val="68000"/>
                  </a:srgbClr>
                </a:gs>
                <a:gs pos="41000">
                  <a:srgbClr val="FFC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602FDC25-531A-E2E5-737A-A75C51BA68A8}"/>
                </a:ext>
              </a:extLst>
            </p:cNvPr>
            <p:cNvPicPr>
              <a:picLocks noChangeAspect="1"/>
            </p:cNvPicPr>
            <p:nvPr/>
          </p:nvPicPr>
          <p:blipFill rotWithShape="1">
            <a:blip r:embed="rId8" cstate="screen">
              <a:lum bright="70000" contrast="-70000"/>
              <a:alphaModFix amt="50000"/>
              <a:extLst>
                <a:ext uri="{28A0092B-C50C-407E-A947-70E740481C1C}">
                  <a14:useLocalDpi xmlns:a14="http://schemas.microsoft.com/office/drawing/2010/main"/>
                </a:ext>
              </a:extLst>
            </a:blip>
            <a:srcRect/>
            <a:stretch/>
          </p:blipFill>
          <p:spPr>
            <a:xfrm>
              <a:off x="8688681" y="5414011"/>
              <a:ext cx="1103516" cy="1443016"/>
            </a:xfrm>
            <a:prstGeom prst="rect">
              <a:avLst/>
            </a:prstGeom>
          </p:spPr>
        </p:pic>
        <p:pic>
          <p:nvPicPr>
            <p:cNvPr id="78" name="Picture 77">
              <a:extLst>
                <a:ext uri="{FF2B5EF4-FFF2-40B4-BE49-F238E27FC236}">
                  <a16:creationId xmlns:a16="http://schemas.microsoft.com/office/drawing/2014/main" id="{C5500612-4146-6B14-0022-A9AAF0199E1F}"/>
                </a:ext>
              </a:extLst>
            </p:cNvPr>
            <p:cNvPicPr>
              <a:picLocks noChangeAspect="1"/>
            </p:cNvPicPr>
            <p:nvPr/>
          </p:nvPicPr>
          <p:blipFill rotWithShape="1">
            <a:blip r:embed="rId9" cstate="screen">
              <a:alphaModFix amt="70000"/>
              <a:lum bright="70000" contrast="-70000"/>
              <a:extLst>
                <a:ext uri="{28A0092B-C50C-407E-A947-70E740481C1C}">
                  <a14:useLocalDpi xmlns:a14="http://schemas.microsoft.com/office/drawing/2010/main"/>
                </a:ext>
              </a:extLst>
            </a:blip>
            <a:srcRect b="-76616"/>
            <a:stretch/>
          </p:blipFill>
          <p:spPr>
            <a:xfrm>
              <a:off x="9617926" y="5192431"/>
              <a:ext cx="390166" cy="732984"/>
            </a:xfrm>
            <a:prstGeom prst="rect">
              <a:avLst/>
            </a:prstGeom>
          </p:spPr>
        </p:pic>
      </p:grpSp>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4" name="Picture 3" descr="Logo&#10;&#10;Description automatically generated">
            <a:extLst>
              <a:ext uri="{FF2B5EF4-FFF2-40B4-BE49-F238E27FC236}">
                <a16:creationId xmlns:a16="http://schemas.microsoft.com/office/drawing/2014/main" id="{3812F60B-9A34-F32C-74E9-00F0E7DBCF27}"/>
              </a:ext>
            </a:extLst>
          </p:cNvPr>
          <p:cNvPicPr>
            <a:picLocks noChangeAspect="1"/>
          </p:cNvPicPr>
          <p:nvPr userDrawn="1"/>
        </p:nvPicPr>
        <p:blipFill>
          <a:blip r:embed="rId10"/>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1553619472"/>
      </p:ext>
    </p:extLst>
  </p:cSld>
  <p:clrMapOvr>
    <a:masterClrMapping/>
  </p:clrMapOvr>
  <p:transition>
    <p:fade/>
  </p:transition>
  <p:extLst>
    <p:ext uri="{DCECCB84-F9BA-43D5-87BE-67443E8EF086}">
      <p15:sldGuideLst xmlns:p15="http://schemas.microsoft.com/office/powerpoint/2012/main">
        <p15:guide id="3" orient="horz" pos="907">
          <p15:clr>
            <a:srgbClr val="5ACBF0"/>
          </p15:clr>
        </p15:guide>
        <p15:guide id="4" orient="horz" pos="1276">
          <p15:clr>
            <a:srgbClr val="5ACBF0"/>
          </p15:clr>
        </p15:guide>
        <p15:guide id="5" orient="horz" pos="28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 full bleed 2">
    <p:spTree>
      <p:nvGrpSpPr>
        <p:cNvPr id="1" name=""/>
        <p:cNvGrpSpPr/>
        <p:nvPr/>
      </p:nvGrpSpPr>
      <p:grpSpPr>
        <a:xfrm>
          <a:off x="0" y="0"/>
          <a:ext cx="0" cy="0"/>
          <a:chOff x="0" y="0"/>
          <a:chExt cx="0" cy="0"/>
        </a:xfrm>
      </p:grpSpPr>
      <p:pic>
        <p:nvPicPr>
          <p:cNvPr id="6" name="Picture 5" descr="A person standing in front of a bright light in the sky&#10;&#10;Description automatically generated with low confidence">
            <a:extLst>
              <a:ext uri="{FF2B5EF4-FFF2-40B4-BE49-F238E27FC236}">
                <a16:creationId xmlns:a16="http://schemas.microsoft.com/office/drawing/2014/main" id="{EE35757B-3E8B-93EA-DD13-4FD4BFEA154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191998" cy="6857999"/>
          </a:xfrm>
          <a:prstGeom prst="rect">
            <a:avLst/>
          </a:prstGeom>
        </p:spPr>
      </p:pic>
      <p:sp>
        <p:nvSpPr>
          <p:cNvPr id="4" name="Rectangle 3">
            <a:extLst>
              <a:ext uri="{FF2B5EF4-FFF2-40B4-BE49-F238E27FC236}">
                <a16:creationId xmlns:a16="http://schemas.microsoft.com/office/drawing/2014/main" id="{B1DABC38-F03E-4D76-A910-DF83CDA09EED}"/>
              </a:ext>
            </a:extLst>
          </p:cNvPr>
          <p:cNvSpPr/>
          <p:nvPr userDrawn="1"/>
        </p:nvSpPr>
        <p:spPr bwMode="auto">
          <a:xfrm>
            <a:off x="1" y="1"/>
            <a:ext cx="12191998" cy="6857999"/>
          </a:xfrm>
          <a:prstGeom prst="rect">
            <a:avLst/>
          </a:prstGeom>
          <a:gradFill>
            <a:gsLst>
              <a:gs pos="2917">
                <a:srgbClr val="000000">
                  <a:alpha val="50000"/>
                </a:srgbClr>
              </a:gs>
              <a:gs pos="100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5" name="Picture 4" descr="Logo&#10;&#10;Description automatically generated">
            <a:extLst>
              <a:ext uri="{FF2B5EF4-FFF2-40B4-BE49-F238E27FC236}">
                <a16:creationId xmlns:a16="http://schemas.microsoft.com/office/drawing/2014/main" id="{EDA84E82-4392-DE40-01A5-EE4A0AB15ED1}"/>
              </a:ext>
            </a:extLst>
          </p:cNvPr>
          <p:cNvPicPr>
            <a:picLocks noChangeAspect="1"/>
          </p:cNvPicPr>
          <p:nvPr userDrawn="1"/>
        </p:nvPicPr>
        <p:blipFill>
          <a:blip r:embed="rId4"/>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15318957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Only - full bleed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1FC7C4-DFE1-8E20-3A03-1F65DE6AFAE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 y="0"/>
            <a:ext cx="12191998" cy="6858000"/>
          </a:xfrm>
          <a:prstGeom prst="rect">
            <a:avLst/>
          </a:prstGeom>
        </p:spPr>
      </p:pic>
      <p:sp>
        <p:nvSpPr>
          <p:cNvPr id="4" name="Rectangle 3">
            <a:extLst>
              <a:ext uri="{FF2B5EF4-FFF2-40B4-BE49-F238E27FC236}">
                <a16:creationId xmlns:a16="http://schemas.microsoft.com/office/drawing/2014/main" id="{B1DABC38-F03E-4D76-A910-DF83CDA09EED}"/>
              </a:ext>
            </a:extLst>
          </p:cNvPr>
          <p:cNvSpPr/>
          <p:nvPr userDrawn="1"/>
        </p:nvSpPr>
        <p:spPr bwMode="auto">
          <a:xfrm>
            <a:off x="1" y="1"/>
            <a:ext cx="12191998" cy="6857999"/>
          </a:xfrm>
          <a:prstGeom prst="rect">
            <a:avLst/>
          </a:prstGeom>
          <a:gradFill>
            <a:gsLst>
              <a:gs pos="0">
                <a:schemeClr val="tx2">
                  <a:alpha val="90000"/>
                </a:schemeClr>
              </a:gs>
              <a:gs pos="100000">
                <a:schemeClr val="tx2">
                  <a:alpha val="3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6" name="Picture 5" descr="Logo&#10;&#10;Description automatically generated">
            <a:extLst>
              <a:ext uri="{FF2B5EF4-FFF2-40B4-BE49-F238E27FC236}">
                <a16:creationId xmlns:a16="http://schemas.microsoft.com/office/drawing/2014/main" id="{B0195FBF-433C-2B18-AC37-2B822EA9FAB2}"/>
              </a:ext>
            </a:extLst>
          </p:cNvPr>
          <p:cNvPicPr>
            <a:picLocks noChangeAspect="1"/>
          </p:cNvPicPr>
          <p:nvPr userDrawn="1"/>
        </p:nvPicPr>
        <p:blipFill>
          <a:blip r:embed="rId4"/>
          <a:stretch>
            <a:fillRect/>
          </a:stretch>
        </p:blipFill>
        <p:spPr>
          <a:xfrm>
            <a:off x="10595739" y="259060"/>
            <a:ext cx="1178738" cy="887586"/>
          </a:xfrm>
          <a:prstGeom prst="rect">
            <a:avLst/>
          </a:prstGeom>
        </p:spPr>
      </p:pic>
    </p:spTree>
    <p:custDataLst>
      <p:tags r:id="rId1"/>
    </p:custDataLst>
    <p:extLst>
      <p:ext uri="{BB962C8B-B14F-4D97-AF65-F5344CB8AC3E}">
        <p14:creationId xmlns:p14="http://schemas.microsoft.com/office/powerpoint/2010/main" val="3553772987"/>
      </p:ext>
    </p:extLst>
  </p:cSld>
  <p:clrMapOvr>
    <a:masterClrMapping/>
  </p:clrMapOvr>
  <p:transition>
    <p:fade/>
  </p:transition>
  <p:extLst>
    <p:ext uri="{DCECCB84-F9BA-43D5-87BE-67443E8EF086}">
      <p15:sldGuideLst xmlns:p15="http://schemas.microsoft.com/office/powerpoint/2012/main">
        <p15:guide id="3" orient="horz" pos="907">
          <p15:clr>
            <a:srgbClr val="5ACBF0"/>
          </p15:clr>
        </p15:guide>
        <p15:guide id="4" orient="horz" pos="1276">
          <p15:clr>
            <a:srgbClr val="5ACBF0"/>
          </p15:clr>
        </p15:guide>
        <p15:guide id="5" orient="horz" pos="28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C3906E-8A07-0A89-E96D-1D82E1C83205}"/>
              </a:ext>
            </a:extLst>
          </p:cNvPr>
          <p:cNvSpPr/>
          <p:nvPr userDrawn="1"/>
        </p:nvSpPr>
        <p:spPr bwMode="auto">
          <a:xfrm>
            <a:off x="8934678" y="0"/>
            <a:ext cx="3257322" cy="6858000"/>
          </a:xfrm>
          <a:prstGeom prst="rect">
            <a:avLst/>
          </a:prstGeom>
          <a:gradFill flip="none" rotWithShape="1">
            <a:gsLst>
              <a:gs pos="100000">
                <a:schemeClr val="accent2"/>
              </a:gs>
              <a:gs pos="66000">
                <a:schemeClr val="accent1"/>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2">
            <a:extLst>
              <a:ext uri="{FF2B5EF4-FFF2-40B4-BE49-F238E27FC236}">
                <a16:creationId xmlns:a16="http://schemas.microsoft.com/office/drawing/2014/main" id="{EFB5C8D6-3892-DC18-03C2-F008159C4E0D}"/>
              </a:ext>
            </a:extLst>
          </p:cNvPr>
          <p:cNvSpPr>
            <a:spLocks noGrp="1"/>
          </p:cNvSpPr>
          <p:nvPr>
            <p:ph type="pic" sz="quarter" idx="11" hasCustomPrompt="1"/>
          </p:nvPr>
        </p:nvSpPr>
        <p:spPr>
          <a:xfrm>
            <a:off x="4676661" y="0"/>
            <a:ext cx="7535436" cy="6857217"/>
          </a:xfrm>
          <a:custGeom>
            <a:avLst/>
            <a:gdLst>
              <a:gd name="connsiteX0" fmla="*/ 0 w 7970124"/>
              <a:gd name="connsiteY0" fmla="*/ 0 h 7020877"/>
              <a:gd name="connsiteX1" fmla="*/ 7970124 w 7970124"/>
              <a:gd name="connsiteY1" fmla="*/ 0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00047 w 7970124"/>
              <a:gd name="connsiteY1" fmla="*/ 67112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5059145 w 7970124"/>
              <a:gd name="connsiteY1" fmla="*/ 92279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510301 w 7970124"/>
              <a:gd name="connsiteY2" fmla="*/ 5168348 h 7020877"/>
              <a:gd name="connsiteX3" fmla="*/ 7970124 w 7970124"/>
              <a:gd name="connsiteY3" fmla="*/ 7020877 h 7020877"/>
              <a:gd name="connsiteX4" fmla="*/ 0 w 7970124"/>
              <a:gd name="connsiteY4" fmla="*/ 7020877 h 7020877"/>
              <a:gd name="connsiteX5" fmla="*/ 0 w 7970124"/>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0 w 7977441"/>
              <a:gd name="connsiteY4" fmla="*/ 7020877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8036044"/>
              <a:gd name="connsiteY0" fmla="*/ 0 h 7020877"/>
              <a:gd name="connsiteX1" fmla="*/ 8021307 w 8036044"/>
              <a:gd name="connsiteY1" fmla="*/ 71608 h 7020877"/>
              <a:gd name="connsiteX2" fmla="*/ 7977441 w 8036044"/>
              <a:gd name="connsiteY2" fmla="*/ 4646544 h 7020877"/>
              <a:gd name="connsiteX3" fmla="*/ 7970124 w 8036044"/>
              <a:gd name="connsiteY3" fmla="*/ 7020877 h 7020877"/>
              <a:gd name="connsiteX4" fmla="*/ 2087218 w 8036044"/>
              <a:gd name="connsiteY4" fmla="*/ 7005968 h 7020877"/>
              <a:gd name="connsiteX5" fmla="*/ 0 w 8036044"/>
              <a:gd name="connsiteY5" fmla="*/ 0 h 7020877"/>
              <a:gd name="connsiteX0" fmla="*/ 0 w 8005878"/>
              <a:gd name="connsiteY0" fmla="*/ 13971 h 7034848"/>
              <a:gd name="connsiteX1" fmla="*/ 7990622 w 8005878"/>
              <a:gd name="connsiteY1" fmla="*/ 0 h 7034848"/>
              <a:gd name="connsiteX2" fmla="*/ 7977441 w 8005878"/>
              <a:gd name="connsiteY2" fmla="*/ 4660515 h 7034848"/>
              <a:gd name="connsiteX3" fmla="*/ 7970124 w 8005878"/>
              <a:gd name="connsiteY3" fmla="*/ 7034848 h 7034848"/>
              <a:gd name="connsiteX4" fmla="*/ 2087218 w 8005878"/>
              <a:gd name="connsiteY4" fmla="*/ 7019939 h 7034848"/>
              <a:gd name="connsiteX5" fmla="*/ 0 w 8005878"/>
              <a:gd name="connsiteY5" fmla="*/ 13971 h 7034848"/>
              <a:gd name="connsiteX0" fmla="*/ 0 w 8853416"/>
              <a:gd name="connsiteY0" fmla="*/ 13971 h 7034848"/>
              <a:gd name="connsiteX1" fmla="*/ 7990622 w 8853416"/>
              <a:gd name="connsiteY1" fmla="*/ 0 h 7034848"/>
              <a:gd name="connsiteX2" fmla="*/ 7970124 w 8853416"/>
              <a:gd name="connsiteY2" fmla="*/ 7034848 h 7034848"/>
              <a:gd name="connsiteX3" fmla="*/ 2087218 w 8853416"/>
              <a:gd name="connsiteY3" fmla="*/ 7019939 h 7034848"/>
              <a:gd name="connsiteX4" fmla="*/ 0 w 8853416"/>
              <a:gd name="connsiteY4" fmla="*/ 13971 h 7034848"/>
              <a:gd name="connsiteX0" fmla="*/ 0 w 8575992"/>
              <a:gd name="connsiteY0" fmla="*/ 13971 h 7034848"/>
              <a:gd name="connsiteX1" fmla="*/ 7990622 w 8575992"/>
              <a:gd name="connsiteY1" fmla="*/ 0 h 7034848"/>
              <a:gd name="connsiteX2" fmla="*/ 7970124 w 8575992"/>
              <a:gd name="connsiteY2" fmla="*/ 7034848 h 7034848"/>
              <a:gd name="connsiteX3" fmla="*/ 2087218 w 8575992"/>
              <a:gd name="connsiteY3" fmla="*/ 7019939 h 7034848"/>
              <a:gd name="connsiteX4" fmla="*/ 0 w 8575992"/>
              <a:gd name="connsiteY4" fmla="*/ 13971 h 7034848"/>
              <a:gd name="connsiteX0" fmla="*/ 0 w 7990622"/>
              <a:gd name="connsiteY0" fmla="*/ 13971 h 7034848"/>
              <a:gd name="connsiteX1" fmla="*/ 7990622 w 7990622"/>
              <a:gd name="connsiteY1" fmla="*/ 0 h 7034848"/>
              <a:gd name="connsiteX2" fmla="*/ 7970124 w 7990622"/>
              <a:gd name="connsiteY2" fmla="*/ 7034848 h 7034848"/>
              <a:gd name="connsiteX3" fmla="*/ 2087218 w 7990622"/>
              <a:gd name="connsiteY3" fmla="*/ 7019939 h 7034848"/>
              <a:gd name="connsiteX4" fmla="*/ 0 w 7990622"/>
              <a:gd name="connsiteY4" fmla="*/ 13971 h 7034848"/>
              <a:gd name="connsiteX0" fmla="*/ 2949529 w 6343604"/>
              <a:gd name="connsiteY0" fmla="*/ 1672 h 7034848"/>
              <a:gd name="connsiteX1" fmla="*/ 6343604 w 6343604"/>
              <a:gd name="connsiteY1" fmla="*/ 0 h 7034848"/>
              <a:gd name="connsiteX2" fmla="*/ 6323106 w 6343604"/>
              <a:gd name="connsiteY2" fmla="*/ 7034848 h 7034848"/>
              <a:gd name="connsiteX3" fmla="*/ 440200 w 6343604"/>
              <a:gd name="connsiteY3" fmla="*/ 7019939 h 7034848"/>
              <a:gd name="connsiteX4" fmla="*/ 2949529 w 6343604"/>
              <a:gd name="connsiteY4" fmla="*/ 1672 h 7034848"/>
              <a:gd name="connsiteX0" fmla="*/ 4167437 w 7561512"/>
              <a:gd name="connsiteY0" fmla="*/ 1672 h 7034848"/>
              <a:gd name="connsiteX1" fmla="*/ 7561512 w 7561512"/>
              <a:gd name="connsiteY1" fmla="*/ 0 h 7034848"/>
              <a:gd name="connsiteX2" fmla="*/ 7541014 w 7561512"/>
              <a:gd name="connsiteY2" fmla="*/ 7034848 h 7034848"/>
              <a:gd name="connsiteX3" fmla="*/ 357082 w 7561512"/>
              <a:gd name="connsiteY3" fmla="*/ 6995344 h 7034848"/>
              <a:gd name="connsiteX4" fmla="*/ 4167437 w 7561512"/>
              <a:gd name="connsiteY4" fmla="*/ 1672 h 7034848"/>
              <a:gd name="connsiteX0" fmla="*/ 3810355 w 7204430"/>
              <a:gd name="connsiteY0" fmla="*/ 1672 h 7034848"/>
              <a:gd name="connsiteX1" fmla="*/ 7204430 w 7204430"/>
              <a:gd name="connsiteY1" fmla="*/ 0 h 7034848"/>
              <a:gd name="connsiteX2" fmla="*/ 7183932 w 7204430"/>
              <a:gd name="connsiteY2" fmla="*/ 7034848 h 7034848"/>
              <a:gd name="connsiteX3" fmla="*/ 0 w 7204430"/>
              <a:gd name="connsiteY3" fmla="*/ 6995344 h 7034848"/>
              <a:gd name="connsiteX4" fmla="*/ 3810355 w 7204430"/>
              <a:gd name="connsiteY4" fmla="*/ 1672 h 7034848"/>
              <a:gd name="connsiteX0" fmla="*/ 3810355 w 7204430"/>
              <a:gd name="connsiteY0" fmla="*/ 1672 h 7034848"/>
              <a:gd name="connsiteX1" fmla="*/ 7204430 w 7204430"/>
              <a:gd name="connsiteY1" fmla="*/ 0 h 7034848"/>
              <a:gd name="connsiteX2" fmla="*/ 7183932 w 7204430"/>
              <a:gd name="connsiteY2" fmla="*/ 7034848 h 7034848"/>
              <a:gd name="connsiteX3" fmla="*/ 0 w 7204430"/>
              <a:gd name="connsiteY3" fmla="*/ 6995344 h 7034848"/>
              <a:gd name="connsiteX4" fmla="*/ 3810355 w 7204430"/>
              <a:gd name="connsiteY4" fmla="*/ 1672 h 7034848"/>
              <a:gd name="connsiteX0" fmla="*/ 3374634 w 6768709"/>
              <a:gd name="connsiteY0" fmla="*/ 1672 h 7034848"/>
              <a:gd name="connsiteX1" fmla="*/ 6768709 w 6768709"/>
              <a:gd name="connsiteY1" fmla="*/ 0 h 7034848"/>
              <a:gd name="connsiteX2" fmla="*/ 6748211 w 6768709"/>
              <a:gd name="connsiteY2" fmla="*/ 7034848 h 7034848"/>
              <a:gd name="connsiteX3" fmla="*/ 0 w 6768709"/>
              <a:gd name="connsiteY3" fmla="*/ 7007642 h 7034848"/>
              <a:gd name="connsiteX4" fmla="*/ 3374634 w 6768709"/>
              <a:gd name="connsiteY4" fmla="*/ 1672 h 7034848"/>
              <a:gd name="connsiteX0" fmla="*/ 3374634 w 6768709"/>
              <a:gd name="connsiteY0" fmla="*/ 1672 h 7022550"/>
              <a:gd name="connsiteX1" fmla="*/ 6768709 w 6768709"/>
              <a:gd name="connsiteY1" fmla="*/ 0 h 7022550"/>
              <a:gd name="connsiteX2" fmla="*/ 5244668 w 6768709"/>
              <a:gd name="connsiteY2" fmla="*/ 7022550 h 7022550"/>
              <a:gd name="connsiteX3" fmla="*/ 0 w 6768709"/>
              <a:gd name="connsiteY3" fmla="*/ 7007642 h 7022550"/>
              <a:gd name="connsiteX4" fmla="*/ 3374634 w 6768709"/>
              <a:gd name="connsiteY4" fmla="*/ 1672 h 7022550"/>
              <a:gd name="connsiteX0" fmla="*/ 3374634 w 6768709"/>
              <a:gd name="connsiteY0" fmla="*/ 1672 h 7022550"/>
              <a:gd name="connsiteX1" fmla="*/ 6768709 w 6768709"/>
              <a:gd name="connsiteY1" fmla="*/ 0 h 7022550"/>
              <a:gd name="connsiteX2" fmla="*/ 5244668 w 6768709"/>
              <a:gd name="connsiteY2" fmla="*/ 7022550 h 7022550"/>
              <a:gd name="connsiteX3" fmla="*/ 0 w 6768709"/>
              <a:gd name="connsiteY3" fmla="*/ 7007642 h 7022550"/>
              <a:gd name="connsiteX4" fmla="*/ 3374634 w 6768709"/>
              <a:gd name="connsiteY4" fmla="*/ 1672 h 7022550"/>
              <a:gd name="connsiteX0" fmla="*/ 3374634 w 6890037"/>
              <a:gd name="connsiteY0" fmla="*/ 1672 h 7022550"/>
              <a:gd name="connsiteX1" fmla="*/ 6768709 w 6890037"/>
              <a:gd name="connsiteY1" fmla="*/ 0 h 7022550"/>
              <a:gd name="connsiteX2" fmla="*/ 6051649 w 6890037"/>
              <a:gd name="connsiteY2" fmla="*/ 2459650 h 7022550"/>
              <a:gd name="connsiteX3" fmla="*/ 5244668 w 6890037"/>
              <a:gd name="connsiteY3" fmla="*/ 7022550 h 7022550"/>
              <a:gd name="connsiteX4" fmla="*/ 0 w 6890037"/>
              <a:gd name="connsiteY4" fmla="*/ 7007642 h 7022550"/>
              <a:gd name="connsiteX5" fmla="*/ 3374634 w 6890037"/>
              <a:gd name="connsiteY5" fmla="*/ 1672 h 7022550"/>
              <a:gd name="connsiteX0" fmla="*/ 3374634 w 7019928"/>
              <a:gd name="connsiteY0" fmla="*/ 1672 h 7022550"/>
              <a:gd name="connsiteX1" fmla="*/ 6768709 w 7019928"/>
              <a:gd name="connsiteY1" fmla="*/ 0 h 7022550"/>
              <a:gd name="connsiteX2" fmla="*/ 6726710 w 7019928"/>
              <a:gd name="connsiteY2" fmla="*/ 2539589 h 7022550"/>
              <a:gd name="connsiteX3" fmla="*/ 5244668 w 7019928"/>
              <a:gd name="connsiteY3" fmla="*/ 7022550 h 7022550"/>
              <a:gd name="connsiteX4" fmla="*/ 0 w 7019928"/>
              <a:gd name="connsiteY4" fmla="*/ 7007642 h 7022550"/>
              <a:gd name="connsiteX5" fmla="*/ 3374634 w 7019928"/>
              <a:gd name="connsiteY5" fmla="*/ 1672 h 7022550"/>
              <a:gd name="connsiteX0" fmla="*/ 3374634 w 6861306"/>
              <a:gd name="connsiteY0" fmla="*/ 1672 h 7022550"/>
              <a:gd name="connsiteX1" fmla="*/ 6768709 w 6861306"/>
              <a:gd name="connsiteY1" fmla="*/ 0 h 7022550"/>
              <a:gd name="connsiteX2" fmla="*/ 6726710 w 6861306"/>
              <a:gd name="connsiteY2" fmla="*/ 2539589 h 7022550"/>
              <a:gd name="connsiteX3" fmla="*/ 5244668 w 6861306"/>
              <a:gd name="connsiteY3" fmla="*/ 7022550 h 7022550"/>
              <a:gd name="connsiteX4" fmla="*/ 0 w 6861306"/>
              <a:gd name="connsiteY4" fmla="*/ 7007642 h 7022550"/>
              <a:gd name="connsiteX5" fmla="*/ 3374634 w 6861306"/>
              <a:gd name="connsiteY5" fmla="*/ 1672 h 7022550"/>
              <a:gd name="connsiteX0" fmla="*/ 3374634 w 6777525"/>
              <a:gd name="connsiteY0" fmla="*/ 1672 h 7022550"/>
              <a:gd name="connsiteX1" fmla="*/ 6768709 w 6777525"/>
              <a:gd name="connsiteY1" fmla="*/ 0 h 7022550"/>
              <a:gd name="connsiteX2" fmla="*/ 6726710 w 6777525"/>
              <a:gd name="connsiteY2" fmla="*/ 2539589 h 7022550"/>
              <a:gd name="connsiteX3" fmla="*/ 5244668 w 6777525"/>
              <a:gd name="connsiteY3" fmla="*/ 7022550 h 7022550"/>
              <a:gd name="connsiteX4" fmla="*/ 0 w 6777525"/>
              <a:gd name="connsiteY4" fmla="*/ 7007642 h 7022550"/>
              <a:gd name="connsiteX5" fmla="*/ 3374634 w 6777525"/>
              <a:gd name="connsiteY5" fmla="*/ 1672 h 7022550"/>
              <a:gd name="connsiteX0" fmla="*/ 3374634 w 6768709"/>
              <a:gd name="connsiteY0" fmla="*/ 1672 h 7022550"/>
              <a:gd name="connsiteX1" fmla="*/ 6768709 w 6768709"/>
              <a:gd name="connsiteY1" fmla="*/ 0 h 7022550"/>
              <a:gd name="connsiteX2" fmla="*/ 6726710 w 6768709"/>
              <a:gd name="connsiteY2" fmla="*/ 2539589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11707 w 6768709"/>
              <a:gd name="connsiteY2" fmla="*/ 3845248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36588 w 6768709"/>
              <a:gd name="connsiteY2" fmla="*/ 3857714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5377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2631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09" h="7007642">
                <a:moveTo>
                  <a:pt x="3374634" y="1672"/>
                </a:moveTo>
                <a:lnTo>
                  <a:pt x="6768709" y="0"/>
                </a:lnTo>
                <a:cubicBezTo>
                  <a:pt x="6766883" y="674076"/>
                  <a:pt x="6763782" y="2622354"/>
                  <a:pt x="6767526" y="3854270"/>
                </a:cubicBezTo>
                <a:cubicBezTo>
                  <a:pt x="6215731" y="4128457"/>
                  <a:pt x="5376382" y="5288165"/>
                  <a:pt x="5249637" y="7007610"/>
                </a:cubicBezTo>
                <a:lnTo>
                  <a:pt x="0" y="7007642"/>
                </a:lnTo>
                <a:cubicBezTo>
                  <a:pt x="105796" y="2912936"/>
                  <a:pt x="1568347" y="1153059"/>
                  <a:pt x="3374634" y="1672"/>
                </a:cubicBezTo>
                <a:close/>
              </a:path>
            </a:pathLst>
          </a:custGeom>
          <a:solidFill>
            <a:schemeClr val="bg1">
              <a:lumMod val="95000"/>
            </a:schemeClr>
          </a:solidFill>
        </p:spPr>
        <p:txBody>
          <a:bodyPr anchor="ctr">
            <a:noAutofit/>
          </a:bodyPr>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887171"/>
            <a:ext cx="11018520" cy="1086369"/>
          </a:xfrm>
        </p:spPr>
        <p:txBody>
          <a:bodyPr/>
          <a:lstStyle>
            <a:lvl1pPr>
              <a:defRPr/>
            </a:lvl1pPr>
          </a:lstStyle>
          <a:p>
            <a:r>
              <a:rPr lang="en-US"/>
              <a:t>Click to edit </a:t>
            </a:r>
            <a:br>
              <a:rPr lang="en-US"/>
            </a:br>
            <a:r>
              <a:rPr lang="en-US"/>
              <a:t>Master title style</a:t>
            </a:r>
          </a:p>
        </p:txBody>
      </p:sp>
    </p:spTree>
    <p:custDataLst>
      <p:tags r:id="rId1"/>
    </p:custDataLst>
    <p:extLst>
      <p:ext uri="{BB962C8B-B14F-4D97-AF65-F5344CB8AC3E}">
        <p14:creationId xmlns:p14="http://schemas.microsoft.com/office/powerpoint/2010/main" val="35252358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1FD9B2-8B81-D5BF-EAEA-E2E39CCE1988}"/>
              </a:ext>
            </a:extLst>
          </p:cNvPr>
          <p:cNvSpPr/>
          <p:nvPr userDrawn="1"/>
        </p:nvSpPr>
        <p:spPr bwMode="auto">
          <a:xfrm>
            <a:off x="8934678" y="0"/>
            <a:ext cx="3257322" cy="6858000"/>
          </a:xfrm>
          <a:prstGeom prst="rect">
            <a:avLst/>
          </a:prstGeom>
          <a:gradFill flip="none" rotWithShape="1">
            <a:gsLst>
              <a:gs pos="100000">
                <a:srgbClr val="D59DFF"/>
              </a:gs>
              <a:gs pos="0">
                <a:schemeClr val="accent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2">
            <a:extLst>
              <a:ext uri="{FF2B5EF4-FFF2-40B4-BE49-F238E27FC236}">
                <a16:creationId xmlns:a16="http://schemas.microsoft.com/office/drawing/2014/main" id="{EFB5C8D6-3892-DC18-03C2-F008159C4E0D}"/>
              </a:ext>
            </a:extLst>
          </p:cNvPr>
          <p:cNvSpPr>
            <a:spLocks noGrp="1"/>
          </p:cNvSpPr>
          <p:nvPr>
            <p:ph type="pic" sz="quarter" idx="11" hasCustomPrompt="1"/>
          </p:nvPr>
        </p:nvSpPr>
        <p:spPr>
          <a:xfrm>
            <a:off x="4380508" y="-4883"/>
            <a:ext cx="7807282" cy="6889207"/>
          </a:xfrm>
          <a:custGeom>
            <a:avLst/>
            <a:gdLst>
              <a:gd name="connsiteX0" fmla="*/ 0 w 7970124"/>
              <a:gd name="connsiteY0" fmla="*/ 0 h 7020877"/>
              <a:gd name="connsiteX1" fmla="*/ 7970124 w 7970124"/>
              <a:gd name="connsiteY1" fmla="*/ 0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00047 w 7970124"/>
              <a:gd name="connsiteY1" fmla="*/ 67112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5059145 w 7970124"/>
              <a:gd name="connsiteY1" fmla="*/ 92279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510301 w 7970124"/>
              <a:gd name="connsiteY2" fmla="*/ 5168348 h 7020877"/>
              <a:gd name="connsiteX3" fmla="*/ 7970124 w 7970124"/>
              <a:gd name="connsiteY3" fmla="*/ 7020877 h 7020877"/>
              <a:gd name="connsiteX4" fmla="*/ 0 w 7970124"/>
              <a:gd name="connsiteY4" fmla="*/ 7020877 h 7020877"/>
              <a:gd name="connsiteX5" fmla="*/ 0 w 7970124"/>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0 w 7977441"/>
              <a:gd name="connsiteY4" fmla="*/ 7020877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4333 w 7977441"/>
              <a:gd name="connsiteY1" fmla="*/ 9098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6378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63834"/>
              <a:gd name="connsiteY0" fmla="*/ 0 h 7023599"/>
              <a:gd name="connsiteX1" fmla="*/ 6203447 w 7963834"/>
              <a:gd name="connsiteY1" fmla="*/ 9100 h 7023599"/>
              <a:gd name="connsiteX2" fmla="*/ 7963834 w 7963834"/>
              <a:gd name="connsiteY2" fmla="*/ 4649266 h 7023599"/>
              <a:gd name="connsiteX3" fmla="*/ 7956517 w 7963834"/>
              <a:gd name="connsiteY3" fmla="*/ 7023599 h 7023599"/>
              <a:gd name="connsiteX4" fmla="*/ 2073611 w 7963834"/>
              <a:gd name="connsiteY4" fmla="*/ 7008690 h 7023599"/>
              <a:gd name="connsiteX5" fmla="*/ 0 w 7963834"/>
              <a:gd name="connsiteY5" fmla="*/ 0 h 7023599"/>
              <a:gd name="connsiteX0" fmla="*/ 0 w 7963834"/>
              <a:gd name="connsiteY0" fmla="*/ 2258 h 7025857"/>
              <a:gd name="connsiteX1" fmla="*/ 6180729 w 7963834"/>
              <a:gd name="connsiteY1" fmla="*/ 0 h 7025857"/>
              <a:gd name="connsiteX2" fmla="*/ 7963834 w 7963834"/>
              <a:gd name="connsiteY2" fmla="*/ 4651524 h 7025857"/>
              <a:gd name="connsiteX3" fmla="*/ 7956517 w 7963834"/>
              <a:gd name="connsiteY3" fmla="*/ 7025857 h 7025857"/>
              <a:gd name="connsiteX4" fmla="*/ 2073611 w 7963834"/>
              <a:gd name="connsiteY4" fmla="*/ 7010948 h 7025857"/>
              <a:gd name="connsiteX5" fmla="*/ 0 w 7963834"/>
              <a:gd name="connsiteY5" fmla="*/ 2258 h 7025857"/>
              <a:gd name="connsiteX0" fmla="*/ 0 w 7963834"/>
              <a:gd name="connsiteY0" fmla="*/ 2258 h 7025857"/>
              <a:gd name="connsiteX1" fmla="*/ 6180729 w 7963834"/>
              <a:gd name="connsiteY1" fmla="*/ 0 h 7025857"/>
              <a:gd name="connsiteX2" fmla="*/ 7963834 w 7963834"/>
              <a:gd name="connsiteY2" fmla="*/ 4651524 h 7025857"/>
              <a:gd name="connsiteX3" fmla="*/ 7956517 w 7963834"/>
              <a:gd name="connsiteY3" fmla="*/ 7025857 h 7025857"/>
              <a:gd name="connsiteX4" fmla="*/ 2073611 w 7963834"/>
              <a:gd name="connsiteY4" fmla="*/ 7010948 h 7025857"/>
              <a:gd name="connsiteX5" fmla="*/ 0 w 7963834"/>
              <a:gd name="connsiteY5" fmla="*/ 2258 h 702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63834" h="7025857">
                <a:moveTo>
                  <a:pt x="0" y="2258"/>
                </a:moveTo>
                <a:lnTo>
                  <a:pt x="6180729" y="0"/>
                </a:lnTo>
                <a:cubicBezTo>
                  <a:pt x="6230102" y="2622514"/>
                  <a:pt x="7293308" y="4134279"/>
                  <a:pt x="7963834" y="4651524"/>
                </a:cubicBezTo>
                <a:lnTo>
                  <a:pt x="7956517" y="7025857"/>
                </a:lnTo>
                <a:lnTo>
                  <a:pt x="2073611" y="7010948"/>
                </a:lnTo>
                <a:cubicBezTo>
                  <a:pt x="264690" y="4238303"/>
                  <a:pt x="34787" y="1159794"/>
                  <a:pt x="0" y="2258"/>
                </a:cubicBezTo>
                <a:close/>
              </a:path>
            </a:pathLst>
          </a:custGeom>
          <a:solidFill>
            <a:schemeClr val="bg1">
              <a:lumMod val="95000"/>
            </a:schemeClr>
          </a:solidFill>
        </p:spPr>
        <p:txBody>
          <a:bodyPr anchor="ctr">
            <a:noAutofit/>
          </a:bodyPr>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887171"/>
            <a:ext cx="11018520" cy="1086369"/>
          </a:xfrm>
        </p:spPr>
        <p:txBody>
          <a:bodyPr/>
          <a:lstStyle>
            <a:lvl1pPr>
              <a:defRPr/>
            </a:lvl1pPr>
          </a:lstStyle>
          <a:p>
            <a:r>
              <a:rPr lang="en-US"/>
              <a:t>Click to edit </a:t>
            </a:r>
            <a:br>
              <a:rPr lang="en-US"/>
            </a:br>
            <a:r>
              <a:rPr lang="en-US"/>
              <a:t>Master title style</a:t>
            </a:r>
          </a:p>
        </p:txBody>
      </p:sp>
    </p:spTree>
    <p:custDataLst>
      <p:tags r:id="rId1"/>
    </p:custDataLst>
    <p:extLst>
      <p:ext uri="{BB962C8B-B14F-4D97-AF65-F5344CB8AC3E}">
        <p14:creationId xmlns:p14="http://schemas.microsoft.com/office/powerpoint/2010/main" val="10495824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C3906E-8A07-0A89-E96D-1D82E1C83205}"/>
              </a:ext>
            </a:extLst>
          </p:cNvPr>
          <p:cNvSpPr/>
          <p:nvPr userDrawn="1"/>
        </p:nvSpPr>
        <p:spPr bwMode="auto">
          <a:xfrm>
            <a:off x="2415400" y="-11927"/>
            <a:ext cx="9772389" cy="6882338"/>
          </a:xfrm>
          <a:custGeom>
            <a:avLst/>
            <a:gdLst>
              <a:gd name="connsiteX0" fmla="*/ 0 w 5638800"/>
              <a:gd name="connsiteY0" fmla="*/ 0 h 6994525"/>
              <a:gd name="connsiteX1" fmla="*/ 5638800 w 5638800"/>
              <a:gd name="connsiteY1" fmla="*/ 0 h 6994525"/>
              <a:gd name="connsiteX2" fmla="*/ 5638800 w 5638800"/>
              <a:gd name="connsiteY2" fmla="*/ 6994525 h 6994525"/>
              <a:gd name="connsiteX3" fmla="*/ 0 w 5638800"/>
              <a:gd name="connsiteY3" fmla="*/ 6994525 h 6994525"/>
              <a:gd name="connsiteX4" fmla="*/ 0 w 5638800"/>
              <a:gd name="connsiteY4" fmla="*/ 0 h 6994525"/>
              <a:gd name="connsiteX0" fmla="*/ 3574473 w 9213273"/>
              <a:gd name="connsiteY0" fmla="*/ 0 h 6994525"/>
              <a:gd name="connsiteX1" fmla="*/ 9213273 w 9213273"/>
              <a:gd name="connsiteY1" fmla="*/ 0 h 6994525"/>
              <a:gd name="connsiteX2" fmla="*/ 9213273 w 9213273"/>
              <a:gd name="connsiteY2" fmla="*/ 6994525 h 6994525"/>
              <a:gd name="connsiteX3" fmla="*/ 0 w 9213273"/>
              <a:gd name="connsiteY3" fmla="*/ 6994525 h 6994525"/>
              <a:gd name="connsiteX4" fmla="*/ 3574473 w 9213273"/>
              <a:gd name="connsiteY4" fmla="*/ 0 h 6994525"/>
              <a:gd name="connsiteX0" fmla="*/ 3574473 w 9213273"/>
              <a:gd name="connsiteY0" fmla="*/ 0 h 6994525"/>
              <a:gd name="connsiteX1" fmla="*/ 9213273 w 9213273"/>
              <a:gd name="connsiteY1" fmla="*/ 0 h 6994525"/>
              <a:gd name="connsiteX2" fmla="*/ 9213273 w 9213273"/>
              <a:gd name="connsiteY2" fmla="*/ 6994525 h 6994525"/>
              <a:gd name="connsiteX3" fmla="*/ 0 w 9213273"/>
              <a:gd name="connsiteY3" fmla="*/ 6994525 h 6994525"/>
              <a:gd name="connsiteX4" fmla="*/ 3574473 w 9213273"/>
              <a:gd name="connsiteY4" fmla="*/ 0 h 6994525"/>
              <a:gd name="connsiteX0" fmla="*/ 3574473 w 9213273"/>
              <a:gd name="connsiteY0" fmla="*/ 0 h 6994525"/>
              <a:gd name="connsiteX1" fmla="*/ 9213273 w 9213273"/>
              <a:gd name="connsiteY1" fmla="*/ 0 h 6994525"/>
              <a:gd name="connsiteX2" fmla="*/ 9213273 w 9213273"/>
              <a:gd name="connsiteY2" fmla="*/ 6994525 h 6994525"/>
              <a:gd name="connsiteX3" fmla="*/ 0 w 9213273"/>
              <a:gd name="connsiteY3" fmla="*/ 6994525 h 6994525"/>
              <a:gd name="connsiteX4" fmla="*/ 3574473 w 9213273"/>
              <a:gd name="connsiteY4" fmla="*/ 0 h 6994525"/>
              <a:gd name="connsiteX0" fmla="*/ 3574473 w 9213273"/>
              <a:gd name="connsiteY0" fmla="*/ 0 h 6994525"/>
              <a:gd name="connsiteX1" fmla="*/ 9213273 w 9213273"/>
              <a:gd name="connsiteY1" fmla="*/ 0 h 6994525"/>
              <a:gd name="connsiteX2" fmla="*/ 9213273 w 9213273"/>
              <a:gd name="connsiteY2" fmla="*/ 6994525 h 6994525"/>
              <a:gd name="connsiteX3" fmla="*/ 0 w 9213273"/>
              <a:gd name="connsiteY3" fmla="*/ 6994525 h 6994525"/>
              <a:gd name="connsiteX4" fmla="*/ 3574473 w 9213273"/>
              <a:gd name="connsiteY4" fmla="*/ 0 h 6994525"/>
              <a:gd name="connsiteX0" fmla="*/ 3574473 w 9213273"/>
              <a:gd name="connsiteY0" fmla="*/ 0 h 6994525"/>
              <a:gd name="connsiteX1" fmla="*/ 9213273 w 9213273"/>
              <a:gd name="connsiteY1" fmla="*/ 0 h 6994525"/>
              <a:gd name="connsiteX2" fmla="*/ 9213273 w 9213273"/>
              <a:gd name="connsiteY2" fmla="*/ 6994525 h 6994525"/>
              <a:gd name="connsiteX3" fmla="*/ 0 w 9213273"/>
              <a:gd name="connsiteY3" fmla="*/ 6994525 h 6994525"/>
              <a:gd name="connsiteX4" fmla="*/ 3574473 w 9213273"/>
              <a:gd name="connsiteY4" fmla="*/ 0 h 6994525"/>
              <a:gd name="connsiteX0" fmla="*/ 6560128 w 9213273"/>
              <a:gd name="connsiteY0" fmla="*/ 6927 h 6994525"/>
              <a:gd name="connsiteX1" fmla="*/ 9213273 w 9213273"/>
              <a:gd name="connsiteY1" fmla="*/ 0 h 6994525"/>
              <a:gd name="connsiteX2" fmla="*/ 9213273 w 9213273"/>
              <a:gd name="connsiteY2" fmla="*/ 6994525 h 6994525"/>
              <a:gd name="connsiteX3" fmla="*/ 0 w 9213273"/>
              <a:gd name="connsiteY3" fmla="*/ 6994525 h 6994525"/>
              <a:gd name="connsiteX4" fmla="*/ 6560128 w 9213273"/>
              <a:gd name="connsiteY4" fmla="*/ 6927 h 6994525"/>
              <a:gd name="connsiteX0" fmla="*/ 6560128 w 9213273"/>
              <a:gd name="connsiteY0" fmla="*/ 6927 h 6994525"/>
              <a:gd name="connsiteX1" fmla="*/ 9213273 w 9213273"/>
              <a:gd name="connsiteY1" fmla="*/ 0 h 6994525"/>
              <a:gd name="connsiteX2" fmla="*/ 9213273 w 9213273"/>
              <a:gd name="connsiteY2" fmla="*/ 6994525 h 6994525"/>
              <a:gd name="connsiteX3" fmla="*/ 0 w 9213273"/>
              <a:gd name="connsiteY3" fmla="*/ 6994525 h 6994525"/>
              <a:gd name="connsiteX4" fmla="*/ 6560128 w 9213273"/>
              <a:gd name="connsiteY4" fmla="*/ 6927 h 6994525"/>
              <a:gd name="connsiteX0" fmla="*/ 7315201 w 9968346"/>
              <a:gd name="connsiteY0" fmla="*/ 6927 h 7008380"/>
              <a:gd name="connsiteX1" fmla="*/ 9968346 w 9968346"/>
              <a:gd name="connsiteY1" fmla="*/ 0 h 7008380"/>
              <a:gd name="connsiteX2" fmla="*/ 9968346 w 9968346"/>
              <a:gd name="connsiteY2" fmla="*/ 6994525 h 7008380"/>
              <a:gd name="connsiteX3" fmla="*/ 0 w 9968346"/>
              <a:gd name="connsiteY3" fmla="*/ 7008380 h 7008380"/>
              <a:gd name="connsiteX4" fmla="*/ 7315201 w 9968346"/>
              <a:gd name="connsiteY4" fmla="*/ 6927 h 7008380"/>
              <a:gd name="connsiteX0" fmla="*/ 7315201 w 9968346"/>
              <a:gd name="connsiteY0" fmla="*/ 6927 h 7008380"/>
              <a:gd name="connsiteX1" fmla="*/ 9968346 w 9968346"/>
              <a:gd name="connsiteY1" fmla="*/ 0 h 7008380"/>
              <a:gd name="connsiteX2" fmla="*/ 9968346 w 9968346"/>
              <a:gd name="connsiteY2" fmla="*/ 6994525 h 7008380"/>
              <a:gd name="connsiteX3" fmla="*/ 0 w 9968346"/>
              <a:gd name="connsiteY3" fmla="*/ 7008380 h 7008380"/>
              <a:gd name="connsiteX4" fmla="*/ 7315201 w 9968346"/>
              <a:gd name="connsiteY4" fmla="*/ 6927 h 7008380"/>
              <a:gd name="connsiteX0" fmla="*/ 7315201 w 9968346"/>
              <a:gd name="connsiteY0" fmla="*/ 6927 h 7008380"/>
              <a:gd name="connsiteX1" fmla="*/ 9968346 w 9968346"/>
              <a:gd name="connsiteY1" fmla="*/ 0 h 7008380"/>
              <a:gd name="connsiteX2" fmla="*/ 9968346 w 9968346"/>
              <a:gd name="connsiteY2" fmla="*/ 6994525 h 7008380"/>
              <a:gd name="connsiteX3" fmla="*/ 0 w 9968346"/>
              <a:gd name="connsiteY3" fmla="*/ 7008380 h 7008380"/>
              <a:gd name="connsiteX4" fmla="*/ 7315201 w 9968346"/>
              <a:gd name="connsiteY4" fmla="*/ 6927 h 700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8346" h="7008380">
                <a:moveTo>
                  <a:pt x="7315201" y="6927"/>
                </a:moveTo>
                <a:lnTo>
                  <a:pt x="9968346" y="0"/>
                </a:lnTo>
                <a:lnTo>
                  <a:pt x="9968346" y="6994525"/>
                </a:lnTo>
                <a:lnTo>
                  <a:pt x="0" y="7008380"/>
                </a:lnTo>
                <a:cubicBezTo>
                  <a:pt x="5146965" y="4953964"/>
                  <a:pt x="7065818" y="2470053"/>
                  <a:pt x="7315201" y="6927"/>
                </a:cubicBezTo>
                <a:close/>
              </a:path>
            </a:pathLst>
          </a:custGeom>
          <a:gradFill>
            <a:gsLst>
              <a:gs pos="0">
                <a:schemeClr val="accent1"/>
              </a:gs>
              <a:gs pos="61000">
                <a:srgbClr val="D59DFF"/>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7" name="Picture Placeholder 2">
            <a:extLst>
              <a:ext uri="{FF2B5EF4-FFF2-40B4-BE49-F238E27FC236}">
                <a16:creationId xmlns:a16="http://schemas.microsoft.com/office/drawing/2014/main" id="{AF12CA82-4368-CDD5-AE0F-B05222EC3BA5}"/>
              </a:ext>
            </a:extLst>
          </p:cNvPr>
          <p:cNvSpPr>
            <a:spLocks noGrp="1"/>
          </p:cNvSpPr>
          <p:nvPr>
            <p:ph type="pic" sz="quarter" idx="11" hasCustomPrompt="1"/>
          </p:nvPr>
        </p:nvSpPr>
        <p:spPr>
          <a:xfrm>
            <a:off x="4696486" y="-58471"/>
            <a:ext cx="7491303" cy="6942794"/>
          </a:xfrm>
          <a:custGeom>
            <a:avLst/>
            <a:gdLst>
              <a:gd name="connsiteX0" fmla="*/ 0 w 7970124"/>
              <a:gd name="connsiteY0" fmla="*/ 0 h 7020877"/>
              <a:gd name="connsiteX1" fmla="*/ 7970124 w 7970124"/>
              <a:gd name="connsiteY1" fmla="*/ 0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00047 w 7970124"/>
              <a:gd name="connsiteY1" fmla="*/ 67112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5059145 w 7970124"/>
              <a:gd name="connsiteY1" fmla="*/ 92279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510301 w 7970124"/>
              <a:gd name="connsiteY2" fmla="*/ 5168348 h 7020877"/>
              <a:gd name="connsiteX3" fmla="*/ 7970124 w 7970124"/>
              <a:gd name="connsiteY3" fmla="*/ 7020877 h 7020877"/>
              <a:gd name="connsiteX4" fmla="*/ 0 w 7970124"/>
              <a:gd name="connsiteY4" fmla="*/ 7020877 h 7020877"/>
              <a:gd name="connsiteX5" fmla="*/ 0 w 7970124"/>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0 w 7977441"/>
              <a:gd name="connsiteY4" fmla="*/ 7020877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4333 w 7977441"/>
              <a:gd name="connsiteY1" fmla="*/ 9098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6378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63834"/>
              <a:gd name="connsiteY0" fmla="*/ 0 h 7023599"/>
              <a:gd name="connsiteX1" fmla="*/ 6203447 w 7963834"/>
              <a:gd name="connsiteY1" fmla="*/ 9100 h 7023599"/>
              <a:gd name="connsiteX2" fmla="*/ 7963834 w 7963834"/>
              <a:gd name="connsiteY2" fmla="*/ 4649266 h 7023599"/>
              <a:gd name="connsiteX3" fmla="*/ 7956517 w 7963834"/>
              <a:gd name="connsiteY3" fmla="*/ 7023599 h 7023599"/>
              <a:gd name="connsiteX4" fmla="*/ 2073611 w 7963834"/>
              <a:gd name="connsiteY4" fmla="*/ 7008690 h 7023599"/>
              <a:gd name="connsiteX5" fmla="*/ 0 w 7963834"/>
              <a:gd name="connsiteY5" fmla="*/ 0 h 7023599"/>
              <a:gd name="connsiteX0" fmla="*/ 0 w 7963834"/>
              <a:gd name="connsiteY0" fmla="*/ 2258 h 7025857"/>
              <a:gd name="connsiteX1" fmla="*/ 6180729 w 7963834"/>
              <a:gd name="connsiteY1" fmla="*/ 0 h 7025857"/>
              <a:gd name="connsiteX2" fmla="*/ 7963834 w 7963834"/>
              <a:gd name="connsiteY2" fmla="*/ 4651524 h 7025857"/>
              <a:gd name="connsiteX3" fmla="*/ 7956517 w 7963834"/>
              <a:gd name="connsiteY3" fmla="*/ 7025857 h 7025857"/>
              <a:gd name="connsiteX4" fmla="*/ 2073611 w 7963834"/>
              <a:gd name="connsiteY4" fmla="*/ 7010948 h 7025857"/>
              <a:gd name="connsiteX5" fmla="*/ 0 w 7963834"/>
              <a:gd name="connsiteY5" fmla="*/ 2258 h 7025857"/>
              <a:gd name="connsiteX0" fmla="*/ 0 w 7963834"/>
              <a:gd name="connsiteY0" fmla="*/ 2258 h 7025857"/>
              <a:gd name="connsiteX1" fmla="*/ 6180729 w 7963834"/>
              <a:gd name="connsiteY1" fmla="*/ 0 h 7025857"/>
              <a:gd name="connsiteX2" fmla="*/ 7963834 w 7963834"/>
              <a:gd name="connsiteY2" fmla="*/ 4651524 h 7025857"/>
              <a:gd name="connsiteX3" fmla="*/ 7956517 w 7963834"/>
              <a:gd name="connsiteY3" fmla="*/ 7025857 h 7025857"/>
              <a:gd name="connsiteX4" fmla="*/ 2073611 w 7963834"/>
              <a:gd name="connsiteY4" fmla="*/ 7010948 h 7025857"/>
              <a:gd name="connsiteX5" fmla="*/ 0 w 7963834"/>
              <a:gd name="connsiteY5" fmla="*/ 2258 h 702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63834" h="7025857">
                <a:moveTo>
                  <a:pt x="0" y="2258"/>
                </a:moveTo>
                <a:lnTo>
                  <a:pt x="6180729" y="0"/>
                </a:lnTo>
                <a:cubicBezTo>
                  <a:pt x="6230102" y="2622514"/>
                  <a:pt x="7293308" y="4134279"/>
                  <a:pt x="7963834" y="4651524"/>
                </a:cubicBezTo>
                <a:lnTo>
                  <a:pt x="7956517" y="7025857"/>
                </a:lnTo>
                <a:lnTo>
                  <a:pt x="2073611" y="7010948"/>
                </a:lnTo>
                <a:cubicBezTo>
                  <a:pt x="264690" y="4238303"/>
                  <a:pt x="34787" y="1159794"/>
                  <a:pt x="0" y="2258"/>
                </a:cubicBezTo>
                <a:close/>
              </a:path>
            </a:pathLst>
          </a:custGeom>
          <a:solidFill>
            <a:schemeClr val="bg1">
              <a:lumMod val="95000"/>
            </a:schemeClr>
          </a:solidFill>
        </p:spPr>
        <p:txBody>
          <a:bodyPr anchor="ctr">
            <a:noAutofit/>
          </a:bodyPr>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889120"/>
            <a:ext cx="11018520" cy="1086369"/>
          </a:xfrm>
        </p:spPr>
        <p:txBody>
          <a:bodyPr/>
          <a:lstStyle>
            <a:lvl1pPr>
              <a:defRPr/>
            </a:lvl1pPr>
          </a:lstStyle>
          <a:p>
            <a:r>
              <a:rPr lang="en-US"/>
              <a:t>Click to edit </a:t>
            </a:r>
            <a:br>
              <a:rPr lang="en-US"/>
            </a:br>
            <a:r>
              <a:rPr lang="en-US"/>
              <a:t>Master title style</a:t>
            </a:r>
          </a:p>
        </p:txBody>
      </p:sp>
    </p:spTree>
    <p:custDataLst>
      <p:tags r:id="rId1"/>
    </p:custDataLst>
    <p:extLst>
      <p:ext uri="{BB962C8B-B14F-4D97-AF65-F5344CB8AC3E}">
        <p14:creationId xmlns:p14="http://schemas.microsoft.com/office/powerpoint/2010/main" val="16257541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E0A348BC-9F8A-A4E8-5925-D6EB985E3FAC}"/>
              </a:ext>
            </a:extLst>
          </p:cNvPr>
          <p:cNvSpPr/>
          <p:nvPr userDrawn="1"/>
        </p:nvSpPr>
        <p:spPr bwMode="auto">
          <a:xfrm>
            <a:off x="2415400" y="-11927"/>
            <a:ext cx="9772389" cy="6882338"/>
          </a:xfrm>
          <a:custGeom>
            <a:avLst/>
            <a:gdLst>
              <a:gd name="connsiteX0" fmla="*/ 0 w 5638800"/>
              <a:gd name="connsiteY0" fmla="*/ 0 h 6994525"/>
              <a:gd name="connsiteX1" fmla="*/ 5638800 w 5638800"/>
              <a:gd name="connsiteY1" fmla="*/ 0 h 6994525"/>
              <a:gd name="connsiteX2" fmla="*/ 5638800 w 5638800"/>
              <a:gd name="connsiteY2" fmla="*/ 6994525 h 6994525"/>
              <a:gd name="connsiteX3" fmla="*/ 0 w 5638800"/>
              <a:gd name="connsiteY3" fmla="*/ 6994525 h 6994525"/>
              <a:gd name="connsiteX4" fmla="*/ 0 w 5638800"/>
              <a:gd name="connsiteY4" fmla="*/ 0 h 6994525"/>
              <a:gd name="connsiteX0" fmla="*/ 3574473 w 9213273"/>
              <a:gd name="connsiteY0" fmla="*/ 0 h 6994525"/>
              <a:gd name="connsiteX1" fmla="*/ 9213273 w 9213273"/>
              <a:gd name="connsiteY1" fmla="*/ 0 h 6994525"/>
              <a:gd name="connsiteX2" fmla="*/ 9213273 w 9213273"/>
              <a:gd name="connsiteY2" fmla="*/ 6994525 h 6994525"/>
              <a:gd name="connsiteX3" fmla="*/ 0 w 9213273"/>
              <a:gd name="connsiteY3" fmla="*/ 6994525 h 6994525"/>
              <a:gd name="connsiteX4" fmla="*/ 3574473 w 9213273"/>
              <a:gd name="connsiteY4" fmla="*/ 0 h 6994525"/>
              <a:gd name="connsiteX0" fmla="*/ 3574473 w 9213273"/>
              <a:gd name="connsiteY0" fmla="*/ 0 h 6994525"/>
              <a:gd name="connsiteX1" fmla="*/ 9213273 w 9213273"/>
              <a:gd name="connsiteY1" fmla="*/ 0 h 6994525"/>
              <a:gd name="connsiteX2" fmla="*/ 9213273 w 9213273"/>
              <a:gd name="connsiteY2" fmla="*/ 6994525 h 6994525"/>
              <a:gd name="connsiteX3" fmla="*/ 0 w 9213273"/>
              <a:gd name="connsiteY3" fmla="*/ 6994525 h 6994525"/>
              <a:gd name="connsiteX4" fmla="*/ 3574473 w 9213273"/>
              <a:gd name="connsiteY4" fmla="*/ 0 h 6994525"/>
              <a:gd name="connsiteX0" fmla="*/ 3574473 w 9213273"/>
              <a:gd name="connsiteY0" fmla="*/ 0 h 6994525"/>
              <a:gd name="connsiteX1" fmla="*/ 9213273 w 9213273"/>
              <a:gd name="connsiteY1" fmla="*/ 0 h 6994525"/>
              <a:gd name="connsiteX2" fmla="*/ 9213273 w 9213273"/>
              <a:gd name="connsiteY2" fmla="*/ 6994525 h 6994525"/>
              <a:gd name="connsiteX3" fmla="*/ 0 w 9213273"/>
              <a:gd name="connsiteY3" fmla="*/ 6994525 h 6994525"/>
              <a:gd name="connsiteX4" fmla="*/ 3574473 w 9213273"/>
              <a:gd name="connsiteY4" fmla="*/ 0 h 6994525"/>
              <a:gd name="connsiteX0" fmla="*/ 3574473 w 9213273"/>
              <a:gd name="connsiteY0" fmla="*/ 0 h 6994525"/>
              <a:gd name="connsiteX1" fmla="*/ 9213273 w 9213273"/>
              <a:gd name="connsiteY1" fmla="*/ 0 h 6994525"/>
              <a:gd name="connsiteX2" fmla="*/ 9213273 w 9213273"/>
              <a:gd name="connsiteY2" fmla="*/ 6994525 h 6994525"/>
              <a:gd name="connsiteX3" fmla="*/ 0 w 9213273"/>
              <a:gd name="connsiteY3" fmla="*/ 6994525 h 6994525"/>
              <a:gd name="connsiteX4" fmla="*/ 3574473 w 9213273"/>
              <a:gd name="connsiteY4" fmla="*/ 0 h 6994525"/>
              <a:gd name="connsiteX0" fmla="*/ 3574473 w 9213273"/>
              <a:gd name="connsiteY0" fmla="*/ 0 h 6994525"/>
              <a:gd name="connsiteX1" fmla="*/ 9213273 w 9213273"/>
              <a:gd name="connsiteY1" fmla="*/ 0 h 6994525"/>
              <a:gd name="connsiteX2" fmla="*/ 9213273 w 9213273"/>
              <a:gd name="connsiteY2" fmla="*/ 6994525 h 6994525"/>
              <a:gd name="connsiteX3" fmla="*/ 0 w 9213273"/>
              <a:gd name="connsiteY3" fmla="*/ 6994525 h 6994525"/>
              <a:gd name="connsiteX4" fmla="*/ 3574473 w 9213273"/>
              <a:gd name="connsiteY4" fmla="*/ 0 h 6994525"/>
              <a:gd name="connsiteX0" fmla="*/ 6560128 w 9213273"/>
              <a:gd name="connsiteY0" fmla="*/ 6927 h 6994525"/>
              <a:gd name="connsiteX1" fmla="*/ 9213273 w 9213273"/>
              <a:gd name="connsiteY1" fmla="*/ 0 h 6994525"/>
              <a:gd name="connsiteX2" fmla="*/ 9213273 w 9213273"/>
              <a:gd name="connsiteY2" fmla="*/ 6994525 h 6994525"/>
              <a:gd name="connsiteX3" fmla="*/ 0 w 9213273"/>
              <a:gd name="connsiteY3" fmla="*/ 6994525 h 6994525"/>
              <a:gd name="connsiteX4" fmla="*/ 6560128 w 9213273"/>
              <a:gd name="connsiteY4" fmla="*/ 6927 h 6994525"/>
              <a:gd name="connsiteX0" fmla="*/ 6560128 w 9213273"/>
              <a:gd name="connsiteY0" fmla="*/ 6927 h 6994525"/>
              <a:gd name="connsiteX1" fmla="*/ 9213273 w 9213273"/>
              <a:gd name="connsiteY1" fmla="*/ 0 h 6994525"/>
              <a:gd name="connsiteX2" fmla="*/ 9213273 w 9213273"/>
              <a:gd name="connsiteY2" fmla="*/ 6994525 h 6994525"/>
              <a:gd name="connsiteX3" fmla="*/ 0 w 9213273"/>
              <a:gd name="connsiteY3" fmla="*/ 6994525 h 6994525"/>
              <a:gd name="connsiteX4" fmla="*/ 6560128 w 9213273"/>
              <a:gd name="connsiteY4" fmla="*/ 6927 h 6994525"/>
              <a:gd name="connsiteX0" fmla="*/ 7315201 w 9968346"/>
              <a:gd name="connsiteY0" fmla="*/ 6927 h 7008380"/>
              <a:gd name="connsiteX1" fmla="*/ 9968346 w 9968346"/>
              <a:gd name="connsiteY1" fmla="*/ 0 h 7008380"/>
              <a:gd name="connsiteX2" fmla="*/ 9968346 w 9968346"/>
              <a:gd name="connsiteY2" fmla="*/ 6994525 h 7008380"/>
              <a:gd name="connsiteX3" fmla="*/ 0 w 9968346"/>
              <a:gd name="connsiteY3" fmla="*/ 7008380 h 7008380"/>
              <a:gd name="connsiteX4" fmla="*/ 7315201 w 9968346"/>
              <a:gd name="connsiteY4" fmla="*/ 6927 h 7008380"/>
              <a:gd name="connsiteX0" fmla="*/ 7315201 w 9968346"/>
              <a:gd name="connsiteY0" fmla="*/ 6927 h 7008380"/>
              <a:gd name="connsiteX1" fmla="*/ 9968346 w 9968346"/>
              <a:gd name="connsiteY1" fmla="*/ 0 h 7008380"/>
              <a:gd name="connsiteX2" fmla="*/ 9968346 w 9968346"/>
              <a:gd name="connsiteY2" fmla="*/ 6994525 h 7008380"/>
              <a:gd name="connsiteX3" fmla="*/ 0 w 9968346"/>
              <a:gd name="connsiteY3" fmla="*/ 7008380 h 7008380"/>
              <a:gd name="connsiteX4" fmla="*/ 7315201 w 9968346"/>
              <a:gd name="connsiteY4" fmla="*/ 6927 h 7008380"/>
              <a:gd name="connsiteX0" fmla="*/ 7315201 w 9968346"/>
              <a:gd name="connsiteY0" fmla="*/ 6927 h 7008380"/>
              <a:gd name="connsiteX1" fmla="*/ 9968346 w 9968346"/>
              <a:gd name="connsiteY1" fmla="*/ 0 h 7008380"/>
              <a:gd name="connsiteX2" fmla="*/ 9968346 w 9968346"/>
              <a:gd name="connsiteY2" fmla="*/ 6994525 h 7008380"/>
              <a:gd name="connsiteX3" fmla="*/ 0 w 9968346"/>
              <a:gd name="connsiteY3" fmla="*/ 7008380 h 7008380"/>
              <a:gd name="connsiteX4" fmla="*/ 7315201 w 9968346"/>
              <a:gd name="connsiteY4" fmla="*/ 6927 h 700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8346" h="7008380">
                <a:moveTo>
                  <a:pt x="7315201" y="6927"/>
                </a:moveTo>
                <a:lnTo>
                  <a:pt x="9968346" y="0"/>
                </a:lnTo>
                <a:lnTo>
                  <a:pt x="9968346" y="6994525"/>
                </a:lnTo>
                <a:lnTo>
                  <a:pt x="0" y="7008380"/>
                </a:lnTo>
                <a:cubicBezTo>
                  <a:pt x="5146965" y="4953964"/>
                  <a:pt x="7065818" y="2470053"/>
                  <a:pt x="7315201" y="6927"/>
                </a:cubicBezTo>
                <a:close/>
              </a:path>
            </a:pathLst>
          </a:custGeom>
          <a:gradFill>
            <a:gsLst>
              <a:gs pos="0">
                <a:schemeClr val="accent1"/>
              </a:gs>
              <a:gs pos="60000">
                <a:schemeClr val="accent2"/>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2">
            <a:extLst>
              <a:ext uri="{FF2B5EF4-FFF2-40B4-BE49-F238E27FC236}">
                <a16:creationId xmlns:a16="http://schemas.microsoft.com/office/drawing/2014/main" id="{EFB5C8D6-3892-DC18-03C2-F008159C4E0D}"/>
              </a:ext>
            </a:extLst>
          </p:cNvPr>
          <p:cNvSpPr>
            <a:spLocks noGrp="1"/>
          </p:cNvSpPr>
          <p:nvPr>
            <p:ph type="pic" sz="quarter" idx="11" hasCustomPrompt="1"/>
          </p:nvPr>
        </p:nvSpPr>
        <p:spPr>
          <a:xfrm>
            <a:off x="4676661" y="0"/>
            <a:ext cx="7535436" cy="6857217"/>
          </a:xfrm>
          <a:custGeom>
            <a:avLst/>
            <a:gdLst>
              <a:gd name="connsiteX0" fmla="*/ 0 w 7970124"/>
              <a:gd name="connsiteY0" fmla="*/ 0 h 7020877"/>
              <a:gd name="connsiteX1" fmla="*/ 7970124 w 7970124"/>
              <a:gd name="connsiteY1" fmla="*/ 0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00047 w 7970124"/>
              <a:gd name="connsiteY1" fmla="*/ 67112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5059145 w 7970124"/>
              <a:gd name="connsiteY1" fmla="*/ 92279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970124 w 7970124"/>
              <a:gd name="connsiteY2" fmla="*/ 7020877 h 7020877"/>
              <a:gd name="connsiteX3" fmla="*/ 0 w 7970124"/>
              <a:gd name="connsiteY3" fmla="*/ 7020877 h 7020877"/>
              <a:gd name="connsiteX4" fmla="*/ 0 w 7970124"/>
              <a:gd name="connsiteY4" fmla="*/ 0 h 7020877"/>
              <a:gd name="connsiteX0" fmla="*/ 0 w 7970124"/>
              <a:gd name="connsiteY0" fmla="*/ 0 h 7020877"/>
              <a:gd name="connsiteX1" fmla="*/ 6217054 w 7970124"/>
              <a:gd name="connsiteY1" fmla="*/ 22705 h 7020877"/>
              <a:gd name="connsiteX2" fmla="*/ 7510301 w 7970124"/>
              <a:gd name="connsiteY2" fmla="*/ 5168348 h 7020877"/>
              <a:gd name="connsiteX3" fmla="*/ 7970124 w 7970124"/>
              <a:gd name="connsiteY3" fmla="*/ 7020877 h 7020877"/>
              <a:gd name="connsiteX4" fmla="*/ 0 w 7970124"/>
              <a:gd name="connsiteY4" fmla="*/ 7020877 h 7020877"/>
              <a:gd name="connsiteX5" fmla="*/ 0 w 7970124"/>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0 w 7977441"/>
              <a:gd name="connsiteY4" fmla="*/ 7020877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7977441"/>
              <a:gd name="connsiteY0" fmla="*/ 0 h 7020877"/>
              <a:gd name="connsiteX1" fmla="*/ 6217054 w 7977441"/>
              <a:gd name="connsiteY1" fmla="*/ 22705 h 7020877"/>
              <a:gd name="connsiteX2" fmla="*/ 7977441 w 7977441"/>
              <a:gd name="connsiteY2" fmla="*/ 4646544 h 7020877"/>
              <a:gd name="connsiteX3" fmla="*/ 7970124 w 7977441"/>
              <a:gd name="connsiteY3" fmla="*/ 7020877 h 7020877"/>
              <a:gd name="connsiteX4" fmla="*/ 2087218 w 7977441"/>
              <a:gd name="connsiteY4" fmla="*/ 7005968 h 7020877"/>
              <a:gd name="connsiteX5" fmla="*/ 0 w 7977441"/>
              <a:gd name="connsiteY5" fmla="*/ 0 h 7020877"/>
              <a:gd name="connsiteX0" fmla="*/ 0 w 8036044"/>
              <a:gd name="connsiteY0" fmla="*/ 0 h 7020877"/>
              <a:gd name="connsiteX1" fmla="*/ 8021307 w 8036044"/>
              <a:gd name="connsiteY1" fmla="*/ 71608 h 7020877"/>
              <a:gd name="connsiteX2" fmla="*/ 7977441 w 8036044"/>
              <a:gd name="connsiteY2" fmla="*/ 4646544 h 7020877"/>
              <a:gd name="connsiteX3" fmla="*/ 7970124 w 8036044"/>
              <a:gd name="connsiteY3" fmla="*/ 7020877 h 7020877"/>
              <a:gd name="connsiteX4" fmla="*/ 2087218 w 8036044"/>
              <a:gd name="connsiteY4" fmla="*/ 7005968 h 7020877"/>
              <a:gd name="connsiteX5" fmla="*/ 0 w 8036044"/>
              <a:gd name="connsiteY5" fmla="*/ 0 h 7020877"/>
              <a:gd name="connsiteX0" fmla="*/ 0 w 8005878"/>
              <a:gd name="connsiteY0" fmla="*/ 13971 h 7034848"/>
              <a:gd name="connsiteX1" fmla="*/ 7990622 w 8005878"/>
              <a:gd name="connsiteY1" fmla="*/ 0 h 7034848"/>
              <a:gd name="connsiteX2" fmla="*/ 7977441 w 8005878"/>
              <a:gd name="connsiteY2" fmla="*/ 4660515 h 7034848"/>
              <a:gd name="connsiteX3" fmla="*/ 7970124 w 8005878"/>
              <a:gd name="connsiteY3" fmla="*/ 7034848 h 7034848"/>
              <a:gd name="connsiteX4" fmla="*/ 2087218 w 8005878"/>
              <a:gd name="connsiteY4" fmla="*/ 7019939 h 7034848"/>
              <a:gd name="connsiteX5" fmla="*/ 0 w 8005878"/>
              <a:gd name="connsiteY5" fmla="*/ 13971 h 7034848"/>
              <a:gd name="connsiteX0" fmla="*/ 0 w 8853416"/>
              <a:gd name="connsiteY0" fmla="*/ 13971 h 7034848"/>
              <a:gd name="connsiteX1" fmla="*/ 7990622 w 8853416"/>
              <a:gd name="connsiteY1" fmla="*/ 0 h 7034848"/>
              <a:gd name="connsiteX2" fmla="*/ 7970124 w 8853416"/>
              <a:gd name="connsiteY2" fmla="*/ 7034848 h 7034848"/>
              <a:gd name="connsiteX3" fmla="*/ 2087218 w 8853416"/>
              <a:gd name="connsiteY3" fmla="*/ 7019939 h 7034848"/>
              <a:gd name="connsiteX4" fmla="*/ 0 w 8853416"/>
              <a:gd name="connsiteY4" fmla="*/ 13971 h 7034848"/>
              <a:gd name="connsiteX0" fmla="*/ 0 w 8575992"/>
              <a:gd name="connsiteY0" fmla="*/ 13971 h 7034848"/>
              <a:gd name="connsiteX1" fmla="*/ 7990622 w 8575992"/>
              <a:gd name="connsiteY1" fmla="*/ 0 h 7034848"/>
              <a:gd name="connsiteX2" fmla="*/ 7970124 w 8575992"/>
              <a:gd name="connsiteY2" fmla="*/ 7034848 h 7034848"/>
              <a:gd name="connsiteX3" fmla="*/ 2087218 w 8575992"/>
              <a:gd name="connsiteY3" fmla="*/ 7019939 h 7034848"/>
              <a:gd name="connsiteX4" fmla="*/ 0 w 8575992"/>
              <a:gd name="connsiteY4" fmla="*/ 13971 h 7034848"/>
              <a:gd name="connsiteX0" fmla="*/ 0 w 7990622"/>
              <a:gd name="connsiteY0" fmla="*/ 13971 h 7034848"/>
              <a:gd name="connsiteX1" fmla="*/ 7990622 w 7990622"/>
              <a:gd name="connsiteY1" fmla="*/ 0 h 7034848"/>
              <a:gd name="connsiteX2" fmla="*/ 7970124 w 7990622"/>
              <a:gd name="connsiteY2" fmla="*/ 7034848 h 7034848"/>
              <a:gd name="connsiteX3" fmla="*/ 2087218 w 7990622"/>
              <a:gd name="connsiteY3" fmla="*/ 7019939 h 7034848"/>
              <a:gd name="connsiteX4" fmla="*/ 0 w 7990622"/>
              <a:gd name="connsiteY4" fmla="*/ 13971 h 7034848"/>
              <a:gd name="connsiteX0" fmla="*/ 2949529 w 6343604"/>
              <a:gd name="connsiteY0" fmla="*/ 1672 h 7034848"/>
              <a:gd name="connsiteX1" fmla="*/ 6343604 w 6343604"/>
              <a:gd name="connsiteY1" fmla="*/ 0 h 7034848"/>
              <a:gd name="connsiteX2" fmla="*/ 6323106 w 6343604"/>
              <a:gd name="connsiteY2" fmla="*/ 7034848 h 7034848"/>
              <a:gd name="connsiteX3" fmla="*/ 440200 w 6343604"/>
              <a:gd name="connsiteY3" fmla="*/ 7019939 h 7034848"/>
              <a:gd name="connsiteX4" fmla="*/ 2949529 w 6343604"/>
              <a:gd name="connsiteY4" fmla="*/ 1672 h 7034848"/>
              <a:gd name="connsiteX0" fmla="*/ 4167437 w 7561512"/>
              <a:gd name="connsiteY0" fmla="*/ 1672 h 7034848"/>
              <a:gd name="connsiteX1" fmla="*/ 7561512 w 7561512"/>
              <a:gd name="connsiteY1" fmla="*/ 0 h 7034848"/>
              <a:gd name="connsiteX2" fmla="*/ 7541014 w 7561512"/>
              <a:gd name="connsiteY2" fmla="*/ 7034848 h 7034848"/>
              <a:gd name="connsiteX3" fmla="*/ 357082 w 7561512"/>
              <a:gd name="connsiteY3" fmla="*/ 6995344 h 7034848"/>
              <a:gd name="connsiteX4" fmla="*/ 4167437 w 7561512"/>
              <a:gd name="connsiteY4" fmla="*/ 1672 h 7034848"/>
              <a:gd name="connsiteX0" fmla="*/ 3810355 w 7204430"/>
              <a:gd name="connsiteY0" fmla="*/ 1672 h 7034848"/>
              <a:gd name="connsiteX1" fmla="*/ 7204430 w 7204430"/>
              <a:gd name="connsiteY1" fmla="*/ 0 h 7034848"/>
              <a:gd name="connsiteX2" fmla="*/ 7183932 w 7204430"/>
              <a:gd name="connsiteY2" fmla="*/ 7034848 h 7034848"/>
              <a:gd name="connsiteX3" fmla="*/ 0 w 7204430"/>
              <a:gd name="connsiteY3" fmla="*/ 6995344 h 7034848"/>
              <a:gd name="connsiteX4" fmla="*/ 3810355 w 7204430"/>
              <a:gd name="connsiteY4" fmla="*/ 1672 h 7034848"/>
              <a:gd name="connsiteX0" fmla="*/ 3810355 w 7204430"/>
              <a:gd name="connsiteY0" fmla="*/ 1672 h 7034848"/>
              <a:gd name="connsiteX1" fmla="*/ 7204430 w 7204430"/>
              <a:gd name="connsiteY1" fmla="*/ 0 h 7034848"/>
              <a:gd name="connsiteX2" fmla="*/ 7183932 w 7204430"/>
              <a:gd name="connsiteY2" fmla="*/ 7034848 h 7034848"/>
              <a:gd name="connsiteX3" fmla="*/ 0 w 7204430"/>
              <a:gd name="connsiteY3" fmla="*/ 6995344 h 7034848"/>
              <a:gd name="connsiteX4" fmla="*/ 3810355 w 7204430"/>
              <a:gd name="connsiteY4" fmla="*/ 1672 h 7034848"/>
              <a:gd name="connsiteX0" fmla="*/ 3374634 w 6768709"/>
              <a:gd name="connsiteY0" fmla="*/ 1672 h 7034848"/>
              <a:gd name="connsiteX1" fmla="*/ 6768709 w 6768709"/>
              <a:gd name="connsiteY1" fmla="*/ 0 h 7034848"/>
              <a:gd name="connsiteX2" fmla="*/ 6748211 w 6768709"/>
              <a:gd name="connsiteY2" fmla="*/ 7034848 h 7034848"/>
              <a:gd name="connsiteX3" fmla="*/ 0 w 6768709"/>
              <a:gd name="connsiteY3" fmla="*/ 7007642 h 7034848"/>
              <a:gd name="connsiteX4" fmla="*/ 3374634 w 6768709"/>
              <a:gd name="connsiteY4" fmla="*/ 1672 h 7034848"/>
              <a:gd name="connsiteX0" fmla="*/ 3374634 w 6768709"/>
              <a:gd name="connsiteY0" fmla="*/ 1672 h 7022550"/>
              <a:gd name="connsiteX1" fmla="*/ 6768709 w 6768709"/>
              <a:gd name="connsiteY1" fmla="*/ 0 h 7022550"/>
              <a:gd name="connsiteX2" fmla="*/ 5244668 w 6768709"/>
              <a:gd name="connsiteY2" fmla="*/ 7022550 h 7022550"/>
              <a:gd name="connsiteX3" fmla="*/ 0 w 6768709"/>
              <a:gd name="connsiteY3" fmla="*/ 7007642 h 7022550"/>
              <a:gd name="connsiteX4" fmla="*/ 3374634 w 6768709"/>
              <a:gd name="connsiteY4" fmla="*/ 1672 h 7022550"/>
              <a:gd name="connsiteX0" fmla="*/ 3374634 w 6768709"/>
              <a:gd name="connsiteY0" fmla="*/ 1672 h 7022550"/>
              <a:gd name="connsiteX1" fmla="*/ 6768709 w 6768709"/>
              <a:gd name="connsiteY1" fmla="*/ 0 h 7022550"/>
              <a:gd name="connsiteX2" fmla="*/ 5244668 w 6768709"/>
              <a:gd name="connsiteY2" fmla="*/ 7022550 h 7022550"/>
              <a:gd name="connsiteX3" fmla="*/ 0 w 6768709"/>
              <a:gd name="connsiteY3" fmla="*/ 7007642 h 7022550"/>
              <a:gd name="connsiteX4" fmla="*/ 3374634 w 6768709"/>
              <a:gd name="connsiteY4" fmla="*/ 1672 h 7022550"/>
              <a:gd name="connsiteX0" fmla="*/ 3374634 w 6890037"/>
              <a:gd name="connsiteY0" fmla="*/ 1672 h 7022550"/>
              <a:gd name="connsiteX1" fmla="*/ 6768709 w 6890037"/>
              <a:gd name="connsiteY1" fmla="*/ 0 h 7022550"/>
              <a:gd name="connsiteX2" fmla="*/ 6051649 w 6890037"/>
              <a:gd name="connsiteY2" fmla="*/ 2459650 h 7022550"/>
              <a:gd name="connsiteX3" fmla="*/ 5244668 w 6890037"/>
              <a:gd name="connsiteY3" fmla="*/ 7022550 h 7022550"/>
              <a:gd name="connsiteX4" fmla="*/ 0 w 6890037"/>
              <a:gd name="connsiteY4" fmla="*/ 7007642 h 7022550"/>
              <a:gd name="connsiteX5" fmla="*/ 3374634 w 6890037"/>
              <a:gd name="connsiteY5" fmla="*/ 1672 h 7022550"/>
              <a:gd name="connsiteX0" fmla="*/ 3374634 w 7019928"/>
              <a:gd name="connsiteY0" fmla="*/ 1672 h 7022550"/>
              <a:gd name="connsiteX1" fmla="*/ 6768709 w 7019928"/>
              <a:gd name="connsiteY1" fmla="*/ 0 h 7022550"/>
              <a:gd name="connsiteX2" fmla="*/ 6726710 w 7019928"/>
              <a:gd name="connsiteY2" fmla="*/ 2539589 h 7022550"/>
              <a:gd name="connsiteX3" fmla="*/ 5244668 w 7019928"/>
              <a:gd name="connsiteY3" fmla="*/ 7022550 h 7022550"/>
              <a:gd name="connsiteX4" fmla="*/ 0 w 7019928"/>
              <a:gd name="connsiteY4" fmla="*/ 7007642 h 7022550"/>
              <a:gd name="connsiteX5" fmla="*/ 3374634 w 7019928"/>
              <a:gd name="connsiteY5" fmla="*/ 1672 h 7022550"/>
              <a:gd name="connsiteX0" fmla="*/ 3374634 w 6861306"/>
              <a:gd name="connsiteY0" fmla="*/ 1672 h 7022550"/>
              <a:gd name="connsiteX1" fmla="*/ 6768709 w 6861306"/>
              <a:gd name="connsiteY1" fmla="*/ 0 h 7022550"/>
              <a:gd name="connsiteX2" fmla="*/ 6726710 w 6861306"/>
              <a:gd name="connsiteY2" fmla="*/ 2539589 h 7022550"/>
              <a:gd name="connsiteX3" fmla="*/ 5244668 w 6861306"/>
              <a:gd name="connsiteY3" fmla="*/ 7022550 h 7022550"/>
              <a:gd name="connsiteX4" fmla="*/ 0 w 6861306"/>
              <a:gd name="connsiteY4" fmla="*/ 7007642 h 7022550"/>
              <a:gd name="connsiteX5" fmla="*/ 3374634 w 6861306"/>
              <a:gd name="connsiteY5" fmla="*/ 1672 h 7022550"/>
              <a:gd name="connsiteX0" fmla="*/ 3374634 w 6777525"/>
              <a:gd name="connsiteY0" fmla="*/ 1672 h 7022550"/>
              <a:gd name="connsiteX1" fmla="*/ 6768709 w 6777525"/>
              <a:gd name="connsiteY1" fmla="*/ 0 h 7022550"/>
              <a:gd name="connsiteX2" fmla="*/ 6726710 w 6777525"/>
              <a:gd name="connsiteY2" fmla="*/ 2539589 h 7022550"/>
              <a:gd name="connsiteX3" fmla="*/ 5244668 w 6777525"/>
              <a:gd name="connsiteY3" fmla="*/ 7022550 h 7022550"/>
              <a:gd name="connsiteX4" fmla="*/ 0 w 6777525"/>
              <a:gd name="connsiteY4" fmla="*/ 7007642 h 7022550"/>
              <a:gd name="connsiteX5" fmla="*/ 3374634 w 6777525"/>
              <a:gd name="connsiteY5" fmla="*/ 1672 h 7022550"/>
              <a:gd name="connsiteX0" fmla="*/ 3374634 w 6768709"/>
              <a:gd name="connsiteY0" fmla="*/ 1672 h 7022550"/>
              <a:gd name="connsiteX1" fmla="*/ 6768709 w 6768709"/>
              <a:gd name="connsiteY1" fmla="*/ 0 h 7022550"/>
              <a:gd name="connsiteX2" fmla="*/ 6726710 w 6768709"/>
              <a:gd name="connsiteY2" fmla="*/ 2539589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42809 w 6768709"/>
              <a:gd name="connsiteY2" fmla="*/ 2536363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11707 w 6768709"/>
              <a:gd name="connsiteY2" fmla="*/ 3845248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36588 w 6768709"/>
              <a:gd name="connsiteY2" fmla="*/ 3857714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5377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22550"/>
              <a:gd name="connsiteX1" fmla="*/ 6768709 w 6768709"/>
              <a:gd name="connsiteY1" fmla="*/ 0 h 7022550"/>
              <a:gd name="connsiteX2" fmla="*/ 6767526 w 6768709"/>
              <a:gd name="connsiteY2" fmla="*/ 3854270 h 7022550"/>
              <a:gd name="connsiteX3" fmla="*/ 5244668 w 6768709"/>
              <a:gd name="connsiteY3" fmla="*/ 7022550 h 7022550"/>
              <a:gd name="connsiteX4" fmla="*/ 0 w 6768709"/>
              <a:gd name="connsiteY4" fmla="*/ 7007642 h 7022550"/>
              <a:gd name="connsiteX5" fmla="*/ 3374634 w 6768709"/>
              <a:gd name="connsiteY5" fmla="*/ 1672 h 7022550"/>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2631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 name="connsiteX0" fmla="*/ 3374634 w 6768709"/>
              <a:gd name="connsiteY0" fmla="*/ 1672 h 7007642"/>
              <a:gd name="connsiteX1" fmla="*/ 6768709 w 6768709"/>
              <a:gd name="connsiteY1" fmla="*/ 0 h 7007642"/>
              <a:gd name="connsiteX2" fmla="*/ 6767526 w 6768709"/>
              <a:gd name="connsiteY2" fmla="*/ 3854270 h 7007642"/>
              <a:gd name="connsiteX3" fmla="*/ 5249637 w 6768709"/>
              <a:gd name="connsiteY3" fmla="*/ 7007610 h 7007642"/>
              <a:gd name="connsiteX4" fmla="*/ 0 w 6768709"/>
              <a:gd name="connsiteY4" fmla="*/ 7007642 h 7007642"/>
              <a:gd name="connsiteX5" fmla="*/ 3374634 w 6768709"/>
              <a:gd name="connsiteY5" fmla="*/ 1672 h 700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09" h="7007642">
                <a:moveTo>
                  <a:pt x="3374634" y="1672"/>
                </a:moveTo>
                <a:lnTo>
                  <a:pt x="6768709" y="0"/>
                </a:lnTo>
                <a:cubicBezTo>
                  <a:pt x="6766883" y="674076"/>
                  <a:pt x="6763782" y="2622354"/>
                  <a:pt x="6767526" y="3854270"/>
                </a:cubicBezTo>
                <a:cubicBezTo>
                  <a:pt x="6215731" y="4128457"/>
                  <a:pt x="5376382" y="5288165"/>
                  <a:pt x="5249637" y="7007610"/>
                </a:cubicBezTo>
                <a:lnTo>
                  <a:pt x="0" y="7007642"/>
                </a:lnTo>
                <a:cubicBezTo>
                  <a:pt x="105796" y="2912936"/>
                  <a:pt x="1568347" y="1153059"/>
                  <a:pt x="3374634" y="1672"/>
                </a:cubicBezTo>
                <a:close/>
              </a:path>
            </a:pathLst>
          </a:custGeom>
          <a:solidFill>
            <a:schemeClr val="bg1">
              <a:lumMod val="95000"/>
            </a:schemeClr>
          </a:solidFill>
        </p:spPr>
        <p:txBody>
          <a:bodyPr anchor="ctr">
            <a:noAutofit/>
          </a:bodyPr>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0467" y="2894967"/>
            <a:ext cx="11018520" cy="1086369"/>
          </a:xfrm>
        </p:spPr>
        <p:txBody>
          <a:bodyPr/>
          <a:lstStyle>
            <a:lvl1pPr>
              <a:defRPr/>
            </a:lvl1pPr>
          </a:lstStyle>
          <a:p>
            <a:r>
              <a:rPr lang="en-US"/>
              <a:t>Click to edit </a:t>
            </a:r>
            <a:br>
              <a:rPr lang="en-US"/>
            </a:br>
            <a:r>
              <a:rPr lang="en-US"/>
              <a:t>Master title style</a:t>
            </a:r>
          </a:p>
        </p:txBody>
      </p:sp>
    </p:spTree>
    <p:custDataLst>
      <p:tags r:id="rId1"/>
    </p:custDataLst>
    <p:extLst>
      <p:ext uri="{BB962C8B-B14F-4D97-AF65-F5344CB8AC3E}">
        <p14:creationId xmlns:p14="http://schemas.microsoft.com/office/powerpoint/2010/main" val="38291407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87918576"/>
      </p:ext>
    </p:extLst>
  </p:cSld>
  <p:clrMapOvr>
    <a:masterClrMapping/>
  </p:clrMapOvr>
  <p:transition>
    <p:fade/>
  </p:transition>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Section Break - black">
    <p:bg>
      <p:bgPr>
        <a:gradFill>
          <a:gsLst>
            <a:gs pos="100000">
              <a:schemeClr val="tx1"/>
            </a:gs>
            <a:gs pos="0">
              <a:schemeClr val="tx1">
                <a:lumMod val="90000"/>
                <a:lumOff val="10000"/>
              </a:schemeClr>
            </a:gs>
          </a:gsLst>
          <a:lin ang="54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059D3A0-ACC5-ACA1-AB2E-1A5539EC19C1}"/>
              </a:ext>
            </a:extLst>
          </p:cNvPr>
          <p:cNvGrpSpPr/>
          <p:nvPr userDrawn="1"/>
        </p:nvGrpSpPr>
        <p:grpSpPr>
          <a:xfrm>
            <a:off x="-1" y="-1"/>
            <a:ext cx="12196946" cy="6858001"/>
            <a:chOff x="-1" y="-1"/>
            <a:chExt cx="12441520" cy="6994526"/>
          </a:xfrm>
        </p:grpSpPr>
        <p:pic>
          <p:nvPicPr>
            <p:cNvPr id="7" name="Picture 6" descr="A picture containing toilet, tiled&#10;&#10;Description automatically generated">
              <a:extLst>
                <a:ext uri="{FF2B5EF4-FFF2-40B4-BE49-F238E27FC236}">
                  <a16:creationId xmlns:a16="http://schemas.microsoft.com/office/drawing/2014/main" id="{0AEBE434-7EEE-6B81-ABDA-F53DB20F1EE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46"/>
            <a:stretch/>
          </p:blipFill>
          <p:spPr>
            <a:xfrm>
              <a:off x="-1" y="-1"/>
              <a:ext cx="12436476" cy="6994525"/>
            </a:xfrm>
            <a:prstGeom prst="rect">
              <a:avLst/>
            </a:prstGeom>
          </p:spPr>
        </p:pic>
        <p:sp>
          <p:nvSpPr>
            <p:cNvPr id="9" name="Rectangle 8">
              <a:extLst>
                <a:ext uri="{FF2B5EF4-FFF2-40B4-BE49-F238E27FC236}">
                  <a16:creationId xmlns:a16="http://schemas.microsoft.com/office/drawing/2014/main" id="{1F2C037C-17B2-76A8-44F2-3BECA5C88B52}"/>
                </a:ext>
              </a:extLst>
            </p:cNvPr>
            <p:cNvSpPr/>
            <p:nvPr/>
          </p:nvSpPr>
          <p:spPr bwMode="auto">
            <a:xfrm>
              <a:off x="-1" y="-1"/>
              <a:ext cx="12441520" cy="6994526"/>
            </a:xfrm>
            <a:prstGeom prst="rect">
              <a:avLst/>
            </a:prstGeom>
            <a:gradFill flip="none" rotWithShape="1">
              <a:gsLst>
                <a:gs pos="0">
                  <a:schemeClr val="tx1"/>
                </a:gs>
                <a:gs pos="30000">
                  <a:schemeClr val="tx1">
                    <a:lumMod val="90000"/>
                    <a:lumOff val="10000"/>
                    <a:alpha val="40000"/>
                  </a:schemeClr>
                </a:gs>
                <a:gs pos="100000">
                  <a:schemeClr val="tx1">
                    <a:lumMod val="90000"/>
                    <a:lumOff val="10000"/>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6" name="Picture 5" descr="Graphical user interface&#10;&#10;Description automatically generated with medium confidence">
            <a:extLst>
              <a:ext uri="{FF2B5EF4-FFF2-40B4-BE49-F238E27FC236}">
                <a16:creationId xmlns:a16="http://schemas.microsoft.com/office/drawing/2014/main" id="{9EC27667-9604-0ACD-4916-67FF5EA25D59}"/>
              </a:ext>
            </a:extLst>
          </p:cNvPr>
          <p:cNvPicPr>
            <a:picLocks noChangeAspect="1"/>
          </p:cNvPicPr>
          <p:nvPr userDrawn="1"/>
        </p:nvPicPr>
        <p:blipFill>
          <a:blip r:embed="rId4"/>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4169151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49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_Section Break - black">
    <p:bg>
      <p:bgPr>
        <a:gradFill>
          <a:gsLst>
            <a:gs pos="100000">
              <a:schemeClr val="tx1"/>
            </a:gs>
            <a:gs pos="0">
              <a:schemeClr val="tx1">
                <a:lumMod val="90000"/>
                <a:lumOff val="10000"/>
              </a:schemeClr>
            </a:gs>
          </a:gsLst>
          <a:lin ang="54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059D3A0-ACC5-ACA1-AB2E-1A5539EC19C1}"/>
              </a:ext>
            </a:extLst>
          </p:cNvPr>
          <p:cNvGrpSpPr/>
          <p:nvPr userDrawn="1"/>
        </p:nvGrpSpPr>
        <p:grpSpPr>
          <a:xfrm>
            <a:off x="-1" y="-1"/>
            <a:ext cx="12196946" cy="6858001"/>
            <a:chOff x="-1" y="-1"/>
            <a:chExt cx="12441520" cy="6994526"/>
          </a:xfrm>
        </p:grpSpPr>
        <p:pic>
          <p:nvPicPr>
            <p:cNvPr id="7" name="Picture 6" descr="A picture containing toilet, tiled&#10;&#10;Description automatically generated">
              <a:extLst>
                <a:ext uri="{FF2B5EF4-FFF2-40B4-BE49-F238E27FC236}">
                  <a16:creationId xmlns:a16="http://schemas.microsoft.com/office/drawing/2014/main" id="{0AEBE434-7EEE-6B81-ABDA-F53DB20F1EE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46"/>
            <a:stretch/>
          </p:blipFill>
          <p:spPr>
            <a:xfrm>
              <a:off x="-1" y="-1"/>
              <a:ext cx="12436476" cy="6994525"/>
            </a:xfrm>
            <a:prstGeom prst="rect">
              <a:avLst/>
            </a:prstGeom>
          </p:spPr>
        </p:pic>
        <p:sp>
          <p:nvSpPr>
            <p:cNvPr id="9" name="Rectangle 8">
              <a:extLst>
                <a:ext uri="{FF2B5EF4-FFF2-40B4-BE49-F238E27FC236}">
                  <a16:creationId xmlns:a16="http://schemas.microsoft.com/office/drawing/2014/main" id="{1F2C037C-17B2-76A8-44F2-3BECA5C88B52}"/>
                </a:ext>
              </a:extLst>
            </p:cNvPr>
            <p:cNvSpPr/>
            <p:nvPr/>
          </p:nvSpPr>
          <p:spPr bwMode="auto">
            <a:xfrm>
              <a:off x="-1" y="-1"/>
              <a:ext cx="12441520" cy="6994526"/>
            </a:xfrm>
            <a:prstGeom prst="rect">
              <a:avLst/>
            </a:prstGeom>
            <a:gradFill flip="none" rotWithShape="1">
              <a:gsLst>
                <a:gs pos="10000">
                  <a:schemeClr val="tx2"/>
                </a:gs>
                <a:gs pos="28000">
                  <a:srgbClr val="243A5E">
                    <a:alpha val="0"/>
                  </a:srgb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Picture 3" descr="Graphical user interface&#10;&#10;Description automatically generated with medium confidence">
            <a:extLst>
              <a:ext uri="{FF2B5EF4-FFF2-40B4-BE49-F238E27FC236}">
                <a16:creationId xmlns:a16="http://schemas.microsoft.com/office/drawing/2014/main" id="{891DF26A-25B1-D283-83B6-7BE988B47327}"/>
              </a:ext>
            </a:extLst>
          </p:cNvPr>
          <p:cNvPicPr>
            <a:picLocks noChangeAspect="1"/>
          </p:cNvPicPr>
          <p:nvPr userDrawn="1"/>
        </p:nvPicPr>
        <p:blipFill>
          <a:blip r:embed="rId4"/>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273131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49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Section Break - black">
    <p:bg>
      <p:bgPr>
        <a:gradFill>
          <a:gsLst>
            <a:gs pos="100000">
              <a:schemeClr val="tx1"/>
            </a:gs>
            <a:gs pos="0">
              <a:schemeClr val="tx1">
                <a:lumMod val="90000"/>
                <a:lumOff val="10000"/>
              </a:schemeClr>
            </a:gs>
          </a:gsLst>
          <a:lin ang="54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059D3A0-ACC5-ACA1-AB2E-1A5539EC19C1}"/>
              </a:ext>
            </a:extLst>
          </p:cNvPr>
          <p:cNvGrpSpPr/>
          <p:nvPr userDrawn="1"/>
        </p:nvGrpSpPr>
        <p:grpSpPr>
          <a:xfrm>
            <a:off x="-1" y="-1"/>
            <a:ext cx="12196946" cy="6858001"/>
            <a:chOff x="-1" y="-1"/>
            <a:chExt cx="12441520" cy="6994526"/>
          </a:xfrm>
        </p:grpSpPr>
        <p:pic>
          <p:nvPicPr>
            <p:cNvPr id="7" name="Picture 6" descr="A picture containing toilet, tiled&#10;&#10;Description automatically generated">
              <a:extLst>
                <a:ext uri="{FF2B5EF4-FFF2-40B4-BE49-F238E27FC236}">
                  <a16:creationId xmlns:a16="http://schemas.microsoft.com/office/drawing/2014/main" id="{0AEBE434-7EEE-6B81-ABDA-F53DB20F1EE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46"/>
            <a:stretch/>
          </p:blipFill>
          <p:spPr>
            <a:xfrm>
              <a:off x="-1" y="-1"/>
              <a:ext cx="12436476" cy="6994525"/>
            </a:xfrm>
            <a:prstGeom prst="rect">
              <a:avLst/>
            </a:prstGeom>
          </p:spPr>
        </p:pic>
        <p:sp>
          <p:nvSpPr>
            <p:cNvPr id="9" name="Rectangle 8">
              <a:extLst>
                <a:ext uri="{FF2B5EF4-FFF2-40B4-BE49-F238E27FC236}">
                  <a16:creationId xmlns:a16="http://schemas.microsoft.com/office/drawing/2014/main" id="{1F2C037C-17B2-76A8-44F2-3BECA5C88B52}"/>
                </a:ext>
              </a:extLst>
            </p:cNvPr>
            <p:cNvSpPr/>
            <p:nvPr/>
          </p:nvSpPr>
          <p:spPr bwMode="auto">
            <a:xfrm>
              <a:off x="-1" y="-1"/>
              <a:ext cx="12441520" cy="6994526"/>
            </a:xfrm>
            <a:prstGeom prst="rect">
              <a:avLst/>
            </a:prstGeom>
            <a:gradFill flip="none" rotWithShape="1">
              <a:gsLst>
                <a:gs pos="0">
                  <a:schemeClr val="accent1">
                    <a:alpha val="60000"/>
                  </a:schemeClr>
                </a:gs>
                <a:gs pos="30000">
                  <a:schemeClr val="accent1">
                    <a:alpha val="40000"/>
                  </a:schemeClr>
                </a:gs>
                <a:gs pos="100000">
                  <a:schemeClr val="accent1">
                    <a:alpha val="2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Picture 3" descr="Graphical user interface&#10;&#10;Description automatically generated with medium confidence">
            <a:extLst>
              <a:ext uri="{FF2B5EF4-FFF2-40B4-BE49-F238E27FC236}">
                <a16:creationId xmlns:a16="http://schemas.microsoft.com/office/drawing/2014/main" id="{020AF270-E29E-C109-9788-497C4522815F}"/>
              </a:ext>
            </a:extLst>
          </p:cNvPr>
          <p:cNvPicPr>
            <a:picLocks noChangeAspect="1"/>
          </p:cNvPicPr>
          <p:nvPr userDrawn="1"/>
        </p:nvPicPr>
        <p:blipFill>
          <a:blip r:embed="rId4"/>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2108498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49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Break - black">
    <p:bg>
      <p:bgPr>
        <a:gradFill>
          <a:gsLst>
            <a:gs pos="100000">
              <a:schemeClr val="tx1"/>
            </a:gs>
            <a:gs pos="0">
              <a:schemeClr val="tx1">
                <a:lumMod val="90000"/>
                <a:lumOff val="1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652B038E-2EAD-4A50-81B7-4257967C799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5573" r="33030"/>
          <a:stretch/>
        </p:blipFill>
        <p:spPr>
          <a:xfrm>
            <a:off x="8986036" y="0"/>
            <a:ext cx="3205965" cy="3193208"/>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F31798D5-13B6-8A56-19CF-817D3E0744CF}"/>
              </a:ext>
            </a:extLst>
          </p:cNvPr>
          <p:cNvPicPr>
            <a:picLocks noChangeAspect="1"/>
          </p:cNvPicPr>
          <p:nvPr userDrawn="1"/>
        </p:nvPicPr>
        <p:blipFill>
          <a:blip r:embed="rId4"/>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4179735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Break - Dark Blue">
    <p:bg>
      <p:bgPr>
        <a:gradFill flip="none" rotWithShape="1">
          <a:gsLst>
            <a:gs pos="20000">
              <a:schemeClr val="tx2">
                <a:lumMod val="50000"/>
              </a:schemeClr>
            </a:gs>
            <a:gs pos="80000">
              <a:schemeClr val="tx2"/>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E553CAC-F25A-4B33-8B37-C5F74E6A85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5573" r="33030"/>
          <a:stretch/>
        </p:blipFill>
        <p:spPr>
          <a:xfrm>
            <a:off x="8986036" y="0"/>
            <a:ext cx="3205965" cy="3193208"/>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F369994B-921F-C7EA-0C46-869B02013B42}"/>
              </a:ext>
            </a:extLst>
          </p:cNvPr>
          <p:cNvPicPr>
            <a:picLocks noChangeAspect="1"/>
          </p:cNvPicPr>
          <p:nvPr userDrawn="1"/>
        </p:nvPicPr>
        <p:blipFill>
          <a:blip r:embed="rId4"/>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1707185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Section Break - Dark Blue">
    <p:bg>
      <p:bgPr>
        <a:gradFill>
          <a:gsLst>
            <a:gs pos="100000">
              <a:schemeClr val="accent1"/>
            </a:gs>
            <a:gs pos="0">
              <a:schemeClr val="tx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E553CAC-F25A-4B33-8B37-C5F74E6A85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5573" r="33030"/>
          <a:stretch/>
        </p:blipFill>
        <p:spPr>
          <a:xfrm>
            <a:off x="8986036" y="0"/>
            <a:ext cx="3205965" cy="3193208"/>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F917A5D0-610A-9294-94CF-E2C6C9A57C32}"/>
              </a:ext>
            </a:extLst>
          </p:cNvPr>
          <p:cNvPicPr>
            <a:picLocks noChangeAspect="1"/>
          </p:cNvPicPr>
          <p:nvPr userDrawn="1"/>
        </p:nvPicPr>
        <p:blipFill>
          <a:blip r:embed="rId4"/>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1478818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Break - Light Gray">
    <p:bg>
      <p:bgPr>
        <a:gradFill>
          <a:gsLst>
            <a:gs pos="100000">
              <a:schemeClr val="bg1">
                <a:lumMod val="95000"/>
              </a:schemeClr>
            </a:gs>
            <a:gs pos="2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A804B128-F77B-4BB6-BB9C-8D157AC5934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5573" r="33030"/>
          <a:stretch/>
        </p:blipFill>
        <p:spPr>
          <a:xfrm>
            <a:off x="8986036" y="0"/>
            <a:ext cx="3205965" cy="3193208"/>
          </a:xfrm>
          <a:prstGeom prst="rect">
            <a:avLst/>
          </a:prstGeom>
        </p:spPr>
      </p:pic>
      <p:pic>
        <p:nvPicPr>
          <p:cNvPr id="5" name="Picture 4" descr="Logo&#10;&#10;Description automatically generated">
            <a:extLst>
              <a:ext uri="{FF2B5EF4-FFF2-40B4-BE49-F238E27FC236}">
                <a16:creationId xmlns:a16="http://schemas.microsoft.com/office/drawing/2014/main" id="{85FBCF1C-DECE-8F7D-26C7-9C0884BBC34F}"/>
              </a:ext>
            </a:extLst>
          </p:cNvPr>
          <p:cNvPicPr>
            <a:picLocks noChangeAspect="1"/>
          </p:cNvPicPr>
          <p:nvPr userDrawn="1"/>
        </p:nvPicPr>
        <p:blipFill>
          <a:blip r:embed="rId4"/>
          <a:stretch>
            <a:fillRect/>
          </a:stretch>
        </p:blipFill>
        <p:spPr>
          <a:xfrm>
            <a:off x="568047" y="5770724"/>
            <a:ext cx="4143724" cy="747817"/>
          </a:xfrm>
          <a:prstGeom prst="rect">
            <a:avLst/>
          </a:prstGeom>
        </p:spPr>
      </p:pic>
    </p:spTree>
    <p:custDataLst>
      <p:tags r:id="rId1"/>
    </p:custDataLst>
    <p:extLst>
      <p:ext uri="{BB962C8B-B14F-4D97-AF65-F5344CB8AC3E}">
        <p14:creationId xmlns:p14="http://schemas.microsoft.com/office/powerpoint/2010/main" val="1366738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Break -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FBCAC931-A8BD-401B-A4D6-77F5421AE5E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5573" r="33030"/>
          <a:stretch/>
        </p:blipFill>
        <p:spPr>
          <a:xfrm>
            <a:off x="8986036" y="0"/>
            <a:ext cx="3205965" cy="3193208"/>
          </a:xfrm>
          <a:prstGeom prst="rect">
            <a:avLst/>
          </a:prstGeom>
        </p:spPr>
      </p:pic>
      <p:pic>
        <p:nvPicPr>
          <p:cNvPr id="5" name="Picture 4" descr="Logo&#10;&#10;Description automatically generated">
            <a:extLst>
              <a:ext uri="{FF2B5EF4-FFF2-40B4-BE49-F238E27FC236}">
                <a16:creationId xmlns:a16="http://schemas.microsoft.com/office/drawing/2014/main" id="{BC418A2E-87B3-7608-5884-54CC123C2CAE}"/>
              </a:ext>
            </a:extLst>
          </p:cNvPr>
          <p:cNvPicPr>
            <a:picLocks noChangeAspect="1"/>
          </p:cNvPicPr>
          <p:nvPr userDrawn="1"/>
        </p:nvPicPr>
        <p:blipFill>
          <a:blip r:embed="rId4"/>
          <a:stretch>
            <a:fillRect/>
          </a:stretch>
        </p:blipFill>
        <p:spPr>
          <a:xfrm>
            <a:off x="568047" y="5770724"/>
            <a:ext cx="4143724" cy="747817"/>
          </a:xfrm>
          <a:prstGeom prst="rect">
            <a:avLst/>
          </a:prstGeom>
        </p:spPr>
      </p:pic>
    </p:spTree>
    <p:custDataLst>
      <p:tags r:id="rId1"/>
    </p:custDataLst>
    <p:extLst>
      <p:ext uri="{BB962C8B-B14F-4D97-AF65-F5344CB8AC3E}">
        <p14:creationId xmlns:p14="http://schemas.microsoft.com/office/powerpoint/2010/main" val="858150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7F27640E-112F-7150-CC71-B17C01DED51D}"/>
              </a:ext>
            </a:extLst>
          </p:cNvPr>
          <p:cNvPicPr>
            <a:picLocks noChangeAspect="1"/>
          </p:cNvPicPr>
          <p:nvPr userDrawn="1"/>
        </p:nvPicPr>
        <p:blipFill>
          <a:blip r:embed="rId3"/>
          <a:stretch>
            <a:fillRect/>
          </a:stretch>
        </p:blipFill>
        <p:spPr>
          <a:xfrm>
            <a:off x="568047" y="5770724"/>
            <a:ext cx="4143724" cy="747817"/>
          </a:xfrm>
          <a:prstGeom prst="rect">
            <a:avLst/>
          </a:prstGeom>
        </p:spPr>
      </p:pic>
    </p:spTree>
    <p:custDataLst>
      <p:tags r:id="rId1"/>
    </p:custDataLst>
    <p:extLst>
      <p:ext uri="{BB962C8B-B14F-4D97-AF65-F5344CB8AC3E}">
        <p14:creationId xmlns:p14="http://schemas.microsoft.com/office/powerpoint/2010/main" val="6733054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C81AE88A-0E4D-D9F1-6C7F-EB37922B1F46}"/>
              </a:ext>
            </a:extLst>
          </p:cNvPr>
          <p:cNvPicPr>
            <a:picLocks noChangeAspect="1"/>
          </p:cNvPicPr>
          <p:nvPr userDrawn="1"/>
        </p:nvPicPr>
        <p:blipFill>
          <a:blip r:embed="rId3"/>
          <a:stretch>
            <a:fillRect/>
          </a:stretch>
        </p:blipFill>
        <p:spPr>
          <a:xfrm>
            <a:off x="568047" y="5770724"/>
            <a:ext cx="4143724" cy="747817"/>
          </a:xfrm>
          <a:prstGeom prst="rect">
            <a:avLst/>
          </a:prstGeom>
        </p:spPr>
      </p:pic>
    </p:spTree>
    <p:custDataLst>
      <p:tags r:id="rId1"/>
    </p:custDataLst>
    <p:extLst>
      <p:ext uri="{BB962C8B-B14F-4D97-AF65-F5344CB8AC3E}">
        <p14:creationId xmlns:p14="http://schemas.microsoft.com/office/powerpoint/2010/main" val="6902496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88398715"/>
      </p:ext>
    </p:extLst>
  </p:cSld>
  <p:clrMapOvr>
    <a:masterClrMapping/>
  </p:clrMapOvr>
  <p:transition>
    <p:fade/>
  </p:transition>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Dark Blank">
    <p:bg>
      <p:bgPr>
        <a:solidFill>
          <a:schemeClr val="accent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94D1B71C-D314-560D-6530-1A74151BABD6}"/>
              </a:ext>
            </a:extLst>
          </p:cNvPr>
          <p:cNvPicPr>
            <a:picLocks noChangeAspect="1"/>
          </p:cNvPicPr>
          <p:nvPr userDrawn="1"/>
        </p:nvPicPr>
        <p:blipFill>
          <a:blip r:embed="rId3"/>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19719802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Dark Blank">
    <p:bg>
      <p:bgPr>
        <a:solidFill>
          <a:schemeClr val="tx2"/>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2399BB1F-FEB8-AC6E-F534-59927322FF08}"/>
              </a:ext>
            </a:extLst>
          </p:cNvPr>
          <p:cNvPicPr>
            <a:picLocks noChangeAspect="1"/>
          </p:cNvPicPr>
          <p:nvPr userDrawn="1"/>
        </p:nvPicPr>
        <p:blipFill>
          <a:blip r:embed="rId3"/>
          <a:stretch>
            <a:fillRect/>
          </a:stretch>
        </p:blipFill>
        <p:spPr>
          <a:xfrm>
            <a:off x="571344" y="5775504"/>
            <a:ext cx="3890821" cy="735236"/>
          </a:xfrm>
          <a:prstGeom prst="rect">
            <a:avLst/>
          </a:prstGeom>
        </p:spPr>
      </p:pic>
    </p:spTree>
    <p:custDataLst>
      <p:tags r:id="rId1"/>
    </p:custDataLst>
    <p:extLst>
      <p:ext uri="{BB962C8B-B14F-4D97-AF65-F5344CB8AC3E}">
        <p14:creationId xmlns:p14="http://schemas.microsoft.com/office/powerpoint/2010/main" val="7016791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ank you slide - Global">
    <p:bg>
      <p:bgPr>
        <a:gradFill>
          <a:gsLst>
            <a:gs pos="0">
              <a:schemeClr val="tx2">
                <a:lumMod val="50000"/>
              </a:schemeClr>
            </a:gs>
            <a:gs pos="100000">
              <a:schemeClr val="tx2"/>
            </a:gs>
          </a:gsLst>
          <a:lin ang="5400000" scaled="1"/>
        </a:gradFill>
        <a:effectLst/>
      </p:bgPr>
    </p:bg>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65747E3A-0230-895D-8C37-9404DEE99C41}"/>
              </a:ext>
            </a:extLst>
          </p:cNvPr>
          <p:cNvGrpSpPr/>
          <p:nvPr userDrawn="1"/>
        </p:nvGrpSpPr>
        <p:grpSpPr>
          <a:xfrm>
            <a:off x="-9009" y="1255112"/>
            <a:ext cx="12201330" cy="4354564"/>
            <a:chOff x="-72" y="1280098"/>
            <a:chExt cx="12436874" cy="4434501"/>
          </a:xfrm>
          <a:gradFill>
            <a:gsLst>
              <a:gs pos="0">
                <a:schemeClr val="accent5">
                  <a:lumMod val="96000"/>
                </a:schemeClr>
              </a:gs>
              <a:gs pos="100000">
                <a:schemeClr val="accent2"/>
              </a:gs>
            </a:gsLst>
            <a:lin ang="2700000" scaled="1"/>
          </a:gradFill>
        </p:grpSpPr>
        <p:sp>
          <p:nvSpPr>
            <p:cNvPr id="82" name="Freeform: Shape 81">
              <a:extLst>
                <a:ext uri="{FF2B5EF4-FFF2-40B4-BE49-F238E27FC236}">
                  <a16:creationId xmlns:a16="http://schemas.microsoft.com/office/drawing/2014/main" id="{E3467602-5F95-DD2C-57E7-1ABA7DBA3F1E}"/>
                </a:ext>
              </a:extLst>
            </p:cNvPr>
            <p:cNvSpPr/>
            <p:nvPr/>
          </p:nvSpPr>
          <p:spPr>
            <a:xfrm>
              <a:off x="3965203" y="3652134"/>
              <a:ext cx="306244" cy="122959"/>
            </a:xfrm>
            <a:custGeom>
              <a:avLst/>
              <a:gdLst>
                <a:gd name="connsiteX0" fmla="*/ 264144 w 306244"/>
                <a:gd name="connsiteY0" fmla="*/ 45364 h 122959"/>
                <a:gd name="connsiteX1" fmla="*/ 194353 w 306244"/>
                <a:gd name="connsiteY1" fmla="*/ 15729 h 122959"/>
                <a:gd name="connsiteX2" fmla="*/ 150265 w 306244"/>
                <a:gd name="connsiteY2" fmla="*/ 10960 h 122959"/>
                <a:gd name="connsiteX3" fmla="*/ 108324 w 306244"/>
                <a:gd name="connsiteY3" fmla="*/ 9831 h 122959"/>
                <a:gd name="connsiteX4" fmla="*/ 29468 w 306244"/>
                <a:gd name="connsiteY4" fmla="*/ 1458 h 122959"/>
                <a:gd name="connsiteX5" fmla="*/ 3983 w 306244"/>
                <a:gd name="connsiteY5" fmla="*/ 15729 h 122959"/>
                <a:gd name="connsiteX6" fmla="*/ 3036 w 306244"/>
                <a:gd name="connsiteY6" fmla="*/ 41141 h 122959"/>
                <a:gd name="connsiteX7" fmla="*/ 30633 w 306244"/>
                <a:gd name="connsiteY7" fmla="*/ 68555 h 122959"/>
                <a:gd name="connsiteX8" fmla="*/ 64855 w 306244"/>
                <a:gd name="connsiteY8" fmla="*/ 83154 h 122959"/>
                <a:gd name="connsiteX9" fmla="*/ 141527 w 306244"/>
                <a:gd name="connsiteY9" fmla="*/ 91273 h 122959"/>
                <a:gd name="connsiteX10" fmla="*/ 211719 w 306244"/>
                <a:gd name="connsiteY10" fmla="*/ 96515 h 122959"/>
                <a:gd name="connsiteX11" fmla="*/ 265200 w 306244"/>
                <a:gd name="connsiteY11" fmla="*/ 122946 h 122959"/>
                <a:gd name="connsiteX12" fmla="*/ 306230 w 306244"/>
                <a:gd name="connsiteY12" fmla="*/ 95132 h 122959"/>
                <a:gd name="connsiteX13" fmla="*/ 293670 w 306244"/>
                <a:gd name="connsiteY13" fmla="*/ 70266 h 122959"/>
                <a:gd name="connsiteX14" fmla="*/ 264144 w 306244"/>
                <a:gd name="connsiteY14" fmla="*/ 45400 h 122959"/>
                <a:gd name="connsiteX15" fmla="*/ 287990 w 306244"/>
                <a:gd name="connsiteY15" fmla="*/ 94804 h 122959"/>
                <a:gd name="connsiteX16" fmla="*/ 287990 w 306244"/>
                <a:gd name="connsiteY16" fmla="*/ 96515 h 122959"/>
                <a:gd name="connsiteX17" fmla="*/ 287845 w 306244"/>
                <a:gd name="connsiteY17" fmla="*/ 96952 h 122959"/>
                <a:gd name="connsiteX18" fmla="*/ 287808 w 306244"/>
                <a:gd name="connsiteY18" fmla="*/ 97134 h 122959"/>
                <a:gd name="connsiteX19" fmla="*/ 287335 w 306244"/>
                <a:gd name="connsiteY19" fmla="*/ 97899 h 122959"/>
                <a:gd name="connsiteX20" fmla="*/ 286097 w 306244"/>
                <a:gd name="connsiteY20" fmla="*/ 99173 h 122959"/>
                <a:gd name="connsiteX21" fmla="*/ 283440 w 306244"/>
                <a:gd name="connsiteY21" fmla="*/ 100811 h 122959"/>
                <a:gd name="connsiteX22" fmla="*/ 280127 w 306244"/>
                <a:gd name="connsiteY22" fmla="*/ 102122 h 122959"/>
                <a:gd name="connsiteX23" fmla="*/ 266583 w 306244"/>
                <a:gd name="connsiteY23" fmla="*/ 104598 h 122959"/>
                <a:gd name="connsiteX24" fmla="*/ 256062 w 306244"/>
                <a:gd name="connsiteY24" fmla="*/ 102267 h 122959"/>
                <a:gd name="connsiteX25" fmla="*/ 242155 w 306244"/>
                <a:gd name="connsiteY25" fmla="*/ 93166 h 122959"/>
                <a:gd name="connsiteX26" fmla="*/ 213175 w 306244"/>
                <a:gd name="connsiteY26" fmla="*/ 78093 h 122959"/>
                <a:gd name="connsiteX27" fmla="*/ 141454 w 306244"/>
                <a:gd name="connsiteY27" fmla="*/ 73033 h 122959"/>
                <a:gd name="connsiteX28" fmla="*/ 29686 w 306244"/>
                <a:gd name="connsiteY28" fmla="*/ 45291 h 122959"/>
                <a:gd name="connsiteX29" fmla="*/ 20293 w 306244"/>
                <a:gd name="connsiteY29" fmla="*/ 34842 h 122959"/>
                <a:gd name="connsiteX30" fmla="*/ 18509 w 306244"/>
                <a:gd name="connsiteY30" fmla="*/ 31275 h 122959"/>
                <a:gd name="connsiteX31" fmla="*/ 17963 w 306244"/>
                <a:gd name="connsiteY31" fmla="*/ 28435 h 122959"/>
                <a:gd name="connsiteX32" fmla="*/ 18255 w 306244"/>
                <a:gd name="connsiteY32" fmla="*/ 27270 h 122959"/>
                <a:gd name="connsiteX33" fmla="*/ 18728 w 306244"/>
                <a:gd name="connsiteY33" fmla="*/ 26251 h 122959"/>
                <a:gd name="connsiteX34" fmla="*/ 18946 w 306244"/>
                <a:gd name="connsiteY34" fmla="*/ 25850 h 122959"/>
                <a:gd name="connsiteX35" fmla="*/ 19019 w 306244"/>
                <a:gd name="connsiteY35" fmla="*/ 25777 h 122959"/>
                <a:gd name="connsiteX36" fmla="*/ 20548 w 306244"/>
                <a:gd name="connsiteY36" fmla="*/ 24248 h 122959"/>
                <a:gd name="connsiteX37" fmla="*/ 23824 w 306244"/>
                <a:gd name="connsiteY37" fmla="*/ 22246 h 122959"/>
                <a:gd name="connsiteX38" fmla="*/ 29395 w 306244"/>
                <a:gd name="connsiteY38" fmla="*/ 20171 h 122959"/>
                <a:gd name="connsiteX39" fmla="*/ 96128 w 306244"/>
                <a:gd name="connsiteY39" fmla="*/ 26251 h 122959"/>
                <a:gd name="connsiteX40" fmla="*/ 134427 w 306244"/>
                <a:gd name="connsiteY40" fmla="*/ 29054 h 122959"/>
                <a:gd name="connsiteX41" fmla="*/ 174730 w 306244"/>
                <a:gd name="connsiteY41" fmla="*/ 31384 h 122959"/>
                <a:gd name="connsiteX42" fmla="*/ 208843 w 306244"/>
                <a:gd name="connsiteY42" fmla="*/ 37901 h 122959"/>
                <a:gd name="connsiteX43" fmla="*/ 239133 w 306244"/>
                <a:gd name="connsiteY43" fmla="*/ 51153 h 122959"/>
                <a:gd name="connsiteX44" fmla="*/ 266547 w 306244"/>
                <a:gd name="connsiteY44" fmla="*/ 69938 h 122959"/>
                <a:gd name="connsiteX45" fmla="*/ 286571 w 306244"/>
                <a:gd name="connsiteY45" fmla="*/ 91127 h 122959"/>
                <a:gd name="connsiteX46" fmla="*/ 287808 w 306244"/>
                <a:gd name="connsiteY46" fmla="*/ 94404 h 122959"/>
                <a:gd name="connsiteX47" fmla="*/ 287954 w 306244"/>
                <a:gd name="connsiteY47" fmla="*/ 94768 h 12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6244" h="122959">
                  <a:moveTo>
                    <a:pt x="264144" y="45364"/>
                  </a:moveTo>
                  <a:cubicBezTo>
                    <a:pt x="243392" y="30911"/>
                    <a:pt x="219401" y="19879"/>
                    <a:pt x="194353" y="15729"/>
                  </a:cubicBezTo>
                  <a:cubicBezTo>
                    <a:pt x="179863" y="13363"/>
                    <a:pt x="164936" y="11360"/>
                    <a:pt x="150265" y="10960"/>
                  </a:cubicBezTo>
                  <a:cubicBezTo>
                    <a:pt x="136284" y="10596"/>
                    <a:pt x="122231" y="11470"/>
                    <a:pt x="108324" y="9831"/>
                  </a:cubicBezTo>
                  <a:cubicBezTo>
                    <a:pt x="81747" y="6700"/>
                    <a:pt x="56627" y="-3821"/>
                    <a:pt x="29468" y="1458"/>
                  </a:cubicBezTo>
                  <a:cubicBezTo>
                    <a:pt x="19856" y="3314"/>
                    <a:pt x="9808" y="7465"/>
                    <a:pt x="3983" y="15729"/>
                  </a:cubicBezTo>
                  <a:cubicBezTo>
                    <a:pt x="-1478" y="23447"/>
                    <a:pt x="-859" y="32913"/>
                    <a:pt x="3036" y="41141"/>
                  </a:cubicBezTo>
                  <a:cubicBezTo>
                    <a:pt x="8534" y="52718"/>
                    <a:pt x="20075" y="61856"/>
                    <a:pt x="30633" y="68555"/>
                  </a:cubicBezTo>
                  <a:cubicBezTo>
                    <a:pt x="41117" y="75181"/>
                    <a:pt x="52914" y="79914"/>
                    <a:pt x="64855" y="83154"/>
                  </a:cubicBezTo>
                  <a:cubicBezTo>
                    <a:pt x="89757" y="89889"/>
                    <a:pt x="115897" y="90690"/>
                    <a:pt x="141527" y="91273"/>
                  </a:cubicBezTo>
                  <a:cubicBezTo>
                    <a:pt x="165301" y="91746"/>
                    <a:pt x="188492" y="90253"/>
                    <a:pt x="211719" y="96515"/>
                  </a:cubicBezTo>
                  <a:cubicBezTo>
                    <a:pt x="230432" y="101576"/>
                    <a:pt x="243647" y="123565"/>
                    <a:pt x="265200" y="122946"/>
                  </a:cubicBezTo>
                  <a:cubicBezTo>
                    <a:pt x="281729" y="122437"/>
                    <a:pt x="306922" y="116102"/>
                    <a:pt x="306230" y="95132"/>
                  </a:cubicBezTo>
                  <a:cubicBezTo>
                    <a:pt x="305903" y="85557"/>
                    <a:pt x="299932" y="77074"/>
                    <a:pt x="293670" y="70266"/>
                  </a:cubicBezTo>
                  <a:cubicBezTo>
                    <a:pt x="285041" y="60837"/>
                    <a:pt x="274593" y="52682"/>
                    <a:pt x="264144" y="45400"/>
                  </a:cubicBezTo>
                  <a:close/>
                  <a:moveTo>
                    <a:pt x="287990" y="94804"/>
                  </a:moveTo>
                  <a:cubicBezTo>
                    <a:pt x="287990" y="95387"/>
                    <a:pt x="288027" y="95933"/>
                    <a:pt x="287990" y="96515"/>
                  </a:cubicBezTo>
                  <a:cubicBezTo>
                    <a:pt x="287990" y="96624"/>
                    <a:pt x="287918" y="96734"/>
                    <a:pt x="287845" y="96952"/>
                  </a:cubicBezTo>
                  <a:cubicBezTo>
                    <a:pt x="287845" y="97025"/>
                    <a:pt x="287845" y="97061"/>
                    <a:pt x="287808" y="97134"/>
                  </a:cubicBezTo>
                  <a:cubicBezTo>
                    <a:pt x="287699" y="97425"/>
                    <a:pt x="287517" y="97644"/>
                    <a:pt x="287335" y="97899"/>
                  </a:cubicBezTo>
                  <a:cubicBezTo>
                    <a:pt x="287263" y="97899"/>
                    <a:pt x="286534" y="98700"/>
                    <a:pt x="286097" y="99173"/>
                  </a:cubicBezTo>
                  <a:cubicBezTo>
                    <a:pt x="286097" y="99027"/>
                    <a:pt x="283949" y="100556"/>
                    <a:pt x="283440" y="100811"/>
                  </a:cubicBezTo>
                  <a:cubicBezTo>
                    <a:pt x="281802" y="101685"/>
                    <a:pt x="281983" y="101539"/>
                    <a:pt x="280127" y="102122"/>
                  </a:cubicBezTo>
                  <a:cubicBezTo>
                    <a:pt x="275721" y="103542"/>
                    <a:pt x="271171" y="104306"/>
                    <a:pt x="266583" y="104598"/>
                  </a:cubicBezTo>
                  <a:cubicBezTo>
                    <a:pt x="262761" y="104852"/>
                    <a:pt x="259921" y="104270"/>
                    <a:pt x="256062" y="102267"/>
                  </a:cubicBezTo>
                  <a:cubicBezTo>
                    <a:pt x="251147" y="99719"/>
                    <a:pt x="246633" y="96406"/>
                    <a:pt x="242155" y="93166"/>
                  </a:cubicBezTo>
                  <a:cubicBezTo>
                    <a:pt x="232944" y="86503"/>
                    <a:pt x="224352" y="80860"/>
                    <a:pt x="213175" y="78093"/>
                  </a:cubicBezTo>
                  <a:cubicBezTo>
                    <a:pt x="189402" y="72232"/>
                    <a:pt x="165665" y="73543"/>
                    <a:pt x="141454" y="73033"/>
                  </a:cubicBezTo>
                  <a:cubicBezTo>
                    <a:pt x="103846" y="72196"/>
                    <a:pt x="59539" y="71759"/>
                    <a:pt x="29686" y="45291"/>
                  </a:cubicBezTo>
                  <a:cubicBezTo>
                    <a:pt x="26191" y="42197"/>
                    <a:pt x="22732" y="38847"/>
                    <a:pt x="20293" y="34842"/>
                  </a:cubicBezTo>
                  <a:cubicBezTo>
                    <a:pt x="19346" y="33313"/>
                    <a:pt x="18837" y="32294"/>
                    <a:pt x="18509" y="31275"/>
                  </a:cubicBezTo>
                  <a:cubicBezTo>
                    <a:pt x="18109" y="30001"/>
                    <a:pt x="17927" y="29163"/>
                    <a:pt x="17963" y="28435"/>
                  </a:cubicBezTo>
                  <a:cubicBezTo>
                    <a:pt x="17999" y="28326"/>
                    <a:pt x="18145" y="27670"/>
                    <a:pt x="18255" y="27270"/>
                  </a:cubicBezTo>
                  <a:cubicBezTo>
                    <a:pt x="18436" y="26906"/>
                    <a:pt x="18655" y="26360"/>
                    <a:pt x="18728" y="26251"/>
                  </a:cubicBezTo>
                  <a:cubicBezTo>
                    <a:pt x="18837" y="26069"/>
                    <a:pt x="18873" y="25959"/>
                    <a:pt x="18946" y="25850"/>
                  </a:cubicBezTo>
                  <a:cubicBezTo>
                    <a:pt x="18946" y="25850"/>
                    <a:pt x="18982" y="25850"/>
                    <a:pt x="19019" y="25777"/>
                  </a:cubicBezTo>
                  <a:cubicBezTo>
                    <a:pt x="19492" y="25231"/>
                    <a:pt x="20002" y="24722"/>
                    <a:pt x="20548" y="24248"/>
                  </a:cubicBezTo>
                  <a:cubicBezTo>
                    <a:pt x="21094" y="23775"/>
                    <a:pt x="22150" y="23083"/>
                    <a:pt x="23824" y="22246"/>
                  </a:cubicBezTo>
                  <a:cubicBezTo>
                    <a:pt x="25463" y="21408"/>
                    <a:pt x="27174" y="20790"/>
                    <a:pt x="29395" y="20171"/>
                  </a:cubicBezTo>
                  <a:cubicBezTo>
                    <a:pt x="51567" y="13909"/>
                    <a:pt x="74321" y="22355"/>
                    <a:pt x="96128" y="26251"/>
                  </a:cubicBezTo>
                  <a:cubicBezTo>
                    <a:pt x="108834" y="28544"/>
                    <a:pt x="121540" y="29054"/>
                    <a:pt x="134427" y="29054"/>
                  </a:cubicBezTo>
                  <a:cubicBezTo>
                    <a:pt x="148044" y="29054"/>
                    <a:pt x="161223" y="29746"/>
                    <a:pt x="174730" y="31384"/>
                  </a:cubicBezTo>
                  <a:cubicBezTo>
                    <a:pt x="186307" y="32767"/>
                    <a:pt x="197666" y="34406"/>
                    <a:pt x="208843" y="37901"/>
                  </a:cubicBezTo>
                  <a:cubicBezTo>
                    <a:pt x="219401" y="41214"/>
                    <a:pt x="229485" y="45728"/>
                    <a:pt x="239133" y="51153"/>
                  </a:cubicBezTo>
                  <a:cubicBezTo>
                    <a:pt x="248781" y="56577"/>
                    <a:pt x="258028" y="62839"/>
                    <a:pt x="266547" y="69938"/>
                  </a:cubicBezTo>
                  <a:cubicBezTo>
                    <a:pt x="274010" y="76128"/>
                    <a:pt x="281692" y="82644"/>
                    <a:pt x="286571" y="91127"/>
                  </a:cubicBezTo>
                  <a:cubicBezTo>
                    <a:pt x="287408" y="92583"/>
                    <a:pt x="287117" y="92256"/>
                    <a:pt x="287808" y="94404"/>
                  </a:cubicBezTo>
                  <a:cubicBezTo>
                    <a:pt x="287881" y="94586"/>
                    <a:pt x="287881" y="94658"/>
                    <a:pt x="287954" y="94768"/>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83" name="Freeform: Shape 82">
              <a:extLst>
                <a:ext uri="{FF2B5EF4-FFF2-40B4-BE49-F238E27FC236}">
                  <a16:creationId xmlns:a16="http://schemas.microsoft.com/office/drawing/2014/main" id="{03FCF17C-FE36-9A27-9BC7-4AA2CC5F595D}"/>
                </a:ext>
              </a:extLst>
            </p:cNvPr>
            <p:cNvSpPr/>
            <p:nvPr/>
          </p:nvSpPr>
          <p:spPr>
            <a:xfrm>
              <a:off x="3612818" y="1280098"/>
              <a:ext cx="8823984" cy="4434501"/>
            </a:xfrm>
            <a:custGeom>
              <a:avLst/>
              <a:gdLst>
                <a:gd name="connsiteX0" fmla="*/ 8188800 w 8823984"/>
                <a:gd name="connsiteY0" fmla="*/ 2267333 h 4434501"/>
                <a:gd name="connsiteX1" fmla="*/ 7441300 w 8823984"/>
                <a:gd name="connsiteY1" fmla="*/ 2304467 h 4434501"/>
                <a:gd name="connsiteX2" fmla="*/ 7122124 w 8823984"/>
                <a:gd name="connsiteY2" fmla="*/ 2303557 h 4434501"/>
                <a:gd name="connsiteX3" fmla="*/ 6724382 w 8823984"/>
                <a:gd name="connsiteY3" fmla="*/ 2279784 h 4434501"/>
                <a:gd name="connsiteX4" fmla="*/ 6220297 w 8823984"/>
                <a:gd name="connsiteY4" fmla="*/ 2286992 h 4434501"/>
                <a:gd name="connsiteX5" fmla="*/ 5959408 w 8823984"/>
                <a:gd name="connsiteY5" fmla="*/ 2289395 h 4434501"/>
                <a:gd name="connsiteX6" fmla="*/ 5711298 w 8823984"/>
                <a:gd name="connsiteY6" fmla="*/ 2255646 h 4434501"/>
                <a:gd name="connsiteX7" fmla="*/ 5464461 w 8823984"/>
                <a:gd name="connsiteY7" fmla="*/ 2248365 h 4434501"/>
                <a:gd name="connsiteX8" fmla="*/ 5275766 w 8823984"/>
                <a:gd name="connsiteY8" fmla="*/ 2195867 h 4434501"/>
                <a:gd name="connsiteX9" fmla="*/ 5281008 w 8823984"/>
                <a:gd name="connsiteY9" fmla="*/ 2179229 h 4434501"/>
                <a:gd name="connsiteX10" fmla="*/ 5215404 w 8823984"/>
                <a:gd name="connsiteY10" fmla="*/ 2047947 h 4434501"/>
                <a:gd name="connsiteX11" fmla="*/ 5201351 w 8823984"/>
                <a:gd name="connsiteY11" fmla="*/ 1996286 h 4434501"/>
                <a:gd name="connsiteX12" fmla="*/ 5211836 w 8823984"/>
                <a:gd name="connsiteY12" fmla="*/ 1974769 h 4434501"/>
                <a:gd name="connsiteX13" fmla="*/ 5203026 w 8823984"/>
                <a:gd name="connsiteY13" fmla="*/ 1924128 h 4434501"/>
                <a:gd name="connsiteX14" fmla="*/ 5167165 w 8823984"/>
                <a:gd name="connsiteY14" fmla="*/ 1902684 h 4434501"/>
                <a:gd name="connsiteX15" fmla="*/ 5140115 w 8823984"/>
                <a:gd name="connsiteY15" fmla="*/ 1895731 h 4434501"/>
                <a:gd name="connsiteX16" fmla="*/ 5121766 w 8823984"/>
                <a:gd name="connsiteY16" fmla="*/ 1874797 h 4434501"/>
                <a:gd name="connsiteX17" fmla="*/ 5224360 w 8823984"/>
                <a:gd name="connsiteY17" fmla="*/ 1859033 h 4434501"/>
                <a:gd name="connsiteX18" fmla="*/ 5308350 w 8823984"/>
                <a:gd name="connsiteY18" fmla="*/ 1949904 h 4434501"/>
                <a:gd name="connsiteX19" fmla="*/ 5358445 w 8823984"/>
                <a:gd name="connsiteY19" fmla="*/ 1914225 h 4434501"/>
                <a:gd name="connsiteX20" fmla="*/ 5376539 w 8823984"/>
                <a:gd name="connsiteY20" fmla="*/ 1822699 h 4434501"/>
                <a:gd name="connsiteX21" fmla="*/ 5472398 w 8823984"/>
                <a:gd name="connsiteY21" fmla="*/ 1648385 h 4434501"/>
                <a:gd name="connsiteX22" fmla="*/ 5500431 w 8823984"/>
                <a:gd name="connsiteY22" fmla="*/ 1557296 h 4434501"/>
                <a:gd name="connsiteX23" fmla="*/ 5509532 w 8823984"/>
                <a:gd name="connsiteY23" fmla="*/ 1536398 h 4434501"/>
                <a:gd name="connsiteX24" fmla="*/ 5542663 w 8823984"/>
                <a:gd name="connsiteY24" fmla="*/ 1524093 h 4434501"/>
                <a:gd name="connsiteX25" fmla="*/ 5562395 w 8823984"/>
                <a:gd name="connsiteY25" fmla="*/ 1544881 h 4434501"/>
                <a:gd name="connsiteX26" fmla="*/ 5597564 w 8823984"/>
                <a:gd name="connsiteY26" fmla="*/ 1500429 h 4434501"/>
                <a:gd name="connsiteX27" fmla="*/ 5556206 w 8823984"/>
                <a:gd name="connsiteY27" fmla="*/ 1354475 h 4434501"/>
                <a:gd name="connsiteX28" fmla="*/ 5521364 w 8823984"/>
                <a:gd name="connsiteY28" fmla="*/ 1285266 h 4434501"/>
                <a:gd name="connsiteX29" fmla="*/ 5450663 w 8823984"/>
                <a:gd name="connsiteY29" fmla="*/ 1245874 h 4434501"/>
                <a:gd name="connsiteX30" fmla="*/ 5386806 w 8823984"/>
                <a:gd name="connsiteY30" fmla="*/ 1228180 h 4434501"/>
                <a:gd name="connsiteX31" fmla="*/ 5371988 w 8823984"/>
                <a:gd name="connsiteY31" fmla="*/ 1143608 h 4434501"/>
                <a:gd name="connsiteX32" fmla="*/ 5520855 w 8823984"/>
                <a:gd name="connsiteY32" fmla="*/ 1043563 h 4434501"/>
                <a:gd name="connsiteX33" fmla="*/ 5621082 w 8823984"/>
                <a:gd name="connsiteY33" fmla="*/ 1003370 h 4434501"/>
                <a:gd name="connsiteX34" fmla="*/ 5626471 w 8823984"/>
                <a:gd name="connsiteY34" fmla="*/ 927390 h 4434501"/>
                <a:gd name="connsiteX35" fmla="*/ 5729283 w 8823984"/>
                <a:gd name="connsiteY35" fmla="*/ 843472 h 4434501"/>
                <a:gd name="connsiteX36" fmla="*/ 5742571 w 8823984"/>
                <a:gd name="connsiteY36" fmla="*/ 916722 h 4434501"/>
                <a:gd name="connsiteX37" fmla="*/ 5728809 w 8823984"/>
                <a:gd name="connsiteY37" fmla="*/ 1025651 h 4434501"/>
                <a:gd name="connsiteX38" fmla="*/ 5706419 w 8823984"/>
                <a:gd name="connsiteY38" fmla="*/ 1203642 h 4434501"/>
                <a:gd name="connsiteX39" fmla="*/ 5783492 w 8823984"/>
                <a:gd name="connsiteY39" fmla="*/ 1309585 h 4434501"/>
                <a:gd name="connsiteX40" fmla="*/ 5867955 w 8823984"/>
                <a:gd name="connsiteY40" fmla="*/ 1353164 h 4434501"/>
                <a:gd name="connsiteX41" fmla="*/ 5895478 w 8823984"/>
                <a:gd name="connsiteY41" fmla="*/ 1259709 h 4434501"/>
                <a:gd name="connsiteX42" fmla="*/ 5888780 w 8823984"/>
                <a:gd name="connsiteY42" fmla="*/ 1195997 h 4434501"/>
                <a:gd name="connsiteX43" fmla="*/ 5884702 w 8823984"/>
                <a:gd name="connsiteY43" fmla="*/ 1080261 h 4434501"/>
                <a:gd name="connsiteX44" fmla="*/ 5857979 w 8823984"/>
                <a:gd name="connsiteY44" fmla="*/ 1004571 h 4434501"/>
                <a:gd name="connsiteX45" fmla="*/ 5837009 w 8823984"/>
                <a:gd name="connsiteY45" fmla="*/ 919671 h 4434501"/>
                <a:gd name="connsiteX46" fmla="*/ 5900830 w 8823984"/>
                <a:gd name="connsiteY46" fmla="*/ 897354 h 4434501"/>
                <a:gd name="connsiteX47" fmla="*/ 5960646 w 8823984"/>
                <a:gd name="connsiteY47" fmla="*/ 866263 h 4434501"/>
                <a:gd name="connsiteX48" fmla="*/ 5995050 w 8823984"/>
                <a:gd name="connsiteY48" fmla="*/ 793814 h 4434501"/>
                <a:gd name="connsiteX49" fmla="*/ 6048095 w 8823984"/>
                <a:gd name="connsiteY49" fmla="*/ 730503 h 4434501"/>
                <a:gd name="connsiteX50" fmla="*/ 5990427 w 8823984"/>
                <a:gd name="connsiteY50" fmla="*/ 622011 h 4434501"/>
                <a:gd name="connsiteX51" fmla="*/ 5961557 w 8823984"/>
                <a:gd name="connsiteY51" fmla="*/ 555133 h 4434501"/>
                <a:gd name="connsiteX52" fmla="*/ 5997781 w 8823984"/>
                <a:gd name="connsiteY52" fmla="*/ 483230 h 4434501"/>
                <a:gd name="connsiteX53" fmla="*/ 6042452 w 8823984"/>
                <a:gd name="connsiteY53" fmla="*/ 458947 h 4434501"/>
                <a:gd name="connsiteX54" fmla="*/ 6063240 w 8823984"/>
                <a:gd name="connsiteY54" fmla="*/ 412892 h 4434501"/>
                <a:gd name="connsiteX55" fmla="*/ 6035607 w 8823984"/>
                <a:gd name="connsiteY55" fmla="*/ 312228 h 4434501"/>
                <a:gd name="connsiteX56" fmla="*/ 5922055 w 8823984"/>
                <a:gd name="connsiteY56" fmla="*/ 284159 h 4434501"/>
                <a:gd name="connsiteX57" fmla="*/ 5773626 w 8823984"/>
                <a:gd name="connsiteY57" fmla="*/ 264681 h 4434501"/>
                <a:gd name="connsiteX58" fmla="*/ 5583547 w 8823984"/>
                <a:gd name="connsiteY58" fmla="*/ 294425 h 4434501"/>
                <a:gd name="connsiteX59" fmla="*/ 5503889 w 8823984"/>
                <a:gd name="connsiteY59" fmla="*/ 340261 h 4434501"/>
                <a:gd name="connsiteX60" fmla="*/ 5414366 w 8823984"/>
                <a:gd name="connsiteY60" fmla="*/ 403354 h 4434501"/>
                <a:gd name="connsiteX61" fmla="*/ 5396818 w 8823984"/>
                <a:gd name="connsiteY61" fmla="*/ 385879 h 4434501"/>
                <a:gd name="connsiteX62" fmla="*/ 5352438 w 8823984"/>
                <a:gd name="connsiteY62" fmla="*/ 359083 h 4434501"/>
                <a:gd name="connsiteX63" fmla="*/ 5298885 w 8823984"/>
                <a:gd name="connsiteY63" fmla="*/ 349982 h 4434501"/>
                <a:gd name="connsiteX64" fmla="*/ 5200150 w 8823984"/>
                <a:gd name="connsiteY64" fmla="*/ 379362 h 4434501"/>
                <a:gd name="connsiteX65" fmla="*/ 5105493 w 8823984"/>
                <a:gd name="connsiteY65" fmla="*/ 362396 h 4434501"/>
                <a:gd name="connsiteX66" fmla="*/ 4894990 w 8823984"/>
                <a:gd name="connsiteY66" fmla="*/ 368585 h 4434501"/>
                <a:gd name="connsiteX67" fmla="*/ 4890986 w 8823984"/>
                <a:gd name="connsiteY67" fmla="*/ 383803 h 4434501"/>
                <a:gd name="connsiteX68" fmla="*/ 4910354 w 8823984"/>
                <a:gd name="connsiteY68" fmla="*/ 413802 h 4434501"/>
                <a:gd name="connsiteX69" fmla="*/ 4894225 w 8823984"/>
                <a:gd name="connsiteY69" fmla="*/ 434918 h 4434501"/>
                <a:gd name="connsiteX70" fmla="*/ 4841545 w 8823984"/>
                <a:gd name="connsiteY70" fmla="*/ 459129 h 4434501"/>
                <a:gd name="connsiteX71" fmla="*/ 4723988 w 8823984"/>
                <a:gd name="connsiteY71" fmla="*/ 467138 h 4434501"/>
                <a:gd name="connsiteX72" fmla="*/ 4667449 w 8823984"/>
                <a:gd name="connsiteY72" fmla="*/ 397966 h 4434501"/>
                <a:gd name="connsiteX73" fmla="*/ 4563181 w 8823984"/>
                <a:gd name="connsiteY73" fmla="*/ 382311 h 4434501"/>
                <a:gd name="connsiteX74" fmla="*/ 4458621 w 8823984"/>
                <a:gd name="connsiteY74" fmla="*/ 437904 h 4434501"/>
                <a:gd name="connsiteX75" fmla="*/ 4338298 w 8823984"/>
                <a:gd name="connsiteY75" fmla="*/ 443037 h 4434501"/>
                <a:gd name="connsiteX76" fmla="*/ 4291333 w 8823984"/>
                <a:gd name="connsiteY76" fmla="*/ 362214 h 4434501"/>
                <a:gd name="connsiteX77" fmla="*/ 4256602 w 8823984"/>
                <a:gd name="connsiteY77" fmla="*/ 311573 h 4434501"/>
                <a:gd name="connsiteX78" fmla="*/ 4152296 w 8823984"/>
                <a:gd name="connsiteY78" fmla="*/ 276004 h 4434501"/>
                <a:gd name="connsiteX79" fmla="*/ 4029243 w 8823984"/>
                <a:gd name="connsiteY79" fmla="*/ 244184 h 4434501"/>
                <a:gd name="connsiteX80" fmla="*/ 4021378 w 8823984"/>
                <a:gd name="connsiteY80" fmla="*/ 257873 h 4434501"/>
                <a:gd name="connsiteX81" fmla="*/ 4033065 w 8823984"/>
                <a:gd name="connsiteY81" fmla="*/ 343429 h 4434501"/>
                <a:gd name="connsiteX82" fmla="*/ 3857076 w 8823984"/>
                <a:gd name="connsiteY82" fmla="*/ 455124 h 4434501"/>
                <a:gd name="connsiteX83" fmla="*/ 3809893 w 8823984"/>
                <a:gd name="connsiteY83" fmla="*/ 549672 h 4434501"/>
                <a:gd name="connsiteX84" fmla="*/ 3778474 w 8823984"/>
                <a:gd name="connsiteY84" fmla="*/ 581382 h 4434501"/>
                <a:gd name="connsiteX85" fmla="*/ 3730308 w 8823984"/>
                <a:gd name="connsiteY85" fmla="*/ 676767 h 4434501"/>
                <a:gd name="connsiteX86" fmla="*/ 3706098 w 8823984"/>
                <a:gd name="connsiteY86" fmla="*/ 697227 h 4434501"/>
                <a:gd name="connsiteX87" fmla="*/ 3705443 w 8823984"/>
                <a:gd name="connsiteY87" fmla="*/ 697409 h 4434501"/>
                <a:gd name="connsiteX88" fmla="*/ 3704277 w 8823984"/>
                <a:gd name="connsiteY88" fmla="*/ 695407 h 4434501"/>
                <a:gd name="connsiteX89" fmla="*/ 3688259 w 8823984"/>
                <a:gd name="connsiteY89" fmla="*/ 668393 h 4434501"/>
                <a:gd name="connsiteX90" fmla="*/ 3628989 w 8823984"/>
                <a:gd name="connsiteY90" fmla="*/ 637229 h 4434501"/>
                <a:gd name="connsiteX91" fmla="*/ 3569755 w 8823984"/>
                <a:gd name="connsiteY91" fmla="*/ 845548 h 4434501"/>
                <a:gd name="connsiteX92" fmla="*/ 3449905 w 8823984"/>
                <a:gd name="connsiteY92" fmla="*/ 793887 h 4434501"/>
                <a:gd name="connsiteX93" fmla="*/ 3383390 w 8823984"/>
                <a:gd name="connsiteY93" fmla="*/ 659583 h 4434501"/>
                <a:gd name="connsiteX94" fmla="*/ 3419105 w 8823984"/>
                <a:gd name="connsiteY94" fmla="*/ 580144 h 4434501"/>
                <a:gd name="connsiteX95" fmla="*/ 3463885 w 8823984"/>
                <a:gd name="connsiteY95" fmla="*/ 541808 h 4434501"/>
                <a:gd name="connsiteX96" fmla="*/ 3476154 w 8823984"/>
                <a:gd name="connsiteY96" fmla="*/ 456653 h 4434501"/>
                <a:gd name="connsiteX97" fmla="*/ 3465887 w 8823984"/>
                <a:gd name="connsiteY97" fmla="*/ 452466 h 4434501"/>
                <a:gd name="connsiteX98" fmla="*/ 3268965 w 8823984"/>
                <a:gd name="connsiteY98" fmla="*/ 689764 h 4434501"/>
                <a:gd name="connsiteX99" fmla="*/ 3293102 w 8823984"/>
                <a:gd name="connsiteY99" fmla="*/ 846895 h 4434501"/>
                <a:gd name="connsiteX100" fmla="*/ 3413935 w 8823984"/>
                <a:gd name="connsiteY100" fmla="*/ 936418 h 4434501"/>
                <a:gd name="connsiteX101" fmla="*/ 3348986 w 8823984"/>
                <a:gd name="connsiteY101" fmla="*/ 959172 h 4434501"/>
                <a:gd name="connsiteX102" fmla="*/ 3257169 w 8823984"/>
                <a:gd name="connsiteY102" fmla="*/ 979160 h 4434501"/>
                <a:gd name="connsiteX103" fmla="*/ 3150898 w 8823984"/>
                <a:gd name="connsiteY103" fmla="*/ 962813 h 4434501"/>
                <a:gd name="connsiteX104" fmla="*/ 3147622 w 8823984"/>
                <a:gd name="connsiteY104" fmla="*/ 975264 h 4434501"/>
                <a:gd name="connsiteX105" fmla="*/ 3163640 w 8823984"/>
                <a:gd name="connsiteY105" fmla="*/ 1035444 h 4434501"/>
                <a:gd name="connsiteX106" fmla="*/ 3113399 w 8823984"/>
                <a:gd name="connsiteY106" fmla="*/ 1073307 h 4434501"/>
                <a:gd name="connsiteX107" fmla="*/ 3050598 w 8823984"/>
                <a:gd name="connsiteY107" fmla="*/ 1102942 h 4434501"/>
                <a:gd name="connsiteX108" fmla="*/ 3018524 w 8823984"/>
                <a:gd name="connsiteY108" fmla="*/ 1070067 h 4434501"/>
                <a:gd name="connsiteX109" fmla="*/ 3065707 w 8823984"/>
                <a:gd name="connsiteY109" fmla="*/ 1044728 h 4434501"/>
                <a:gd name="connsiteX110" fmla="*/ 3100767 w 8823984"/>
                <a:gd name="connsiteY110" fmla="*/ 1021646 h 4434501"/>
                <a:gd name="connsiteX111" fmla="*/ 2996098 w 8823984"/>
                <a:gd name="connsiteY111" fmla="*/ 931103 h 4434501"/>
                <a:gd name="connsiteX112" fmla="*/ 2923794 w 8823984"/>
                <a:gd name="connsiteY112" fmla="*/ 915521 h 4434501"/>
                <a:gd name="connsiteX113" fmla="*/ 2856915 w 8823984"/>
                <a:gd name="connsiteY113" fmla="*/ 885449 h 4434501"/>
                <a:gd name="connsiteX114" fmla="*/ 2759892 w 8823984"/>
                <a:gd name="connsiteY114" fmla="*/ 870268 h 4434501"/>
                <a:gd name="connsiteX115" fmla="*/ 2587580 w 8823984"/>
                <a:gd name="connsiteY115" fmla="*/ 1023030 h 4434501"/>
                <a:gd name="connsiteX116" fmla="*/ 2552921 w 8823984"/>
                <a:gd name="connsiteY116" fmla="*/ 1081062 h 4434501"/>
                <a:gd name="connsiteX117" fmla="*/ 2517461 w 8823984"/>
                <a:gd name="connsiteY117" fmla="*/ 1152491 h 4434501"/>
                <a:gd name="connsiteX118" fmla="*/ 2432015 w 8823984"/>
                <a:gd name="connsiteY118" fmla="*/ 1219843 h 4434501"/>
                <a:gd name="connsiteX119" fmla="*/ 2420583 w 8823984"/>
                <a:gd name="connsiteY119" fmla="*/ 1381998 h 4434501"/>
                <a:gd name="connsiteX120" fmla="*/ 2477814 w 8823984"/>
                <a:gd name="connsiteY120" fmla="*/ 1406281 h 4434501"/>
                <a:gd name="connsiteX121" fmla="*/ 2546040 w 8823984"/>
                <a:gd name="connsiteY121" fmla="*/ 1403551 h 4434501"/>
                <a:gd name="connsiteX122" fmla="*/ 2571306 w 8823984"/>
                <a:gd name="connsiteY122" fmla="*/ 1436571 h 4434501"/>
                <a:gd name="connsiteX123" fmla="*/ 2575638 w 8823984"/>
                <a:gd name="connsiteY123" fmla="*/ 1440030 h 4434501"/>
                <a:gd name="connsiteX124" fmla="*/ 2540069 w 8823984"/>
                <a:gd name="connsiteY124" fmla="*/ 1441705 h 4434501"/>
                <a:gd name="connsiteX125" fmla="*/ 2542581 w 8823984"/>
                <a:gd name="connsiteY125" fmla="*/ 1501448 h 4434501"/>
                <a:gd name="connsiteX126" fmla="*/ 2552338 w 8823984"/>
                <a:gd name="connsiteY126" fmla="*/ 1528935 h 4434501"/>
                <a:gd name="connsiteX127" fmla="*/ 2522157 w 8823984"/>
                <a:gd name="connsiteY127" fmla="*/ 1550924 h 4434501"/>
                <a:gd name="connsiteX128" fmla="*/ 2443992 w 8823984"/>
                <a:gd name="connsiteY128" fmla="*/ 1557878 h 4434501"/>
                <a:gd name="connsiteX129" fmla="*/ 2308451 w 8823984"/>
                <a:gd name="connsiteY129" fmla="*/ 1474361 h 4434501"/>
                <a:gd name="connsiteX130" fmla="*/ 2177387 w 8823984"/>
                <a:gd name="connsiteY130" fmla="*/ 1439338 h 4434501"/>
                <a:gd name="connsiteX131" fmla="*/ 2134974 w 8823984"/>
                <a:gd name="connsiteY131" fmla="*/ 1538437 h 4434501"/>
                <a:gd name="connsiteX132" fmla="*/ 2252931 w 8823984"/>
                <a:gd name="connsiteY132" fmla="*/ 1619696 h 4434501"/>
                <a:gd name="connsiteX133" fmla="*/ 2275248 w 8823984"/>
                <a:gd name="connsiteY133" fmla="*/ 1627560 h 4434501"/>
                <a:gd name="connsiteX134" fmla="*/ 2266219 w 8823984"/>
                <a:gd name="connsiteY134" fmla="*/ 1659889 h 4434501"/>
                <a:gd name="connsiteX135" fmla="*/ 2238368 w 8823984"/>
                <a:gd name="connsiteY135" fmla="*/ 1677765 h 4434501"/>
                <a:gd name="connsiteX136" fmla="*/ 2213248 w 8823984"/>
                <a:gd name="connsiteY136" fmla="*/ 1714717 h 4434501"/>
                <a:gd name="connsiteX137" fmla="*/ 2263125 w 8823984"/>
                <a:gd name="connsiteY137" fmla="*/ 1767907 h 4434501"/>
                <a:gd name="connsiteX138" fmla="*/ 2270879 w 8823984"/>
                <a:gd name="connsiteY138" fmla="*/ 1825284 h 4434501"/>
                <a:gd name="connsiteX139" fmla="*/ 2186343 w 8823984"/>
                <a:gd name="connsiteY139" fmla="*/ 1841048 h 4434501"/>
                <a:gd name="connsiteX140" fmla="*/ 2094490 w 8823984"/>
                <a:gd name="connsiteY140" fmla="*/ 1888850 h 4434501"/>
                <a:gd name="connsiteX141" fmla="*/ 2128821 w 8823984"/>
                <a:gd name="connsiteY141" fmla="*/ 2001565 h 4434501"/>
                <a:gd name="connsiteX142" fmla="*/ 2255734 w 8823984"/>
                <a:gd name="connsiteY142" fmla="*/ 2030945 h 4434501"/>
                <a:gd name="connsiteX143" fmla="*/ 2369432 w 8823984"/>
                <a:gd name="connsiteY143" fmla="*/ 1921179 h 4434501"/>
                <a:gd name="connsiteX144" fmla="*/ 2417671 w 8823984"/>
                <a:gd name="connsiteY144" fmla="*/ 1863038 h 4434501"/>
                <a:gd name="connsiteX145" fmla="*/ 2477668 w 8823984"/>
                <a:gd name="connsiteY145" fmla="*/ 1844580 h 4434501"/>
                <a:gd name="connsiteX146" fmla="*/ 2524524 w 8823984"/>
                <a:gd name="connsiteY146" fmla="*/ 1832056 h 4434501"/>
                <a:gd name="connsiteX147" fmla="*/ 2584886 w 8823984"/>
                <a:gd name="connsiteY147" fmla="*/ 1871084 h 4434501"/>
                <a:gd name="connsiteX148" fmla="*/ 2623804 w 8823984"/>
                <a:gd name="connsiteY148" fmla="*/ 1993264 h 4434501"/>
                <a:gd name="connsiteX149" fmla="*/ 2622384 w 8823984"/>
                <a:gd name="connsiteY149" fmla="*/ 2004295 h 4434501"/>
                <a:gd name="connsiteX150" fmla="*/ 2716459 w 8823984"/>
                <a:gd name="connsiteY150" fmla="*/ 1991626 h 4434501"/>
                <a:gd name="connsiteX151" fmla="*/ 2689300 w 8823984"/>
                <a:gd name="connsiteY151" fmla="*/ 1884591 h 4434501"/>
                <a:gd name="connsiteX152" fmla="*/ 2650636 w 8823984"/>
                <a:gd name="connsiteY152" fmla="*/ 1812833 h 4434501"/>
                <a:gd name="connsiteX153" fmla="*/ 2737793 w 8823984"/>
                <a:gd name="connsiteY153" fmla="*/ 1836643 h 4434501"/>
                <a:gd name="connsiteX154" fmla="*/ 2785595 w 8823984"/>
                <a:gd name="connsiteY154" fmla="*/ 1923108 h 4434501"/>
                <a:gd name="connsiteX155" fmla="*/ 2808895 w 8823984"/>
                <a:gd name="connsiteY155" fmla="*/ 2005715 h 4434501"/>
                <a:gd name="connsiteX156" fmla="*/ 2902169 w 8823984"/>
                <a:gd name="connsiteY156" fmla="*/ 2024828 h 4434501"/>
                <a:gd name="connsiteX157" fmla="*/ 2913418 w 8823984"/>
                <a:gd name="connsiteY157" fmla="*/ 1939783 h 4434501"/>
                <a:gd name="connsiteX158" fmla="*/ 2952228 w 8823984"/>
                <a:gd name="connsiteY158" fmla="*/ 1948448 h 4434501"/>
                <a:gd name="connsiteX159" fmla="*/ 2954448 w 8823984"/>
                <a:gd name="connsiteY159" fmla="*/ 1972294 h 4434501"/>
                <a:gd name="connsiteX160" fmla="*/ 2969594 w 8823984"/>
                <a:gd name="connsiteY160" fmla="*/ 2014088 h 4434501"/>
                <a:gd name="connsiteX161" fmla="*/ 3102987 w 8823984"/>
                <a:gd name="connsiteY161" fmla="*/ 2079802 h 4434501"/>
                <a:gd name="connsiteX162" fmla="*/ 3139212 w 8823984"/>
                <a:gd name="connsiteY162" fmla="*/ 2133830 h 4434501"/>
                <a:gd name="connsiteX163" fmla="*/ 3114783 w 8823984"/>
                <a:gd name="connsiteY163" fmla="*/ 2169108 h 4434501"/>
                <a:gd name="connsiteX164" fmla="*/ 3044118 w 8823984"/>
                <a:gd name="connsiteY164" fmla="*/ 2184107 h 4434501"/>
                <a:gd name="connsiteX165" fmla="*/ 2821928 w 8823984"/>
                <a:gd name="connsiteY165" fmla="*/ 2187675 h 4434501"/>
                <a:gd name="connsiteX166" fmla="*/ 2726835 w 8823984"/>
                <a:gd name="connsiteY166" fmla="*/ 2148574 h 4434501"/>
                <a:gd name="connsiteX167" fmla="*/ 2614921 w 8823984"/>
                <a:gd name="connsiteY167" fmla="*/ 2118721 h 4434501"/>
                <a:gd name="connsiteX168" fmla="*/ 2580735 w 8823984"/>
                <a:gd name="connsiteY168" fmla="*/ 2064293 h 4434501"/>
                <a:gd name="connsiteX169" fmla="*/ 2528929 w 8823984"/>
                <a:gd name="connsiteY169" fmla="*/ 2013797 h 4434501"/>
                <a:gd name="connsiteX170" fmla="*/ 2362951 w 8823984"/>
                <a:gd name="connsiteY170" fmla="*/ 2029998 h 4434501"/>
                <a:gd name="connsiteX171" fmla="*/ 2189838 w 8823984"/>
                <a:gd name="connsiteY171" fmla="*/ 2111112 h 4434501"/>
                <a:gd name="connsiteX172" fmla="*/ 2095036 w 8823984"/>
                <a:gd name="connsiteY172" fmla="*/ 2180685 h 4434501"/>
                <a:gd name="connsiteX173" fmla="*/ 2010135 w 8823984"/>
                <a:gd name="connsiteY173" fmla="*/ 2286628 h 4434501"/>
                <a:gd name="connsiteX174" fmla="*/ 1910745 w 8823984"/>
                <a:gd name="connsiteY174" fmla="*/ 2382341 h 4434501"/>
                <a:gd name="connsiteX175" fmla="*/ 1801708 w 8823984"/>
                <a:gd name="connsiteY175" fmla="*/ 2452096 h 4434501"/>
                <a:gd name="connsiteX176" fmla="*/ 1520577 w 8823984"/>
                <a:gd name="connsiteY176" fmla="*/ 2525346 h 4434501"/>
                <a:gd name="connsiteX177" fmla="*/ 1248838 w 8823984"/>
                <a:gd name="connsiteY177" fmla="*/ 2504521 h 4434501"/>
                <a:gd name="connsiteX178" fmla="*/ 986201 w 8823984"/>
                <a:gd name="connsiteY178" fmla="*/ 2507324 h 4434501"/>
                <a:gd name="connsiteX179" fmla="*/ 883680 w 8823984"/>
                <a:gd name="connsiteY179" fmla="*/ 2547481 h 4434501"/>
                <a:gd name="connsiteX180" fmla="*/ 813816 w 8823984"/>
                <a:gd name="connsiteY180" fmla="*/ 2634529 h 4434501"/>
                <a:gd name="connsiteX181" fmla="*/ 793465 w 8823984"/>
                <a:gd name="connsiteY181" fmla="*/ 2663800 h 4434501"/>
                <a:gd name="connsiteX182" fmla="*/ 723091 w 8823984"/>
                <a:gd name="connsiteY182" fmla="*/ 2628267 h 4434501"/>
                <a:gd name="connsiteX183" fmla="*/ 554201 w 8823984"/>
                <a:gd name="connsiteY183" fmla="*/ 2633619 h 4434501"/>
                <a:gd name="connsiteX184" fmla="*/ 490126 w 8823984"/>
                <a:gd name="connsiteY184" fmla="*/ 2684188 h 4434501"/>
                <a:gd name="connsiteX185" fmla="*/ 404934 w 8823984"/>
                <a:gd name="connsiteY185" fmla="*/ 2688775 h 4434501"/>
                <a:gd name="connsiteX186" fmla="*/ 336308 w 8823984"/>
                <a:gd name="connsiteY186" fmla="*/ 2631362 h 4434501"/>
                <a:gd name="connsiteX187" fmla="*/ 324403 w 8823984"/>
                <a:gd name="connsiteY187" fmla="*/ 2542639 h 4434501"/>
                <a:gd name="connsiteX188" fmla="*/ 273871 w 8823984"/>
                <a:gd name="connsiteY188" fmla="*/ 2492907 h 4434501"/>
                <a:gd name="connsiteX189" fmla="*/ 268446 w 8823984"/>
                <a:gd name="connsiteY189" fmla="*/ 2436659 h 4434501"/>
                <a:gd name="connsiteX190" fmla="*/ 252901 w 8823984"/>
                <a:gd name="connsiteY190" fmla="*/ 2407534 h 4434501"/>
                <a:gd name="connsiteX191" fmla="*/ 240013 w 8823984"/>
                <a:gd name="connsiteY191" fmla="*/ 2407534 h 4434501"/>
                <a:gd name="connsiteX192" fmla="*/ 23503 w 8823984"/>
                <a:gd name="connsiteY192" fmla="*/ 2374076 h 4434501"/>
                <a:gd name="connsiteX193" fmla="*/ 60783 w 8823984"/>
                <a:gd name="connsiteY193" fmla="*/ 2225356 h 4434501"/>
                <a:gd name="connsiteX194" fmla="*/ 188680 w 8823984"/>
                <a:gd name="connsiteY194" fmla="*/ 2186109 h 4434501"/>
                <a:gd name="connsiteX195" fmla="*/ 334378 w 8823984"/>
                <a:gd name="connsiteY195" fmla="*/ 2244542 h 4434501"/>
                <a:gd name="connsiteX196" fmla="*/ 375445 w 8823984"/>
                <a:gd name="connsiteY196" fmla="*/ 2309819 h 4434501"/>
                <a:gd name="connsiteX197" fmla="*/ 422410 w 8823984"/>
                <a:gd name="connsiteY197" fmla="*/ 2254918 h 4434501"/>
                <a:gd name="connsiteX198" fmla="*/ 414364 w 8823984"/>
                <a:gd name="connsiteY198" fmla="*/ 2189277 h 4434501"/>
                <a:gd name="connsiteX199" fmla="*/ 452372 w 8823984"/>
                <a:gd name="connsiteY199" fmla="*/ 2110165 h 4434501"/>
                <a:gd name="connsiteX200" fmla="*/ 502832 w 8823984"/>
                <a:gd name="connsiteY200" fmla="*/ 2059415 h 4434501"/>
                <a:gd name="connsiteX201" fmla="*/ 549578 w 8823984"/>
                <a:gd name="connsiteY201" fmla="*/ 1977063 h 4434501"/>
                <a:gd name="connsiteX202" fmla="*/ 689452 w 8823984"/>
                <a:gd name="connsiteY202" fmla="*/ 1844288 h 4434501"/>
                <a:gd name="connsiteX203" fmla="*/ 751816 w 8823984"/>
                <a:gd name="connsiteY203" fmla="*/ 1809083 h 4434501"/>
                <a:gd name="connsiteX204" fmla="*/ 817821 w 8823984"/>
                <a:gd name="connsiteY204" fmla="*/ 1805916 h 4434501"/>
                <a:gd name="connsiteX205" fmla="*/ 925985 w 8823984"/>
                <a:gd name="connsiteY205" fmla="*/ 1768344 h 4434501"/>
                <a:gd name="connsiteX206" fmla="*/ 937853 w 8823984"/>
                <a:gd name="connsiteY206" fmla="*/ 1692764 h 4434501"/>
                <a:gd name="connsiteX207" fmla="*/ 900500 w 8823984"/>
                <a:gd name="connsiteY207" fmla="*/ 1674779 h 4434501"/>
                <a:gd name="connsiteX208" fmla="*/ 871484 w 8823984"/>
                <a:gd name="connsiteY208" fmla="*/ 1657486 h 4434501"/>
                <a:gd name="connsiteX209" fmla="*/ 886229 w 8823984"/>
                <a:gd name="connsiteY209" fmla="*/ 1617112 h 4434501"/>
                <a:gd name="connsiteX210" fmla="*/ 945900 w 8823984"/>
                <a:gd name="connsiteY210" fmla="*/ 1616529 h 4434501"/>
                <a:gd name="connsiteX211" fmla="*/ 997269 w 8823984"/>
                <a:gd name="connsiteY211" fmla="*/ 1671102 h 4434501"/>
                <a:gd name="connsiteX212" fmla="*/ 1094183 w 8823984"/>
                <a:gd name="connsiteY212" fmla="*/ 1701466 h 4434501"/>
                <a:gd name="connsiteX213" fmla="*/ 1113260 w 8823984"/>
                <a:gd name="connsiteY213" fmla="*/ 1616092 h 4434501"/>
                <a:gd name="connsiteX214" fmla="*/ 1089050 w 8823984"/>
                <a:gd name="connsiteY214" fmla="*/ 1575681 h 4434501"/>
                <a:gd name="connsiteX215" fmla="*/ 1097387 w 8823984"/>
                <a:gd name="connsiteY215" fmla="*/ 1529117 h 4434501"/>
                <a:gd name="connsiteX216" fmla="*/ 1072776 w 8823984"/>
                <a:gd name="connsiteY216" fmla="*/ 1438501 h 4434501"/>
                <a:gd name="connsiteX217" fmla="*/ 1028142 w 8823984"/>
                <a:gd name="connsiteY217" fmla="*/ 1359790 h 4434501"/>
                <a:gd name="connsiteX218" fmla="*/ 992900 w 8823984"/>
                <a:gd name="connsiteY218" fmla="*/ 1283264 h 4434501"/>
                <a:gd name="connsiteX219" fmla="*/ 944953 w 8823984"/>
                <a:gd name="connsiteY219" fmla="*/ 1246056 h 4434501"/>
                <a:gd name="connsiteX220" fmla="*/ 876363 w 8823984"/>
                <a:gd name="connsiteY220" fmla="*/ 1253447 h 4434501"/>
                <a:gd name="connsiteX221" fmla="*/ 785492 w 8823984"/>
                <a:gd name="connsiteY221" fmla="*/ 1127043 h 4434501"/>
                <a:gd name="connsiteX222" fmla="*/ 668154 w 8823984"/>
                <a:gd name="connsiteY222" fmla="*/ 1264660 h 4434501"/>
                <a:gd name="connsiteX223" fmla="*/ 631274 w 8823984"/>
                <a:gd name="connsiteY223" fmla="*/ 1402932 h 4434501"/>
                <a:gd name="connsiteX224" fmla="*/ 523729 w 8823984"/>
                <a:gd name="connsiteY224" fmla="*/ 1370749 h 4434501"/>
                <a:gd name="connsiteX225" fmla="*/ 367509 w 8823984"/>
                <a:gd name="connsiteY225" fmla="*/ 1218970 h 4434501"/>
                <a:gd name="connsiteX226" fmla="*/ 446729 w 8823984"/>
                <a:gd name="connsiteY226" fmla="*/ 1100321 h 4434501"/>
                <a:gd name="connsiteX227" fmla="*/ 557187 w 8823984"/>
                <a:gd name="connsiteY227" fmla="*/ 1080734 h 4434501"/>
                <a:gd name="connsiteX228" fmla="*/ 642596 w 8823984"/>
                <a:gd name="connsiteY228" fmla="*/ 1079059 h 4434501"/>
                <a:gd name="connsiteX229" fmla="*/ 668991 w 8823984"/>
                <a:gd name="connsiteY229" fmla="*/ 1019243 h 4434501"/>
                <a:gd name="connsiteX230" fmla="*/ 646201 w 8823984"/>
                <a:gd name="connsiteY230" fmla="*/ 971369 h 4434501"/>
                <a:gd name="connsiteX231" fmla="*/ 672522 w 8823984"/>
                <a:gd name="connsiteY231" fmla="*/ 906310 h 4434501"/>
                <a:gd name="connsiteX232" fmla="*/ 803186 w 8823984"/>
                <a:gd name="connsiteY232" fmla="*/ 892731 h 4434501"/>
                <a:gd name="connsiteX233" fmla="*/ 816947 w 8823984"/>
                <a:gd name="connsiteY233" fmla="*/ 955823 h 4434501"/>
                <a:gd name="connsiteX234" fmla="*/ 765250 w 8823984"/>
                <a:gd name="connsiteY234" fmla="*/ 1013273 h 4434501"/>
                <a:gd name="connsiteX235" fmla="*/ 770602 w 8823984"/>
                <a:gd name="connsiteY235" fmla="*/ 1071887 h 4434501"/>
                <a:gd name="connsiteX236" fmla="*/ 910075 w 8823984"/>
                <a:gd name="connsiteY236" fmla="*/ 1143499 h 4434501"/>
                <a:gd name="connsiteX237" fmla="*/ 995485 w 8823984"/>
                <a:gd name="connsiteY237" fmla="*/ 1065443 h 4434501"/>
                <a:gd name="connsiteX238" fmla="*/ 1092581 w 8823984"/>
                <a:gd name="connsiteY238" fmla="*/ 983565 h 4434501"/>
                <a:gd name="connsiteX239" fmla="*/ 1091161 w 8823984"/>
                <a:gd name="connsiteY239" fmla="*/ 972534 h 4434501"/>
                <a:gd name="connsiteX240" fmla="*/ 1035168 w 8823984"/>
                <a:gd name="connsiteY240" fmla="*/ 939731 h 4434501"/>
                <a:gd name="connsiteX241" fmla="*/ 1009683 w 8823984"/>
                <a:gd name="connsiteY241" fmla="*/ 848933 h 4434501"/>
                <a:gd name="connsiteX242" fmla="*/ 945644 w 8823984"/>
                <a:gd name="connsiteY242" fmla="*/ 714084 h 4434501"/>
                <a:gd name="connsiteX243" fmla="*/ 866897 w 8823984"/>
                <a:gd name="connsiteY243" fmla="*/ 606284 h 4434501"/>
                <a:gd name="connsiteX244" fmla="*/ 826632 w 8823984"/>
                <a:gd name="connsiteY244" fmla="*/ 582802 h 4434501"/>
                <a:gd name="connsiteX245" fmla="*/ 809120 w 8823984"/>
                <a:gd name="connsiteY245" fmla="*/ 530886 h 4434501"/>
                <a:gd name="connsiteX246" fmla="*/ 1006844 w 8823984"/>
                <a:gd name="connsiteY246" fmla="*/ 506894 h 4434501"/>
                <a:gd name="connsiteX247" fmla="*/ 1008846 w 8823984"/>
                <a:gd name="connsiteY247" fmla="*/ 375903 h 4434501"/>
                <a:gd name="connsiteX248" fmla="*/ 887358 w 8823984"/>
                <a:gd name="connsiteY248" fmla="*/ 352021 h 4434501"/>
                <a:gd name="connsiteX249" fmla="*/ 791281 w 8823984"/>
                <a:gd name="connsiteY249" fmla="*/ 503799 h 4434501"/>
                <a:gd name="connsiteX250" fmla="*/ 791135 w 8823984"/>
                <a:gd name="connsiteY250" fmla="*/ 505438 h 4434501"/>
                <a:gd name="connsiteX251" fmla="*/ 749996 w 8823984"/>
                <a:gd name="connsiteY251" fmla="*/ 491785 h 4434501"/>
                <a:gd name="connsiteX252" fmla="*/ 576410 w 8823984"/>
                <a:gd name="connsiteY252" fmla="*/ 460949 h 4434501"/>
                <a:gd name="connsiteX253" fmla="*/ 398928 w 8823984"/>
                <a:gd name="connsiteY253" fmla="*/ 411436 h 4434501"/>
                <a:gd name="connsiteX254" fmla="*/ 261748 w 8823984"/>
                <a:gd name="connsiteY254" fmla="*/ 303782 h 4434501"/>
                <a:gd name="connsiteX255" fmla="*/ 232805 w 8823984"/>
                <a:gd name="connsiteY255" fmla="*/ 245349 h 4434501"/>
                <a:gd name="connsiteX256" fmla="*/ 296771 w 8823984"/>
                <a:gd name="connsiteY256" fmla="*/ 208579 h 4434501"/>
                <a:gd name="connsiteX257" fmla="*/ 405299 w 8823984"/>
                <a:gd name="connsiteY257" fmla="*/ 219428 h 4434501"/>
                <a:gd name="connsiteX258" fmla="*/ 474945 w 8823984"/>
                <a:gd name="connsiteY258" fmla="*/ 300614 h 4434501"/>
                <a:gd name="connsiteX259" fmla="*/ 549796 w 8823984"/>
                <a:gd name="connsiteY259" fmla="*/ 321876 h 4434501"/>
                <a:gd name="connsiteX260" fmla="*/ 582307 w 8823984"/>
                <a:gd name="connsiteY260" fmla="*/ 244294 h 4434501"/>
                <a:gd name="connsiteX261" fmla="*/ 581324 w 8823984"/>
                <a:gd name="connsiteY261" fmla="*/ 191249 h 4434501"/>
                <a:gd name="connsiteX262" fmla="*/ 644417 w 8823984"/>
                <a:gd name="connsiteY262" fmla="*/ 162961 h 4434501"/>
                <a:gd name="connsiteX263" fmla="*/ 681442 w 8823984"/>
                <a:gd name="connsiteY263" fmla="*/ 223178 h 4434501"/>
                <a:gd name="connsiteX264" fmla="*/ 762192 w 8823984"/>
                <a:gd name="connsiteY264" fmla="*/ 227583 h 4434501"/>
                <a:gd name="connsiteX265" fmla="*/ 795613 w 8823984"/>
                <a:gd name="connsiteY265" fmla="*/ 163580 h 4434501"/>
                <a:gd name="connsiteX266" fmla="*/ 842905 w 8823984"/>
                <a:gd name="connsiteY266" fmla="*/ 146433 h 4434501"/>
                <a:gd name="connsiteX267" fmla="*/ 887503 w 8823984"/>
                <a:gd name="connsiteY267" fmla="*/ 113958 h 4434501"/>
                <a:gd name="connsiteX268" fmla="*/ 921689 w 8823984"/>
                <a:gd name="connsiteY268" fmla="*/ 62115 h 4434501"/>
                <a:gd name="connsiteX269" fmla="*/ 964212 w 8823984"/>
                <a:gd name="connsiteY269" fmla="*/ 104383 h 4434501"/>
                <a:gd name="connsiteX270" fmla="*/ 976663 w 8823984"/>
                <a:gd name="connsiteY270" fmla="*/ 101107 h 4434501"/>
                <a:gd name="connsiteX271" fmla="*/ 1019877 w 8823984"/>
                <a:gd name="connsiteY271" fmla="*/ 39725 h 4434501"/>
                <a:gd name="connsiteX272" fmla="*/ 1137725 w 8823984"/>
                <a:gd name="connsiteY272" fmla="*/ 32735 h 4434501"/>
                <a:gd name="connsiteX273" fmla="*/ 1294274 w 8823984"/>
                <a:gd name="connsiteY273" fmla="*/ 18537 h 4434501"/>
                <a:gd name="connsiteX274" fmla="*/ 1421005 w 8823984"/>
                <a:gd name="connsiteY274" fmla="*/ 49628 h 4434501"/>
                <a:gd name="connsiteX275" fmla="*/ 1387147 w 8823984"/>
                <a:gd name="connsiteY275" fmla="*/ 118837 h 4434501"/>
                <a:gd name="connsiteX276" fmla="*/ 1299844 w 8823984"/>
                <a:gd name="connsiteY276" fmla="*/ 162706 h 4434501"/>
                <a:gd name="connsiteX277" fmla="*/ 1194265 w 8823984"/>
                <a:gd name="connsiteY277" fmla="*/ 222231 h 4434501"/>
                <a:gd name="connsiteX278" fmla="*/ 1156766 w 8823984"/>
                <a:gd name="connsiteY278" fmla="*/ 274802 h 4434501"/>
                <a:gd name="connsiteX279" fmla="*/ 1182396 w 8823984"/>
                <a:gd name="connsiteY279" fmla="*/ 329594 h 4434501"/>
                <a:gd name="connsiteX280" fmla="*/ 1156256 w 8823984"/>
                <a:gd name="connsiteY280" fmla="*/ 353040 h 4434501"/>
                <a:gd name="connsiteX281" fmla="*/ 1159242 w 8823984"/>
                <a:gd name="connsiteY281" fmla="*/ 394434 h 4434501"/>
                <a:gd name="connsiteX282" fmla="*/ 1134704 w 8823984"/>
                <a:gd name="connsiteY282" fmla="*/ 412455 h 4434501"/>
                <a:gd name="connsiteX283" fmla="*/ 1124219 w 8823984"/>
                <a:gd name="connsiteY283" fmla="*/ 462988 h 4434501"/>
                <a:gd name="connsiteX284" fmla="*/ 1292890 w 8823984"/>
                <a:gd name="connsiteY284" fmla="*/ 621247 h 4434501"/>
                <a:gd name="connsiteX285" fmla="*/ 1273012 w 8823984"/>
                <a:gd name="connsiteY285" fmla="*/ 759082 h 4434501"/>
                <a:gd name="connsiteX286" fmla="*/ 1302538 w 8823984"/>
                <a:gd name="connsiteY286" fmla="*/ 798765 h 4434501"/>
                <a:gd name="connsiteX287" fmla="*/ 1291325 w 8823984"/>
                <a:gd name="connsiteY287" fmla="*/ 845584 h 4434501"/>
                <a:gd name="connsiteX288" fmla="*/ 1291470 w 8823984"/>
                <a:gd name="connsiteY288" fmla="*/ 850353 h 4434501"/>
                <a:gd name="connsiteX289" fmla="*/ 1291325 w 8823984"/>
                <a:gd name="connsiteY289" fmla="*/ 850353 h 4434501"/>
                <a:gd name="connsiteX290" fmla="*/ 1300463 w 8823984"/>
                <a:gd name="connsiteY290" fmla="*/ 892002 h 4434501"/>
                <a:gd name="connsiteX291" fmla="*/ 1264857 w 8823984"/>
                <a:gd name="connsiteY291" fmla="*/ 982109 h 4434501"/>
                <a:gd name="connsiteX292" fmla="*/ 1267806 w 8823984"/>
                <a:gd name="connsiteY292" fmla="*/ 1062968 h 4434501"/>
                <a:gd name="connsiteX293" fmla="*/ 1307526 w 8823984"/>
                <a:gd name="connsiteY293" fmla="*/ 1223229 h 4434501"/>
                <a:gd name="connsiteX294" fmla="*/ 1386455 w 8823984"/>
                <a:gd name="connsiteY294" fmla="*/ 1306272 h 4434501"/>
                <a:gd name="connsiteX295" fmla="*/ 1479583 w 8823984"/>
                <a:gd name="connsiteY295" fmla="*/ 1177503 h 4434501"/>
                <a:gd name="connsiteX296" fmla="*/ 1537251 w 8823984"/>
                <a:gd name="connsiteY296" fmla="*/ 1091656 h 4434501"/>
                <a:gd name="connsiteX297" fmla="*/ 1626774 w 8823984"/>
                <a:gd name="connsiteY297" fmla="*/ 1056196 h 4434501"/>
                <a:gd name="connsiteX298" fmla="*/ 1750521 w 8823984"/>
                <a:gd name="connsiteY298" fmla="*/ 986295 h 4434501"/>
                <a:gd name="connsiteX299" fmla="*/ 1866402 w 8823984"/>
                <a:gd name="connsiteY299" fmla="*/ 943044 h 4434501"/>
                <a:gd name="connsiteX300" fmla="*/ 1943257 w 8823984"/>
                <a:gd name="connsiteY300" fmla="*/ 886541 h 4434501"/>
                <a:gd name="connsiteX301" fmla="*/ 1950902 w 8823984"/>
                <a:gd name="connsiteY301" fmla="*/ 836373 h 4434501"/>
                <a:gd name="connsiteX302" fmla="*/ 1983267 w 8823984"/>
                <a:gd name="connsiteY302" fmla="*/ 765635 h 4434501"/>
                <a:gd name="connsiteX303" fmla="*/ 1998449 w 8823984"/>
                <a:gd name="connsiteY303" fmla="*/ 661622 h 4434501"/>
                <a:gd name="connsiteX304" fmla="*/ 2026009 w 8823984"/>
                <a:gd name="connsiteY304" fmla="*/ 529284 h 4434501"/>
                <a:gd name="connsiteX305" fmla="*/ 2051457 w 8823984"/>
                <a:gd name="connsiteY305" fmla="*/ 400842 h 4434501"/>
                <a:gd name="connsiteX306" fmla="*/ 2104392 w 8823984"/>
                <a:gd name="connsiteY306" fmla="*/ 274293 h 4434501"/>
                <a:gd name="connsiteX307" fmla="*/ 2006859 w 8823984"/>
                <a:gd name="connsiteY307" fmla="*/ 182512 h 4434501"/>
                <a:gd name="connsiteX308" fmla="*/ 1959312 w 8823984"/>
                <a:gd name="connsiteY308" fmla="*/ 91313 h 4434501"/>
                <a:gd name="connsiteX309" fmla="*/ 1789439 w 8823984"/>
                <a:gd name="connsiteY309" fmla="*/ 51594 h 4434501"/>
                <a:gd name="connsiteX310" fmla="*/ 1582431 w 8823984"/>
                <a:gd name="connsiteY310" fmla="*/ 200242 h 4434501"/>
                <a:gd name="connsiteX311" fmla="*/ 1381322 w 8823984"/>
                <a:gd name="connsiteY311" fmla="*/ 336329 h 4434501"/>
                <a:gd name="connsiteX312" fmla="*/ 1264347 w 8823984"/>
                <a:gd name="connsiteY312" fmla="*/ 353440 h 4434501"/>
                <a:gd name="connsiteX313" fmla="*/ 1217783 w 8823984"/>
                <a:gd name="connsiteY313" fmla="*/ 334764 h 4434501"/>
                <a:gd name="connsiteX314" fmla="*/ 1274978 w 8823984"/>
                <a:gd name="connsiteY314" fmla="*/ 324861 h 4434501"/>
                <a:gd name="connsiteX315" fmla="*/ 1348774 w 8823984"/>
                <a:gd name="connsiteY315" fmla="*/ 265955 h 4434501"/>
                <a:gd name="connsiteX316" fmla="*/ 1370327 w 8823984"/>
                <a:gd name="connsiteY316" fmla="*/ 222340 h 4434501"/>
                <a:gd name="connsiteX317" fmla="*/ 1412085 w 8823984"/>
                <a:gd name="connsiteY317" fmla="*/ 203700 h 4434501"/>
                <a:gd name="connsiteX318" fmla="*/ 1456720 w 8823984"/>
                <a:gd name="connsiteY318" fmla="*/ 181201 h 4434501"/>
                <a:gd name="connsiteX319" fmla="*/ 1563427 w 8823984"/>
                <a:gd name="connsiteY319" fmla="*/ 114686 h 4434501"/>
                <a:gd name="connsiteX320" fmla="*/ 1563427 w 8823984"/>
                <a:gd name="connsiteY320" fmla="*/ 96483 h 4434501"/>
                <a:gd name="connsiteX321" fmla="*/ 1480020 w 8823984"/>
                <a:gd name="connsiteY321" fmla="*/ 132671 h 4434501"/>
                <a:gd name="connsiteX322" fmla="*/ 1440373 w 8823984"/>
                <a:gd name="connsiteY322" fmla="*/ 170971 h 4434501"/>
                <a:gd name="connsiteX323" fmla="*/ 1381940 w 8823984"/>
                <a:gd name="connsiteY323" fmla="*/ 194089 h 4434501"/>
                <a:gd name="connsiteX324" fmla="*/ 1341456 w 8823984"/>
                <a:gd name="connsiteY324" fmla="*/ 230495 h 4434501"/>
                <a:gd name="connsiteX325" fmla="*/ 1297368 w 8823984"/>
                <a:gd name="connsiteY325" fmla="*/ 297010 h 4434501"/>
                <a:gd name="connsiteX326" fmla="*/ 1200381 w 8823984"/>
                <a:gd name="connsiteY326" fmla="*/ 322131 h 4434501"/>
                <a:gd name="connsiteX327" fmla="*/ 1174860 w 8823984"/>
                <a:gd name="connsiteY327" fmla="*/ 274766 h 4434501"/>
                <a:gd name="connsiteX328" fmla="*/ 1217783 w 8823984"/>
                <a:gd name="connsiteY328" fmla="*/ 231078 h 4434501"/>
                <a:gd name="connsiteX329" fmla="*/ 1276325 w 8823984"/>
                <a:gd name="connsiteY329" fmla="*/ 199550 h 4434501"/>
                <a:gd name="connsiteX330" fmla="*/ 1336541 w 8823984"/>
                <a:gd name="connsiteY330" fmla="*/ 159357 h 4434501"/>
                <a:gd name="connsiteX331" fmla="*/ 1386273 w 8823984"/>
                <a:gd name="connsiteY331" fmla="*/ 138860 h 4434501"/>
                <a:gd name="connsiteX332" fmla="*/ 1434512 w 8823984"/>
                <a:gd name="connsiteY332" fmla="*/ 37177 h 4434501"/>
                <a:gd name="connsiteX333" fmla="*/ 1316664 w 8823984"/>
                <a:gd name="connsiteY333" fmla="*/ 6 h 4434501"/>
                <a:gd name="connsiteX334" fmla="*/ 1120906 w 8823984"/>
                <a:gd name="connsiteY334" fmla="*/ 15005 h 4434501"/>
                <a:gd name="connsiteX335" fmla="*/ 1004951 w 8823984"/>
                <a:gd name="connsiteY335" fmla="*/ 26510 h 4434501"/>
                <a:gd name="connsiteX336" fmla="*/ 965486 w 8823984"/>
                <a:gd name="connsiteY336" fmla="*/ 82831 h 4434501"/>
                <a:gd name="connsiteX337" fmla="*/ 933594 w 8823984"/>
                <a:gd name="connsiteY337" fmla="*/ 47079 h 4434501"/>
                <a:gd name="connsiteX338" fmla="*/ 923327 w 8823984"/>
                <a:gd name="connsiteY338" fmla="*/ 42893 h 4434501"/>
                <a:gd name="connsiteX339" fmla="*/ 883353 w 8823984"/>
                <a:gd name="connsiteY339" fmla="*/ 72418 h 4434501"/>
                <a:gd name="connsiteX340" fmla="*/ 835697 w 8823984"/>
                <a:gd name="connsiteY340" fmla="*/ 129722 h 4434501"/>
                <a:gd name="connsiteX341" fmla="*/ 793064 w 8823984"/>
                <a:gd name="connsiteY341" fmla="*/ 142100 h 4434501"/>
                <a:gd name="connsiteX342" fmla="*/ 756185 w 8823984"/>
                <a:gd name="connsiteY342" fmla="*/ 193798 h 4434501"/>
                <a:gd name="connsiteX343" fmla="*/ 744425 w 8823984"/>
                <a:gd name="connsiteY343" fmla="*/ 222814 h 4434501"/>
                <a:gd name="connsiteX344" fmla="*/ 692255 w 8823984"/>
                <a:gd name="connsiteY344" fmla="*/ 206686 h 4434501"/>
                <a:gd name="connsiteX345" fmla="*/ 659489 w 8823984"/>
                <a:gd name="connsiteY345" fmla="*/ 151202 h 4434501"/>
                <a:gd name="connsiteX346" fmla="*/ 559080 w 8823984"/>
                <a:gd name="connsiteY346" fmla="*/ 199477 h 4434501"/>
                <a:gd name="connsiteX347" fmla="*/ 569346 w 8823984"/>
                <a:gd name="connsiteY347" fmla="*/ 263443 h 4434501"/>
                <a:gd name="connsiteX348" fmla="*/ 504179 w 8823984"/>
                <a:gd name="connsiteY348" fmla="*/ 299595 h 4434501"/>
                <a:gd name="connsiteX349" fmla="*/ 420043 w 8823984"/>
                <a:gd name="connsiteY349" fmla="*/ 208324 h 4434501"/>
                <a:gd name="connsiteX350" fmla="*/ 327316 w 8823984"/>
                <a:gd name="connsiteY350" fmla="*/ 185643 h 4434501"/>
                <a:gd name="connsiteX351" fmla="*/ 216130 w 8823984"/>
                <a:gd name="connsiteY351" fmla="*/ 238796 h 4434501"/>
                <a:gd name="connsiteX352" fmla="*/ 221154 w 8823984"/>
                <a:gd name="connsiteY352" fmla="*/ 278953 h 4434501"/>
                <a:gd name="connsiteX353" fmla="*/ 272306 w 8823984"/>
                <a:gd name="connsiteY353" fmla="*/ 346414 h 4434501"/>
                <a:gd name="connsiteX354" fmla="*/ 332085 w 8823984"/>
                <a:gd name="connsiteY354" fmla="*/ 402662 h 4434501"/>
                <a:gd name="connsiteX355" fmla="*/ 420043 w 8823984"/>
                <a:gd name="connsiteY355" fmla="*/ 433826 h 4434501"/>
                <a:gd name="connsiteX356" fmla="*/ 516630 w 8823984"/>
                <a:gd name="connsiteY356" fmla="*/ 463570 h 4434501"/>
                <a:gd name="connsiteX357" fmla="*/ 631747 w 8823984"/>
                <a:gd name="connsiteY357" fmla="*/ 488072 h 4434501"/>
                <a:gd name="connsiteX358" fmla="*/ 790662 w 8823984"/>
                <a:gd name="connsiteY358" fmla="*/ 524733 h 4434501"/>
                <a:gd name="connsiteX359" fmla="*/ 808537 w 8823984"/>
                <a:gd name="connsiteY359" fmla="*/ 589646 h 4434501"/>
                <a:gd name="connsiteX360" fmla="*/ 890124 w 8823984"/>
                <a:gd name="connsiteY360" fmla="*/ 649717 h 4434501"/>
                <a:gd name="connsiteX361" fmla="*/ 939674 w 8823984"/>
                <a:gd name="connsiteY361" fmla="*/ 737347 h 4434501"/>
                <a:gd name="connsiteX362" fmla="*/ 988895 w 8823984"/>
                <a:gd name="connsiteY362" fmla="*/ 834444 h 4434501"/>
                <a:gd name="connsiteX363" fmla="*/ 1006771 w 8823984"/>
                <a:gd name="connsiteY363" fmla="*/ 938202 h 4434501"/>
                <a:gd name="connsiteX364" fmla="*/ 1073104 w 8823984"/>
                <a:gd name="connsiteY364" fmla="*/ 981235 h 4434501"/>
                <a:gd name="connsiteX365" fmla="*/ 982597 w 8823984"/>
                <a:gd name="connsiteY365" fmla="*/ 1047859 h 4434501"/>
                <a:gd name="connsiteX366" fmla="*/ 974733 w 8823984"/>
                <a:gd name="connsiteY366" fmla="*/ 1061548 h 4434501"/>
                <a:gd name="connsiteX367" fmla="*/ 850332 w 8823984"/>
                <a:gd name="connsiteY367" fmla="*/ 1112917 h 4434501"/>
                <a:gd name="connsiteX368" fmla="*/ 786329 w 8823984"/>
                <a:gd name="connsiteY368" fmla="*/ 1062421 h 4434501"/>
                <a:gd name="connsiteX369" fmla="*/ 778793 w 8823984"/>
                <a:gd name="connsiteY369" fmla="*/ 1025978 h 4434501"/>
                <a:gd name="connsiteX370" fmla="*/ 795540 w 8823984"/>
                <a:gd name="connsiteY370" fmla="*/ 1013928 h 4434501"/>
                <a:gd name="connsiteX371" fmla="*/ 831110 w 8823984"/>
                <a:gd name="connsiteY371" fmla="*/ 969366 h 4434501"/>
                <a:gd name="connsiteX372" fmla="*/ 745408 w 8823984"/>
                <a:gd name="connsiteY372" fmla="*/ 854649 h 4434501"/>
                <a:gd name="connsiteX373" fmla="*/ 628798 w 8823984"/>
                <a:gd name="connsiteY373" fmla="*/ 976320 h 4434501"/>
                <a:gd name="connsiteX374" fmla="*/ 651589 w 8823984"/>
                <a:gd name="connsiteY374" fmla="*/ 1024195 h 4434501"/>
                <a:gd name="connsiteX375" fmla="*/ 612379 w 8823984"/>
                <a:gd name="connsiteY375" fmla="*/ 1067992 h 4434501"/>
                <a:gd name="connsiteX376" fmla="*/ 517613 w 8823984"/>
                <a:gd name="connsiteY376" fmla="*/ 1056087 h 4434501"/>
                <a:gd name="connsiteX377" fmla="*/ 360191 w 8823984"/>
                <a:gd name="connsiteY377" fmla="*/ 1183837 h 4434501"/>
                <a:gd name="connsiteX378" fmla="*/ 422446 w 8823984"/>
                <a:gd name="connsiteY378" fmla="*/ 1335179 h 4434501"/>
                <a:gd name="connsiteX379" fmla="*/ 517613 w 8823984"/>
                <a:gd name="connsiteY379" fmla="*/ 1388588 h 4434501"/>
                <a:gd name="connsiteX380" fmla="*/ 603605 w 8823984"/>
                <a:gd name="connsiteY380" fmla="*/ 1429945 h 4434501"/>
                <a:gd name="connsiteX381" fmla="*/ 668627 w 8823984"/>
                <a:gd name="connsiteY381" fmla="*/ 1373770 h 4434501"/>
                <a:gd name="connsiteX382" fmla="*/ 679330 w 8823984"/>
                <a:gd name="connsiteY382" fmla="*/ 1302814 h 4434501"/>
                <a:gd name="connsiteX383" fmla="*/ 696551 w 8823984"/>
                <a:gd name="connsiteY383" fmla="*/ 1234115 h 4434501"/>
                <a:gd name="connsiteX384" fmla="*/ 724730 w 8823984"/>
                <a:gd name="connsiteY384" fmla="*/ 1167527 h 4434501"/>
                <a:gd name="connsiteX385" fmla="*/ 798089 w 8823984"/>
                <a:gd name="connsiteY385" fmla="*/ 1149761 h 4434501"/>
                <a:gd name="connsiteX386" fmla="*/ 859106 w 8823984"/>
                <a:gd name="connsiteY386" fmla="*/ 1263313 h 4434501"/>
                <a:gd name="connsiteX387" fmla="*/ 868208 w 8823984"/>
                <a:gd name="connsiteY387" fmla="*/ 1272414 h 4434501"/>
                <a:gd name="connsiteX388" fmla="*/ 941421 w 8823984"/>
                <a:gd name="connsiteY388" fmla="*/ 1264332 h 4434501"/>
                <a:gd name="connsiteX389" fmla="*/ 997414 w 8823984"/>
                <a:gd name="connsiteY389" fmla="*/ 1334233 h 4434501"/>
                <a:gd name="connsiteX390" fmla="*/ 1027341 w 8823984"/>
                <a:gd name="connsiteY390" fmla="*/ 1399036 h 4434501"/>
                <a:gd name="connsiteX391" fmla="*/ 1076635 w 8823984"/>
                <a:gd name="connsiteY391" fmla="*/ 1493511 h 4434501"/>
                <a:gd name="connsiteX392" fmla="*/ 1071684 w 8823984"/>
                <a:gd name="connsiteY392" fmla="*/ 1584564 h 4434501"/>
                <a:gd name="connsiteX393" fmla="*/ 1101538 w 8823984"/>
                <a:gd name="connsiteY393" fmla="*/ 1643980 h 4434501"/>
                <a:gd name="connsiteX394" fmla="*/ 1062073 w 8823984"/>
                <a:gd name="connsiteY394" fmla="*/ 1685920 h 4434501"/>
                <a:gd name="connsiteX395" fmla="*/ 999744 w 8823984"/>
                <a:gd name="connsiteY395" fmla="*/ 1637208 h 4434501"/>
                <a:gd name="connsiteX396" fmla="*/ 909493 w 8823984"/>
                <a:gd name="connsiteY396" fmla="*/ 1593848 h 4434501"/>
                <a:gd name="connsiteX397" fmla="*/ 850623 w 8823984"/>
                <a:gd name="connsiteY397" fmla="*/ 1645836 h 4434501"/>
                <a:gd name="connsiteX398" fmla="*/ 918813 w 8823984"/>
                <a:gd name="connsiteY398" fmla="*/ 1701429 h 4434501"/>
                <a:gd name="connsiteX399" fmla="*/ 836315 w 8823984"/>
                <a:gd name="connsiteY399" fmla="*/ 1785383 h 4434501"/>
                <a:gd name="connsiteX400" fmla="*/ 719887 w 8823984"/>
                <a:gd name="connsiteY400" fmla="*/ 1802639 h 4434501"/>
                <a:gd name="connsiteX401" fmla="*/ 579795 w 8823984"/>
                <a:gd name="connsiteY401" fmla="*/ 1904942 h 4434501"/>
                <a:gd name="connsiteX402" fmla="*/ 482954 w 8823984"/>
                <a:gd name="connsiteY402" fmla="*/ 2055483 h 4434501"/>
                <a:gd name="connsiteX403" fmla="*/ 396124 w 8823984"/>
                <a:gd name="connsiteY403" fmla="*/ 2168343 h 4434501"/>
                <a:gd name="connsiteX404" fmla="*/ 401622 w 8823984"/>
                <a:gd name="connsiteY404" fmla="*/ 2229069 h 4434501"/>
                <a:gd name="connsiteX405" fmla="*/ 373843 w 8823984"/>
                <a:gd name="connsiteY405" fmla="*/ 2287611 h 4434501"/>
                <a:gd name="connsiteX406" fmla="*/ 352837 w 8823984"/>
                <a:gd name="connsiteY406" fmla="*/ 2241994 h 4434501"/>
                <a:gd name="connsiteX407" fmla="*/ 325022 w 8823984"/>
                <a:gd name="connsiteY407" fmla="*/ 2202529 h 4434501"/>
                <a:gd name="connsiteX408" fmla="*/ 188752 w 8823984"/>
                <a:gd name="connsiteY408" fmla="*/ 2168015 h 4434501"/>
                <a:gd name="connsiteX409" fmla="*/ 71159 w 8823984"/>
                <a:gd name="connsiteY409" fmla="*/ 2194665 h 4434501"/>
                <a:gd name="connsiteX410" fmla="*/ 29073 w 8823984"/>
                <a:gd name="connsiteY410" fmla="*/ 2426538 h 4434501"/>
                <a:gd name="connsiteX411" fmla="*/ 244564 w 8823984"/>
                <a:gd name="connsiteY411" fmla="*/ 2426684 h 4434501"/>
                <a:gd name="connsiteX412" fmla="*/ 254503 w 8823984"/>
                <a:gd name="connsiteY412" fmla="*/ 2498478 h 4434501"/>
                <a:gd name="connsiteX413" fmla="*/ 309768 w 8823984"/>
                <a:gd name="connsiteY413" fmla="*/ 2555600 h 4434501"/>
                <a:gd name="connsiteX414" fmla="*/ 349888 w 8823984"/>
                <a:gd name="connsiteY414" fmla="*/ 2688629 h 4434501"/>
                <a:gd name="connsiteX415" fmla="*/ 462311 w 8823984"/>
                <a:gd name="connsiteY415" fmla="*/ 2711529 h 4434501"/>
                <a:gd name="connsiteX416" fmla="*/ 586895 w 8823984"/>
                <a:gd name="connsiteY416" fmla="*/ 2638679 h 4434501"/>
                <a:gd name="connsiteX417" fmla="*/ 782871 w 8823984"/>
                <a:gd name="connsiteY417" fmla="*/ 2677816 h 4434501"/>
                <a:gd name="connsiteX418" fmla="*/ 631857 w 8823984"/>
                <a:gd name="connsiteY418" fmla="*/ 2805640 h 4434501"/>
                <a:gd name="connsiteX419" fmla="*/ 430455 w 8823984"/>
                <a:gd name="connsiteY419" fmla="*/ 2886098 h 4434501"/>
                <a:gd name="connsiteX420" fmla="*/ 354584 w 8823984"/>
                <a:gd name="connsiteY420" fmla="*/ 3016725 h 4434501"/>
                <a:gd name="connsiteX421" fmla="*/ 444035 w 8823984"/>
                <a:gd name="connsiteY421" fmla="*/ 3185032 h 4434501"/>
                <a:gd name="connsiteX422" fmla="*/ 577356 w 8823984"/>
                <a:gd name="connsiteY422" fmla="*/ 3375548 h 4434501"/>
                <a:gd name="connsiteX423" fmla="*/ 631310 w 8823984"/>
                <a:gd name="connsiteY423" fmla="*/ 3456662 h 4434501"/>
                <a:gd name="connsiteX424" fmla="*/ 621408 w 8823984"/>
                <a:gd name="connsiteY424" fmla="*/ 3585104 h 4434501"/>
                <a:gd name="connsiteX425" fmla="*/ 634624 w 8823984"/>
                <a:gd name="connsiteY425" fmla="*/ 3710379 h 4434501"/>
                <a:gd name="connsiteX426" fmla="*/ 619478 w 8823984"/>
                <a:gd name="connsiteY426" fmla="*/ 3845301 h 4434501"/>
                <a:gd name="connsiteX427" fmla="*/ 619442 w 8823984"/>
                <a:gd name="connsiteY427" fmla="*/ 4132039 h 4434501"/>
                <a:gd name="connsiteX428" fmla="*/ 641723 w 8823984"/>
                <a:gd name="connsiteY428" fmla="*/ 4263685 h 4434501"/>
                <a:gd name="connsiteX429" fmla="*/ 661382 w 8823984"/>
                <a:gd name="connsiteY429" fmla="*/ 4352881 h 4434501"/>
                <a:gd name="connsiteX430" fmla="*/ 803914 w 8823984"/>
                <a:gd name="connsiteY430" fmla="*/ 4432357 h 4434501"/>
                <a:gd name="connsiteX431" fmla="*/ 903996 w 8823984"/>
                <a:gd name="connsiteY431" fmla="*/ 4425440 h 4434501"/>
                <a:gd name="connsiteX432" fmla="*/ 910367 w 8823984"/>
                <a:gd name="connsiteY432" fmla="*/ 4414226 h 4434501"/>
                <a:gd name="connsiteX433" fmla="*/ 881096 w 8823984"/>
                <a:gd name="connsiteY433" fmla="*/ 4360053 h 4434501"/>
                <a:gd name="connsiteX434" fmla="*/ 831037 w 8823984"/>
                <a:gd name="connsiteY434" fmla="*/ 4314400 h 4434501"/>
                <a:gd name="connsiteX435" fmla="*/ 824010 w 8823984"/>
                <a:gd name="connsiteY435" fmla="*/ 4169647 h 4434501"/>
                <a:gd name="connsiteX436" fmla="*/ 875453 w 8823984"/>
                <a:gd name="connsiteY436" fmla="*/ 3989763 h 4434501"/>
                <a:gd name="connsiteX437" fmla="*/ 940657 w 8823984"/>
                <a:gd name="connsiteY437" fmla="*/ 3924158 h 4434501"/>
                <a:gd name="connsiteX438" fmla="*/ 1007426 w 8823984"/>
                <a:gd name="connsiteY438" fmla="*/ 3889281 h 4434501"/>
                <a:gd name="connsiteX439" fmla="*/ 1031127 w 8823984"/>
                <a:gd name="connsiteY439" fmla="*/ 3834889 h 4434501"/>
                <a:gd name="connsiteX440" fmla="*/ 1047729 w 8823984"/>
                <a:gd name="connsiteY440" fmla="*/ 3788289 h 4434501"/>
                <a:gd name="connsiteX441" fmla="*/ 1081951 w 8823984"/>
                <a:gd name="connsiteY441" fmla="*/ 3762003 h 4434501"/>
                <a:gd name="connsiteX442" fmla="*/ 1118539 w 8823984"/>
                <a:gd name="connsiteY442" fmla="*/ 3716313 h 4434501"/>
                <a:gd name="connsiteX443" fmla="*/ 1171765 w 8823984"/>
                <a:gd name="connsiteY443" fmla="*/ 3615940 h 4434501"/>
                <a:gd name="connsiteX444" fmla="*/ 1234895 w 8823984"/>
                <a:gd name="connsiteY444" fmla="*/ 3530494 h 4434501"/>
                <a:gd name="connsiteX445" fmla="*/ 1309055 w 8823984"/>
                <a:gd name="connsiteY445" fmla="*/ 3494160 h 4434501"/>
                <a:gd name="connsiteX446" fmla="*/ 1416818 w 8823984"/>
                <a:gd name="connsiteY446" fmla="*/ 3396081 h 4434501"/>
                <a:gd name="connsiteX447" fmla="*/ 1427413 w 8823984"/>
                <a:gd name="connsiteY447" fmla="*/ 3240771 h 4434501"/>
                <a:gd name="connsiteX448" fmla="*/ 1495420 w 8823984"/>
                <a:gd name="connsiteY448" fmla="*/ 3116005 h 4434501"/>
                <a:gd name="connsiteX449" fmla="*/ 1288885 w 8823984"/>
                <a:gd name="connsiteY449" fmla="*/ 2939834 h 4434501"/>
                <a:gd name="connsiteX450" fmla="*/ 1218439 w 8823984"/>
                <a:gd name="connsiteY450" fmla="*/ 2921922 h 4434501"/>
                <a:gd name="connsiteX451" fmla="*/ 1151888 w 8823984"/>
                <a:gd name="connsiteY451" fmla="*/ 2906195 h 4434501"/>
                <a:gd name="connsiteX452" fmla="*/ 1039901 w 8823984"/>
                <a:gd name="connsiteY452" fmla="*/ 2785288 h 4434501"/>
                <a:gd name="connsiteX453" fmla="*/ 962756 w 8823984"/>
                <a:gd name="connsiteY453" fmla="*/ 2757583 h 4434501"/>
                <a:gd name="connsiteX454" fmla="*/ 871448 w 8823984"/>
                <a:gd name="connsiteY454" fmla="*/ 2713276 h 4434501"/>
                <a:gd name="connsiteX455" fmla="*/ 809447 w 8823984"/>
                <a:gd name="connsiteY455" fmla="*/ 2673448 h 4434501"/>
                <a:gd name="connsiteX456" fmla="*/ 943351 w 8823984"/>
                <a:gd name="connsiteY456" fmla="*/ 2537032 h 4434501"/>
                <a:gd name="connsiteX457" fmla="*/ 1201073 w 8823984"/>
                <a:gd name="connsiteY457" fmla="*/ 2518174 h 4434501"/>
                <a:gd name="connsiteX458" fmla="*/ 1456938 w 8823984"/>
                <a:gd name="connsiteY458" fmla="*/ 2542784 h 4434501"/>
                <a:gd name="connsiteX459" fmla="*/ 1708180 w 8823984"/>
                <a:gd name="connsiteY459" fmla="*/ 2510164 h 4434501"/>
                <a:gd name="connsiteX460" fmla="*/ 1815579 w 8823984"/>
                <a:gd name="connsiteY460" fmla="*/ 2465457 h 4434501"/>
                <a:gd name="connsiteX461" fmla="*/ 1924362 w 8823984"/>
                <a:gd name="connsiteY461" fmla="*/ 2395447 h 4434501"/>
                <a:gd name="connsiteX462" fmla="*/ 2001471 w 8823984"/>
                <a:gd name="connsiteY462" fmla="*/ 2324272 h 4434501"/>
                <a:gd name="connsiteX463" fmla="*/ 2085351 w 8823984"/>
                <a:gd name="connsiteY463" fmla="*/ 2224082 h 4434501"/>
                <a:gd name="connsiteX464" fmla="*/ 2190639 w 8823984"/>
                <a:gd name="connsiteY464" fmla="*/ 2130662 h 4434501"/>
                <a:gd name="connsiteX465" fmla="*/ 2292832 w 8823984"/>
                <a:gd name="connsiteY465" fmla="*/ 2082242 h 4434501"/>
                <a:gd name="connsiteX466" fmla="*/ 2493105 w 8823984"/>
                <a:gd name="connsiteY466" fmla="*/ 2022862 h 4434501"/>
                <a:gd name="connsiteX467" fmla="*/ 2568903 w 8823984"/>
                <a:gd name="connsiteY467" fmla="*/ 2080895 h 4434501"/>
                <a:gd name="connsiteX468" fmla="*/ 2599011 w 8823984"/>
                <a:gd name="connsiteY468" fmla="*/ 2130153 h 4434501"/>
                <a:gd name="connsiteX469" fmla="*/ 2696399 w 8823984"/>
                <a:gd name="connsiteY469" fmla="*/ 2159642 h 4434501"/>
                <a:gd name="connsiteX470" fmla="*/ 2821382 w 8823984"/>
                <a:gd name="connsiteY470" fmla="*/ 2208099 h 4434501"/>
                <a:gd name="connsiteX471" fmla="*/ 2834744 w 8823984"/>
                <a:gd name="connsiteY471" fmla="*/ 2202675 h 4434501"/>
                <a:gd name="connsiteX472" fmla="*/ 2949170 w 8823984"/>
                <a:gd name="connsiteY472" fmla="*/ 2176098 h 4434501"/>
                <a:gd name="connsiteX473" fmla="*/ 3074626 w 8823984"/>
                <a:gd name="connsiteY473" fmla="*/ 2203585 h 4434501"/>
                <a:gd name="connsiteX474" fmla="*/ 3159017 w 8823984"/>
                <a:gd name="connsiteY474" fmla="*/ 2128223 h 4434501"/>
                <a:gd name="connsiteX475" fmla="*/ 3042989 w 8823984"/>
                <a:gd name="connsiteY475" fmla="*/ 2043432 h 4434501"/>
                <a:gd name="connsiteX476" fmla="*/ 2974872 w 8823984"/>
                <a:gd name="connsiteY476" fmla="*/ 1983980 h 4434501"/>
                <a:gd name="connsiteX477" fmla="*/ 2948368 w 8823984"/>
                <a:gd name="connsiteY477" fmla="*/ 1919177 h 4434501"/>
                <a:gd name="connsiteX478" fmla="*/ 2884512 w 8823984"/>
                <a:gd name="connsiteY478" fmla="*/ 2002147 h 4434501"/>
                <a:gd name="connsiteX479" fmla="*/ 2871150 w 8823984"/>
                <a:gd name="connsiteY479" fmla="*/ 2022717 h 4434501"/>
                <a:gd name="connsiteX480" fmla="*/ 2841115 w 8823984"/>
                <a:gd name="connsiteY480" fmla="*/ 2016819 h 4434501"/>
                <a:gd name="connsiteX481" fmla="*/ 2812936 w 8823984"/>
                <a:gd name="connsiteY481" fmla="*/ 1970000 h 4434501"/>
                <a:gd name="connsiteX482" fmla="*/ 2793568 w 8823984"/>
                <a:gd name="connsiteY482" fmla="*/ 1880367 h 4434501"/>
                <a:gd name="connsiteX483" fmla="*/ 2676594 w 8823984"/>
                <a:gd name="connsiteY483" fmla="*/ 1782871 h 4434501"/>
                <a:gd name="connsiteX484" fmla="*/ 2632068 w 8823984"/>
                <a:gd name="connsiteY484" fmla="*/ 1810394 h 4434501"/>
                <a:gd name="connsiteX485" fmla="*/ 2650090 w 8823984"/>
                <a:gd name="connsiteY485" fmla="*/ 1867953 h 4434501"/>
                <a:gd name="connsiteX486" fmla="*/ 2708231 w 8823984"/>
                <a:gd name="connsiteY486" fmla="*/ 1934832 h 4434501"/>
                <a:gd name="connsiteX487" fmla="*/ 2641825 w 8823984"/>
                <a:gd name="connsiteY487" fmla="*/ 1999635 h 4434501"/>
                <a:gd name="connsiteX488" fmla="*/ 2637238 w 8823984"/>
                <a:gd name="connsiteY488" fmla="*/ 1923728 h 4434501"/>
                <a:gd name="connsiteX489" fmla="*/ 2571015 w 8823984"/>
                <a:gd name="connsiteY489" fmla="*/ 1832893 h 4434501"/>
                <a:gd name="connsiteX490" fmla="*/ 2486843 w 8823984"/>
                <a:gd name="connsiteY490" fmla="*/ 1822845 h 4434501"/>
                <a:gd name="connsiteX491" fmla="*/ 2399649 w 8823984"/>
                <a:gd name="connsiteY491" fmla="*/ 1852516 h 4434501"/>
                <a:gd name="connsiteX492" fmla="*/ 2310890 w 8823984"/>
                <a:gd name="connsiteY492" fmla="*/ 1980959 h 4434501"/>
                <a:gd name="connsiteX493" fmla="*/ 2141818 w 8823984"/>
                <a:gd name="connsiteY493" fmla="*/ 1988786 h 4434501"/>
                <a:gd name="connsiteX494" fmla="*/ 2108506 w 8823984"/>
                <a:gd name="connsiteY494" fmla="*/ 1909310 h 4434501"/>
                <a:gd name="connsiteX495" fmla="*/ 2164281 w 8823984"/>
                <a:gd name="connsiteY495" fmla="*/ 1862856 h 4434501"/>
                <a:gd name="connsiteX496" fmla="*/ 2289956 w 8823984"/>
                <a:gd name="connsiteY496" fmla="*/ 1831546 h 4434501"/>
                <a:gd name="connsiteX497" fmla="*/ 2278233 w 8823984"/>
                <a:gd name="connsiteY497" fmla="*/ 1756039 h 4434501"/>
                <a:gd name="connsiteX498" fmla="*/ 2238842 w 8823984"/>
                <a:gd name="connsiteY498" fmla="*/ 1731137 h 4434501"/>
                <a:gd name="connsiteX499" fmla="*/ 2266183 w 8823984"/>
                <a:gd name="connsiteY499" fmla="*/ 1682243 h 4434501"/>
                <a:gd name="connsiteX500" fmla="*/ 2275321 w 8823984"/>
                <a:gd name="connsiteY500" fmla="*/ 1606626 h 4434501"/>
                <a:gd name="connsiteX501" fmla="*/ 2204801 w 8823984"/>
                <a:gd name="connsiteY501" fmla="*/ 1587695 h 4434501"/>
                <a:gd name="connsiteX502" fmla="*/ 2152995 w 8823984"/>
                <a:gd name="connsiteY502" fmla="*/ 1484264 h 4434501"/>
                <a:gd name="connsiteX503" fmla="*/ 2240698 w 8823984"/>
                <a:gd name="connsiteY503" fmla="*/ 1454119 h 4434501"/>
                <a:gd name="connsiteX504" fmla="*/ 2319045 w 8823984"/>
                <a:gd name="connsiteY504" fmla="*/ 1509312 h 4434501"/>
                <a:gd name="connsiteX505" fmla="*/ 2434672 w 8823984"/>
                <a:gd name="connsiteY505" fmla="*/ 1575208 h 4434501"/>
                <a:gd name="connsiteX506" fmla="*/ 2556525 w 8823984"/>
                <a:gd name="connsiteY506" fmla="*/ 1553072 h 4434501"/>
                <a:gd name="connsiteX507" fmla="*/ 2547387 w 8823984"/>
                <a:gd name="connsiteY507" fmla="*/ 1475053 h 4434501"/>
                <a:gd name="connsiteX508" fmla="*/ 2562131 w 8823984"/>
                <a:gd name="connsiteY508" fmla="*/ 1457833 h 4434501"/>
                <a:gd name="connsiteX509" fmla="*/ 2605346 w 8823984"/>
                <a:gd name="connsiteY509" fmla="*/ 1470648 h 4434501"/>
                <a:gd name="connsiteX510" fmla="*/ 2656424 w 8823984"/>
                <a:gd name="connsiteY510" fmla="*/ 1498827 h 4434501"/>
                <a:gd name="connsiteX511" fmla="*/ 2776020 w 8823984"/>
                <a:gd name="connsiteY511" fmla="*/ 1408356 h 4434501"/>
                <a:gd name="connsiteX512" fmla="*/ 2837365 w 8823984"/>
                <a:gd name="connsiteY512" fmla="*/ 1306491 h 4434501"/>
                <a:gd name="connsiteX513" fmla="*/ 2811662 w 8823984"/>
                <a:gd name="connsiteY513" fmla="*/ 1289016 h 4434501"/>
                <a:gd name="connsiteX514" fmla="*/ 2782573 w 8823984"/>
                <a:gd name="connsiteY514" fmla="*/ 1246275 h 4434501"/>
                <a:gd name="connsiteX515" fmla="*/ 2785777 w 8823984"/>
                <a:gd name="connsiteY515" fmla="*/ 1126169 h 4434501"/>
                <a:gd name="connsiteX516" fmla="*/ 2774272 w 8823984"/>
                <a:gd name="connsiteY516" fmla="*/ 1117395 h 4434501"/>
                <a:gd name="connsiteX517" fmla="*/ 2684203 w 8823984"/>
                <a:gd name="connsiteY517" fmla="*/ 1250061 h 4434501"/>
                <a:gd name="connsiteX518" fmla="*/ 2690683 w 8823984"/>
                <a:gd name="connsiteY518" fmla="*/ 1357569 h 4434501"/>
                <a:gd name="connsiteX519" fmla="*/ 2596572 w 8823984"/>
                <a:gd name="connsiteY519" fmla="*/ 1430164 h 4434501"/>
                <a:gd name="connsiteX520" fmla="*/ 2538904 w 8823984"/>
                <a:gd name="connsiteY520" fmla="*/ 1377374 h 4434501"/>
                <a:gd name="connsiteX521" fmla="*/ 2437767 w 8823984"/>
                <a:gd name="connsiteY521" fmla="*/ 1374972 h 4434501"/>
                <a:gd name="connsiteX522" fmla="*/ 2433179 w 8823984"/>
                <a:gd name="connsiteY522" fmla="*/ 1274307 h 4434501"/>
                <a:gd name="connsiteX523" fmla="*/ 2486807 w 8823984"/>
                <a:gd name="connsiteY523" fmla="*/ 1197781 h 4434501"/>
                <a:gd name="connsiteX524" fmla="*/ 2558054 w 8823984"/>
                <a:gd name="connsiteY524" fmla="*/ 1115211 h 4434501"/>
                <a:gd name="connsiteX525" fmla="*/ 2625115 w 8823984"/>
                <a:gd name="connsiteY525" fmla="*/ 996890 h 4434501"/>
                <a:gd name="connsiteX526" fmla="*/ 2854330 w 8823984"/>
                <a:gd name="connsiteY526" fmla="*/ 904453 h 4434501"/>
                <a:gd name="connsiteX527" fmla="*/ 2976948 w 8823984"/>
                <a:gd name="connsiteY527" fmla="*/ 945556 h 4434501"/>
                <a:gd name="connsiteX528" fmla="*/ 3049943 w 8823984"/>
                <a:gd name="connsiteY528" fmla="*/ 971733 h 4434501"/>
                <a:gd name="connsiteX529" fmla="*/ 3085075 w 8823984"/>
                <a:gd name="connsiteY529" fmla="*/ 1003188 h 4434501"/>
                <a:gd name="connsiteX530" fmla="*/ 3011279 w 8823984"/>
                <a:gd name="connsiteY530" fmla="*/ 1051390 h 4434501"/>
                <a:gd name="connsiteX531" fmla="*/ 3003488 w 8823984"/>
                <a:gd name="connsiteY531" fmla="*/ 1090200 h 4434501"/>
                <a:gd name="connsiteX532" fmla="*/ 3082054 w 8823984"/>
                <a:gd name="connsiteY532" fmla="*/ 1113937 h 4434501"/>
                <a:gd name="connsiteX533" fmla="*/ 3132404 w 8823984"/>
                <a:gd name="connsiteY533" fmla="*/ 1081935 h 4434501"/>
                <a:gd name="connsiteX534" fmla="*/ 3176711 w 8823984"/>
                <a:gd name="connsiteY534" fmla="*/ 1048332 h 4434501"/>
                <a:gd name="connsiteX535" fmla="*/ 3168774 w 8823984"/>
                <a:gd name="connsiteY535" fmla="*/ 973335 h 4434501"/>
                <a:gd name="connsiteX536" fmla="*/ 3275445 w 8823984"/>
                <a:gd name="connsiteY536" fmla="*/ 1003443 h 4434501"/>
                <a:gd name="connsiteX537" fmla="*/ 3426095 w 8823984"/>
                <a:gd name="connsiteY537" fmla="*/ 953493 h 4434501"/>
                <a:gd name="connsiteX538" fmla="*/ 3434869 w 8823984"/>
                <a:gd name="connsiteY538" fmla="*/ 941989 h 4434501"/>
                <a:gd name="connsiteX539" fmla="*/ 3352117 w 8823984"/>
                <a:gd name="connsiteY539" fmla="*/ 868811 h 4434501"/>
                <a:gd name="connsiteX540" fmla="*/ 3283745 w 8823984"/>
                <a:gd name="connsiteY540" fmla="*/ 720346 h 4434501"/>
                <a:gd name="connsiteX541" fmla="*/ 3337882 w 8823984"/>
                <a:gd name="connsiteY541" fmla="*/ 559574 h 4434501"/>
                <a:gd name="connsiteX542" fmla="*/ 3464904 w 8823984"/>
                <a:gd name="connsiteY542" fmla="*/ 472199 h 4434501"/>
                <a:gd name="connsiteX543" fmla="*/ 3401375 w 8823984"/>
                <a:gd name="connsiteY543" fmla="*/ 573227 h 4434501"/>
                <a:gd name="connsiteX544" fmla="*/ 3363876 w 8823984"/>
                <a:gd name="connsiteY544" fmla="*/ 718016 h 4434501"/>
                <a:gd name="connsiteX545" fmla="*/ 3450597 w 8823984"/>
                <a:gd name="connsiteY545" fmla="*/ 816277 h 4434501"/>
                <a:gd name="connsiteX546" fmla="*/ 3579075 w 8823984"/>
                <a:gd name="connsiteY546" fmla="*/ 864115 h 4434501"/>
                <a:gd name="connsiteX547" fmla="*/ 3588177 w 8823984"/>
                <a:gd name="connsiteY547" fmla="*/ 855013 h 4434501"/>
                <a:gd name="connsiteX548" fmla="*/ 3659679 w 8823984"/>
                <a:gd name="connsiteY548" fmla="*/ 668066 h 4434501"/>
                <a:gd name="connsiteX549" fmla="*/ 3725248 w 8823984"/>
                <a:gd name="connsiteY549" fmla="*/ 705528 h 4434501"/>
                <a:gd name="connsiteX550" fmla="*/ 3782624 w 8823984"/>
                <a:gd name="connsiteY550" fmla="*/ 632169 h 4434501"/>
                <a:gd name="connsiteX551" fmla="*/ 3795512 w 8823984"/>
                <a:gd name="connsiteY551" fmla="*/ 597364 h 4434501"/>
                <a:gd name="connsiteX552" fmla="*/ 3825584 w 8823984"/>
                <a:gd name="connsiteY552" fmla="*/ 565181 h 4434501"/>
                <a:gd name="connsiteX553" fmla="*/ 3832028 w 8823984"/>
                <a:gd name="connsiteY553" fmla="*/ 549635 h 4434501"/>
                <a:gd name="connsiteX554" fmla="*/ 3903239 w 8823984"/>
                <a:gd name="connsiteY554" fmla="*/ 447988 h 4434501"/>
                <a:gd name="connsiteX555" fmla="*/ 4043878 w 8823984"/>
                <a:gd name="connsiteY555" fmla="*/ 359848 h 4434501"/>
                <a:gd name="connsiteX556" fmla="*/ 4050576 w 8823984"/>
                <a:gd name="connsiteY556" fmla="*/ 351074 h 4434501"/>
                <a:gd name="connsiteX557" fmla="*/ 4045662 w 8823984"/>
                <a:gd name="connsiteY557" fmla="*/ 263480 h 4434501"/>
                <a:gd name="connsiteX558" fmla="*/ 4159141 w 8823984"/>
                <a:gd name="connsiteY558" fmla="*/ 297302 h 4434501"/>
                <a:gd name="connsiteX559" fmla="*/ 4261771 w 8823984"/>
                <a:gd name="connsiteY559" fmla="*/ 341936 h 4434501"/>
                <a:gd name="connsiteX560" fmla="*/ 4300508 w 8823984"/>
                <a:gd name="connsiteY560" fmla="*/ 432952 h 4434501"/>
                <a:gd name="connsiteX561" fmla="*/ 4357957 w 8823984"/>
                <a:gd name="connsiteY561" fmla="*/ 465063 h 4434501"/>
                <a:gd name="connsiteX562" fmla="*/ 4474313 w 8823984"/>
                <a:gd name="connsiteY562" fmla="*/ 450282 h 4434501"/>
                <a:gd name="connsiteX563" fmla="*/ 4627730 w 8823984"/>
                <a:gd name="connsiteY563" fmla="*/ 398803 h 4434501"/>
                <a:gd name="connsiteX564" fmla="*/ 4708953 w 8823984"/>
                <a:gd name="connsiteY564" fmla="*/ 477769 h 4434501"/>
                <a:gd name="connsiteX565" fmla="*/ 4796620 w 8823984"/>
                <a:gd name="connsiteY565" fmla="*/ 495244 h 4434501"/>
                <a:gd name="connsiteX566" fmla="*/ 4913995 w 8823984"/>
                <a:gd name="connsiteY566" fmla="*/ 444056 h 4434501"/>
                <a:gd name="connsiteX567" fmla="*/ 4913812 w 8823984"/>
                <a:gd name="connsiteY567" fmla="*/ 383002 h 4434501"/>
                <a:gd name="connsiteX568" fmla="*/ 5086816 w 8823984"/>
                <a:gd name="connsiteY568" fmla="*/ 378233 h 4434501"/>
                <a:gd name="connsiteX569" fmla="*/ 5228510 w 8823984"/>
                <a:gd name="connsiteY569" fmla="*/ 394616 h 4434501"/>
                <a:gd name="connsiteX570" fmla="*/ 5310024 w 8823984"/>
                <a:gd name="connsiteY570" fmla="*/ 366110 h 4434501"/>
                <a:gd name="connsiteX571" fmla="*/ 5379488 w 8823984"/>
                <a:gd name="connsiteY571" fmla="*/ 396254 h 4434501"/>
                <a:gd name="connsiteX572" fmla="*/ 5410470 w 8823984"/>
                <a:gd name="connsiteY572" fmla="*/ 422758 h 4434501"/>
                <a:gd name="connsiteX573" fmla="*/ 5458527 w 8823984"/>
                <a:gd name="connsiteY573" fmla="*/ 408924 h 4434501"/>
                <a:gd name="connsiteX574" fmla="*/ 5510079 w 8823984"/>
                <a:gd name="connsiteY574" fmla="*/ 359047 h 4434501"/>
                <a:gd name="connsiteX575" fmla="*/ 5605282 w 8823984"/>
                <a:gd name="connsiteY575" fmla="*/ 305639 h 4434501"/>
                <a:gd name="connsiteX576" fmla="*/ 5787023 w 8823984"/>
                <a:gd name="connsiteY576" fmla="*/ 283904 h 4434501"/>
                <a:gd name="connsiteX577" fmla="*/ 5925258 w 8823984"/>
                <a:gd name="connsiteY577" fmla="*/ 302653 h 4434501"/>
                <a:gd name="connsiteX578" fmla="*/ 6035134 w 8823984"/>
                <a:gd name="connsiteY578" fmla="*/ 336256 h 4434501"/>
                <a:gd name="connsiteX579" fmla="*/ 6045764 w 8823984"/>
                <a:gd name="connsiteY579" fmla="*/ 408087 h 4434501"/>
                <a:gd name="connsiteX580" fmla="*/ 6015765 w 8823984"/>
                <a:gd name="connsiteY580" fmla="*/ 451301 h 4434501"/>
                <a:gd name="connsiteX581" fmla="*/ 5950525 w 8823984"/>
                <a:gd name="connsiteY581" fmla="*/ 530485 h 4434501"/>
                <a:gd name="connsiteX582" fmla="*/ 5971641 w 8823984"/>
                <a:gd name="connsiteY582" fmla="*/ 630057 h 4434501"/>
                <a:gd name="connsiteX583" fmla="*/ 6028909 w 8823984"/>
                <a:gd name="connsiteY583" fmla="*/ 687689 h 4434501"/>
                <a:gd name="connsiteX584" fmla="*/ 5996543 w 8823984"/>
                <a:gd name="connsiteY584" fmla="*/ 759264 h 4434501"/>
                <a:gd name="connsiteX585" fmla="*/ 5963195 w 8823984"/>
                <a:gd name="connsiteY585" fmla="*/ 821119 h 4434501"/>
                <a:gd name="connsiteX586" fmla="*/ 5943244 w 8823984"/>
                <a:gd name="connsiteY586" fmla="*/ 859127 h 4434501"/>
                <a:gd name="connsiteX587" fmla="*/ 5883610 w 8823984"/>
                <a:gd name="connsiteY587" fmla="*/ 879224 h 4434501"/>
                <a:gd name="connsiteX588" fmla="*/ 5818406 w 8823984"/>
                <a:gd name="connsiteY588" fmla="*/ 917086 h 4434501"/>
                <a:gd name="connsiteX589" fmla="*/ 5857689 w 8823984"/>
                <a:gd name="connsiteY589" fmla="*/ 1049060 h 4434501"/>
                <a:gd name="connsiteX590" fmla="*/ 5874181 w 8823984"/>
                <a:gd name="connsiteY590" fmla="*/ 1229018 h 4434501"/>
                <a:gd name="connsiteX591" fmla="*/ 5878477 w 8823984"/>
                <a:gd name="connsiteY591" fmla="*/ 1304962 h 4434501"/>
                <a:gd name="connsiteX592" fmla="*/ 5831730 w 8823984"/>
                <a:gd name="connsiteY592" fmla="*/ 1327061 h 4434501"/>
                <a:gd name="connsiteX593" fmla="*/ 5738784 w 8823984"/>
                <a:gd name="connsiteY593" fmla="*/ 1223630 h 4434501"/>
                <a:gd name="connsiteX594" fmla="*/ 5714065 w 8823984"/>
                <a:gd name="connsiteY594" fmla="*/ 1120017 h 4434501"/>
                <a:gd name="connsiteX595" fmla="*/ 5750289 w 8823984"/>
                <a:gd name="connsiteY595" fmla="*/ 1020882 h 4434501"/>
                <a:gd name="connsiteX596" fmla="*/ 5763249 w 8823984"/>
                <a:gd name="connsiteY596" fmla="*/ 929974 h 4434501"/>
                <a:gd name="connsiteX597" fmla="*/ 5745956 w 8823984"/>
                <a:gd name="connsiteY597" fmla="*/ 825852 h 4434501"/>
                <a:gd name="connsiteX598" fmla="*/ 5730411 w 8823984"/>
                <a:gd name="connsiteY598" fmla="*/ 819408 h 4434501"/>
                <a:gd name="connsiteX599" fmla="*/ 5614493 w 8823984"/>
                <a:gd name="connsiteY599" fmla="*/ 906820 h 4434501"/>
                <a:gd name="connsiteX600" fmla="*/ 5604444 w 8823984"/>
                <a:gd name="connsiteY600" fmla="*/ 956515 h 4434501"/>
                <a:gd name="connsiteX601" fmla="*/ 5604736 w 8823984"/>
                <a:gd name="connsiteY601" fmla="*/ 995288 h 4434501"/>
                <a:gd name="connsiteX602" fmla="*/ 5553257 w 8823984"/>
                <a:gd name="connsiteY602" fmla="*/ 1019134 h 4434501"/>
                <a:gd name="connsiteX603" fmla="*/ 5449534 w 8823984"/>
                <a:gd name="connsiteY603" fmla="*/ 1039121 h 4434501"/>
                <a:gd name="connsiteX604" fmla="*/ 5354441 w 8823984"/>
                <a:gd name="connsiteY604" fmla="*/ 1138875 h 4434501"/>
                <a:gd name="connsiteX605" fmla="*/ 5377631 w 8823984"/>
                <a:gd name="connsiteY605" fmla="*/ 1244017 h 4434501"/>
                <a:gd name="connsiteX606" fmla="*/ 5431696 w 8823984"/>
                <a:gd name="connsiteY606" fmla="*/ 1259490 h 4434501"/>
                <a:gd name="connsiteX607" fmla="*/ 5523986 w 8823984"/>
                <a:gd name="connsiteY607" fmla="*/ 1325022 h 4434501"/>
                <a:gd name="connsiteX608" fmla="*/ 5579396 w 8823984"/>
                <a:gd name="connsiteY608" fmla="*/ 1500574 h 4434501"/>
                <a:gd name="connsiteX609" fmla="*/ 5565890 w 8823984"/>
                <a:gd name="connsiteY609" fmla="*/ 1524093 h 4434501"/>
                <a:gd name="connsiteX610" fmla="*/ 5549616 w 8823984"/>
                <a:gd name="connsiteY610" fmla="*/ 1506363 h 4434501"/>
                <a:gd name="connsiteX611" fmla="*/ 5508259 w 8823984"/>
                <a:gd name="connsiteY611" fmla="*/ 1509567 h 4434501"/>
                <a:gd name="connsiteX612" fmla="*/ 5476403 w 8823984"/>
                <a:gd name="connsiteY612" fmla="*/ 1572841 h 4434501"/>
                <a:gd name="connsiteX613" fmla="*/ 5432824 w 8823984"/>
                <a:gd name="connsiteY613" fmla="*/ 1682352 h 4434501"/>
                <a:gd name="connsiteX614" fmla="*/ 5356625 w 8823984"/>
                <a:gd name="connsiteY614" fmla="*/ 1830636 h 4434501"/>
                <a:gd name="connsiteX615" fmla="*/ 5326480 w 8823984"/>
                <a:gd name="connsiteY615" fmla="*/ 1931555 h 4434501"/>
                <a:gd name="connsiteX616" fmla="*/ 5233643 w 8823984"/>
                <a:gd name="connsiteY616" fmla="*/ 1843415 h 4434501"/>
                <a:gd name="connsiteX617" fmla="*/ 5098612 w 8823984"/>
                <a:gd name="connsiteY617" fmla="*/ 1888522 h 4434501"/>
                <a:gd name="connsiteX618" fmla="*/ 5193487 w 8823984"/>
                <a:gd name="connsiteY618" fmla="*/ 1945571 h 4434501"/>
                <a:gd name="connsiteX619" fmla="*/ 5181328 w 8823984"/>
                <a:gd name="connsiteY619" fmla="*/ 2006334 h 4434501"/>
                <a:gd name="connsiteX620" fmla="*/ 5210307 w 8823984"/>
                <a:gd name="connsiteY620" fmla="*/ 2072303 h 4434501"/>
                <a:gd name="connsiteX621" fmla="*/ 5260658 w 8823984"/>
                <a:gd name="connsiteY621" fmla="*/ 2156329 h 4434501"/>
                <a:gd name="connsiteX622" fmla="*/ 5254832 w 8823984"/>
                <a:gd name="connsiteY622" fmla="*/ 2192772 h 4434501"/>
                <a:gd name="connsiteX623" fmla="*/ 5067703 w 8823984"/>
                <a:gd name="connsiteY623" fmla="*/ 2214033 h 4434501"/>
                <a:gd name="connsiteX624" fmla="*/ 4922150 w 8823984"/>
                <a:gd name="connsiteY624" fmla="*/ 2324527 h 4434501"/>
                <a:gd name="connsiteX625" fmla="*/ 4881374 w 8823984"/>
                <a:gd name="connsiteY625" fmla="*/ 2465129 h 4434501"/>
                <a:gd name="connsiteX626" fmla="*/ 4848354 w 8823984"/>
                <a:gd name="connsiteY626" fmla="*/ 2539726 h 4434501"/>
                <a:gd name="connsiteX627" fmla="*/ 4723515 w 8823984"/>
                <a:gd name="connsiteY627" fmla="*/ 2524181 h 4434501"/>
                <a:gd name="connsiteX628" fmla="*/ 4652559 w 8823984"/>
                <a:gd name="connsiteY628" fmla="*/ 2499279 h 4434501"/>
                <a:gd name="connsiteX629" fmla="*/ 4587137 w 8823984"/>
                <a:gd name="connsiteY629" fmla="*/ 2422060 h 4434501"/>
                <a:gd name="connsiteX630" fmla="*/ 4482067 w 8823984"/>
                <a:gd name="connsiteY630" fmla="*/ 2376297 h 4434501"/>
                <a:gd name="connsiteX631" fmla="*/ 4411184 w 8823984"/>
                <a:gd name="connsiteY631" fmla="*/ 2433893 h 4434501"/>
                <a:gd name="connsiteX632" fmla="*/ 4327121 w 8823984"/>
                <a:gd name="connsiteY632" fmla="*/ 2505504 h 4434501"/>
                <a:gd name="connsiteX633" fmla="*/ 4284270 w 8823984"/>
                <a:gd name="connsiteY633" fmla="*/ 2620403 h 4434501"/>
                <a:gd name="connsiteX634" fmla="*/ 4254163 w 8823984"/>
                <a:gd name="connsiteY634" fmla="*/ 2686226 h 4434501"/>
                <a:gd name="connsiteX635" fmla="*/ 4222270 w 8823984"/>
                <a:gd name="connsiteY635" fmla="*/ 2707160 h 4434501"/>
                <a:gd name="connsiteX636" fmla="*/ 4187648 w 8823984"/>
                <a:gd name="connsiteY636" fmla="*/ 2657247 h 4434501"/>
                <a:gd name="connsiteX637" fmla="*/ 4092626 w 8823984"/>
                <a:gd name="connsiteY637" fmla="*/ 2461125 h 4434501"/>
                <a:gd name="connsiteX638" fmla="*/ 3976235 w 8823984"/>
                <a:gd name="connsiteY638" fmla="*/ 2343750 h 4434501"/>
                <a:gd name="connsiteX639" fmla="*/ 3826349 w 8823984"/>
                <a:gd name="connsiteY639" fmla="*/ 2295766 h 4434501"/>
                <a:gd name="connsiteX640" fmla="*/ 3669073 w 8823984"/>
                <a:gd name="connsiteY640" fmla="*/ 2267078 h 4434501"/>
                <a:gd name="connsiteX641" fmla="*/ 3586102 w 8823984"/>
                <a:gd name="connsiteY641" fmla="*/ 2233402 h 4434501"/>
                <a:gd name="connsiteX642" fmla="*/ 3518604 w 8823984"/>
                <a:gd name="connsiteY642" fmla="*/ 2177845 h 4434501"/>
                <a:gd name="connsiteX643" fmla="*/ 3427479 w 8823984"/>
                <a:gd name="connsiteY643" fmla="*/ 2206424 h 4434501"/>
                <a:gd name="connsiteX644" fmla="*/ 3488205 w 8823984"/>
                <a:gd name="connsiteY644" fmla="*/ 2309091 h 4434501"/>
                <a:gd name="connsiteX645" fmla="*/ 3610276 w 8823984"/>
                <a:gd name="connsiteY645" fmla="*/ 2348191 h 4434501"/>
                <a:gd name="connsiteX646" fmla="*/ 3686912 w 8823984"/>
                <a:gd name="connsiteY646" fmla="*/ 2345825 h 4434501"/>
                <a:gd name="connsiteX647" fmla="*/ 3735114 w 8823984"/>
                <a:gd name="connsiteY647" fmla="*/ 2425956 h 4434501"/>
                <a:gd name="connsiteX648" fmla="*/ 3674788 w 8823984"/>
                <a:gd name="connsiteY648" fmla="*/ 2485772 h 4434501"/>
                <a:gd name="connsiteX649" fmla="*/ 3589961 w 8823984"/>
                <a:gd name="connsiteY649" fmla="*/ 2547663 h 4434501"/>
                <a:gd name="connsiteX650" fmla="*/ 3490862 w 8823984"/>
                <a:gd name="connsiteY650" fmla="*/ 2583123 h 4434501"/>
                <a:gd name="connsiteX651" fmla="*/ 3408074 w 8823984"/>
                <a:gd name="connsiteY651" fmla="*/ 2602273 h 4434501"/>
                <a:gd name="connsiteX652" fmla="*/ 3360782 w 8823984"/>
                <a:gd name="connsiteY652" fmla="*/ 2521377 h 4434501"/>
                <a:gd name="connsiteX653" fmla="*/ 3314983 w 8823984"/>
                <a:gd name="connsiteY653" fmla="*/ 2450166 h 4434501"/>
                <a:gd name="connsiteX654" fmla="*/ 3279741 w 8823984"/>
                <a:gd name="connsiteY654" fmla="*/ 2368179 h 4434501"/>
                <a:gd name="connsiteX655" fmla="*/ 3264195 w 8823984"/>
                <a:gd name="connsiteY655" fmla="*/ 2308836 h 4434501"/>
                <a:gd name="connsiteX656" fmla="*/ 3168701 w 8823984"/>
                <a:gd name="connsiteY656" fmla="*/ 2250877 h 4434501"/>
                <a:gd name="connsiteX657" fmla="*/ 3157488 w 8823984"/>
                <a:gd name="connsiteY657" fmla="*/ 2257248 h 4434501"/>
                <a:gd name="connsiteX658" fmla="*/ 3168337 w 8823984"/>
                <a:gd name="connsiteY658" fmla="*/ 2339781 h 4434501"/>
                <a:gd name="connsiteX659" fmla="*/ 3204525 w 8823984"/>
                <a:gd name="connsiteY659" fmla="*/ 2441538 h 4434501"/>
                <a:gd name="connsiteX660" fmla="*/ 3308866 w 8823984"/>
                <a:gd name="connsiteY660" fmla="*/ 2608789 h 4434501"/>
                <a:gd name="connsiteX661" fmla="*/ 3453364 w 8823984"/>
                <a:gd name="connsiteY661" fmla="*/ 2664455 h 4434501"/>
                <a:gd name="connsiteX662" fmla="*/ 3546819 w 8823984"/>
                <a:gd name="connsiteY662" fmla="*/ 2649674 h 4434501"/>
                <a:gd name="connsiteX663" fmla="*/ 3575763 w 8823984"/>
                <a:gd name="connsiteY663" fmla="*/ 2673375 h 4434501"/>
                <a:gd name="connsiteX664" fmla="*/ 3546091 w 8823984"/>
                <a:gd name="connsiteY664" fmla="*/ 2718337 h 4434501"/>
                <a:gd name="connsiteX665" fmla="*/ 3479103 w 8823984"/>
                <a:gd name="connsiteY665" fmla="*/ 2825226 h 4434501"/>
                <a:gd name="connsiteX666" fmla="*/ 3375235 w 8823984"/>
                <a:gd name="connsiteY666" fmla="*/ 2936885 h 4434501"/>
                <a:gd name="connsiteX667" fmla="*/ 3288005 w 8823984"/>
                <a:gd name="connsiteY667" fmla="*/ 3082329 h 4434501"/>
                <a:gd name="connsiteX668" fmla="*/ 3303005 w 8823984"/>
                <a:gd name="connsiteY668" fmla="*/ 3164717 h 4434501"/>
                <a:gd name="connsiteX669" fmla="*/ 3304825 w 8823984"/>
                <a:gd name="connsiteY669" fmla="*/ 3267930 h 4434501"/>
                <a:gd name="connsiteX670" fmla="*/ 3188433 w 8823984"/>
                <a:gd name="connsiteY670" fmla="*/ 3395972 h 4434501"/>
                <a:gd name="connsiteX671" fmla="*/ 3161456 w 8823984"/>
                <a:gd name="connsiteY671" fmla="*/ 3485313 h 4434501"/>
                <a:gd name="connsiteX672" fmla="*/ 3100511 w 8823984"/>
                <a:gd name="connsiteY672" fmla="*/ 3564388 h 4434501"/>
                <a:gd name="connsiteX673" fmla="*/ 3059372 w 8823984"/>
                <a:gd name="connsiteY673" fmla="*/ 3675574 h 4434501"/>
                <a:gd name="connsiteX674" fmla="*/ 2946002 w 8823984"/>
                <a:gd name="connsiteY674" fmla="*/ 3735171 h 4434501"/>
                <a:gd name="connsiteX675" fmla="*/ 2860155 w 8823984"/>
                <a:gd name="connsiteY675" fmla="*/ 3754940 h 4434501"/>
                <a:gd name="connsiteX676" fmla="*/ 2739104 w 8823984"/>
                <a:gd name="connsiteY676" fmla="*/ 3738011 h 4434501"/>
                <a:gd name="connsiteX677" fmla="*/ 2736373 w 8823984"/>
                <a:gd name="connsiteY677" fmla="*/ 3681872 h 4434501"/>
                <a:gd name="connsiteX678" fmla="*/ 2727199 w 8823984"/>
                <a:gd name="connsiteY678" fmla="*/ 3639204 h 4434501"/>
                <a:gd name="connsiteX679" fmla="*/ 2683220 w 8823984"/>
                <a:gd name="connsiteY679" fmla="*/ 3514257 h 4434501"/>
                <a:gd name="connsiteX680" fmla="*/ 2662723 w 8823984"/>
                <a:gd name="connsiteY680" fmla="*/ 3401105 h 4434501"/>
                <a:gd name="connsiteX681" fmla="*/ 2623149 w 8823984"/>
                <a:gd name="connsiteY681" fmla="*/ 3276850 h 4434501"/>
                <a:gd name="connsiteX682" fmla="*/ 2642299 w 8823984"/>
                <a:gd name="connsiteY682" fmla="*/ 3172363 h 4434501"/>
                <a:gd name="connsiteX683" fmla="*/ 2624423 w 8823984"/>
                <a:gd name="connsiteY683" fmla="*/ 3073774 h 4434501"/>
                <a:gd name="connsiteX684" fmla="*/ 2575675 w 8823984"/>
                <a:gd name="connsiteY684" fmla="*/ 2973656 h 4434501"/>
                <a:gd name="connsiteX685" fmla="*/ 2557581 w 8823984"/>
                <a:gd name="connsiteY685" fmla="*/ 2887263 h 4434501"/>
                <a:gd name="connsiteX686" fmla="*/ 2517169 w 8823984"/>
                <a:gd name="connsiteY686" fmla="*/ 2835894 h 4434501"/>
                <a:gd name="connsiteX687" fmla="*/ 2432998 w 8823984"/>
                <a:gd name="connsiteY687" fmla="*/ 2774731 h 4434501"/>
                <a:gd name="connsiteX688" fmla="*/ 2344129 w 8823984"/>
                <a:gd name="connsiteY688" fmla="*/ 2765811 h 4434501"/>
                <a:gd name="connsiteX689" fmla="*/ 2189911 w 8823984"/>
                <a:gd name="connsiteY689" fmla="*/ 2796101 h 4434501"/>
                <a:gd name="connsiteX690" fmla="*/ 1957965 w 8823984"/>
                <a:gd name="connsiteY690" fmla="*/ 2690158 h 4434501"/>
                <a:gd name="connsiteX691" fmla="*/ 1975986 w 8823984"/>
                <a:gd name="connsiteY691" fmla="*/ 2468988 h 4434501"/>
                <a:gd name="connsiteX692" fmla="*/ 2177205 w 8823984"/>
                <a:gd name="connsiteY692" fmla="*/ 2335813 h 4434501"/>
                <a:gd name="connsiteX693" fmla="*/ 2177205 w 8823984"/>
                <a:gd name="connsiteY693" fmla="*/ 2317610 h 4434501"/>
                <a:gd name="connsiteX694" fmla="*/ 2026955 w 8823984"/>
                <a:gd name="connsiteY694" fmla="*/ 2381977 h 4434501"/>
                <a:gd name="connsiteX695" fmla="*/ 1938633 w 8823984"/>
                <a:gd name="connsiteY695" fmla="*/ 2506050 h 4434501"/>
                <a:gd name="connsiteX696" fmla="*/ 2005111 w 8823984"/>
                <a:gd name="connsiteY696" fmla="*/ 2775386 h 4434501"/>
                <a:gd name="connsiteX697" fmla="*/ 2201561 w 8823984"/>
                <a:gd name="connsiteY697" fmla="*/ 2812957 h 4434501"/>
                <a:gd name="connsiteX698" fmla="*/ 2300441 w 8823984"/>
                <a:gd name="connsiteY698" fmla="*/ 2794426 h 4434501"/>
                <a:gd name="connsiteX699" fmla="*/ 2412901 w 8823984"/>
                <a:gd name="connsiteY699" fmla="*/ 2785616 h 4434501"/>
                <a:gd name="connsiteX700" fmla="*/ 2482984 w 8823984"/>
                <a:gd name="connsiteY700" fmla="*/ 2833017 h 4434501"/>
                <a:gd name="connsiteX701" fmla="*/ 2544183 w 8823984"/>
                <a:gd name="connsiteY701" fmla="*/ 2909471 h 4434501"/>
                <a:gd name="connsiteX702" fmla="*/ 2559838 w 8823984"/>
                <a:gd name="connsiteY702" fmla="*/ 2983158 h 4434501"/>
                <a:gd name="connsiteX703" fmla="*/ 2599121 w 8823984"/>
                <a:gd name="connsiteY703" fmla="*/ 3063471 h 4434501"/>
                <a:gd name="connsiteX704" fmla="*/ 2624569 w 8823984"/>
                <a:gd name="connsiteY704" fmla="*/ 3166647 h 4434501"/>
                <a:gd name="connsiteX705" fmla="*/ 2606002 w 8823984"/>
                <a:gd name="connsiteY705" fmla="*/ 3267347 h 4434501"/>
                <a:gd name="connsiteX706" fmla="*/ 2614593 w 8823984"/>
                <a:gd name="connsiteY706" fmla="*/ 3334700 h 4434501"/>
                <a:gd name="connsiteX707" fmla="*/ 2655660 w 8823984"/>
                <a:gd name="connsiteY707" fmla="*/ 3456334 h 4434501"/>
                <a:gd name="connsiteX708" fmla="*/ 2677613 w 8823984"/>
                <a:gd name="connsiteY708" fmla="*/ 3563442 h 4434501"/>
                <a:gd name="connsiteX709" fmla="*/ 2716896 w 8823984"/>
                <a:gd name="connsiteY709" fmla="*/ 3673317 h 4434501"/>
                <a:gd name="connsiteX710" fmla="*/ 2768994 w 8823984"/>
                <a:gd name="connsiteY710" fmla="*/ 3782209 h 4434501"/>
                <a:gd name="connsiteX711" fmla="*/ 2924668 w 8823984"/>
                <a:gd name="connsiteY711" fmla="*/ 3759382 h 4434501"/>
                <a:gd name="connsiteX712" fmla="*/ 3084856 w 8823984"/>
                <a:gd name="connsiteY712" fmla="*/ 3674955 h 4434501"/>
                <a:gd name="connsiteX713" fmla="*/ 3112999 w 8823984"/>
                <a:gd name="connsiteY713" fmla="*/ 3598319 h 4434501"/>
                <a:gd name="connsiteX714" fmla="*/ 3128399 w 8823984"/>
                <a:gd name="connsiteY714" fmla="*/ 3543491 h 4434501"/>
                <a:gd name="connsiteX715" fmla="*/ 3164478 w 8823984"/>
                <a:gd name="connsiteY715" fmla="*/ 3509196 h 4434501"/>
                <a:gd name="connsiteX716" fmla="*/ 3233432 w 8823984"/>
                <a:gd name="connsiteY716" fmla="*/ 3357599 h 4434501"/>
                <a:gd name="connsiteX717" fmla="*/ 3329472 w 8823984"/>
                <a:gd name="connsiteY717" fmla="*/ 3250637 h 4434501"/>
                <a:gd name="connsiteX718" fmla="*/ 3306026 w 8823984"/>
                <a:gd name="connsiteY718" fmla="*/ 3069733 h 4434501"/>
                <a:gd name="connsiteX719" fmla="*/ 3352918 w 8823984"/>
                <a:gd name="connsiteY719" fmla="*/ 2986471 h 4434501"/>
                <a:gd name="connsiteX720" fmla="*/ 3453072 w 8823984"/>
                <a:gd name="connsiteY720" fmla="*/ 2879909 h 4434501"/>
                <a:gd name="connsiteX721" fmla="*/ 3533058 w 8823984"/>
                <a:gd name="connsiteY721" fmla="*/ 2783177 h 4434501"/>
                <a:gd name="connsiteX722" fmla="*/ 3603359 w 8823984"/>
                <a:gd name="connsiteY722" fmla="*/ 2671008 h 4434501"/>
                <a:gd name="connsiteX723" fmla="*/ 3604778 w 8823984"/>
                <a:gd name="connsiteY723" fmla="*/ 2659977 h 4434501"/>
                <a:gd name="connsiteX724" fmla="*/ 3496250 w 8823984"/>
                <a:gd name="connsiteY724" fmla="*/ 2636859 h 4434501"/>
                <a:gd name="connsiteX725" fmla="*/ 3419178 w 8823984"/>
                <a:gd name="connsiteY725" fmla="*/ 2650439 h 4434501"/>
                <a:gd name="connsiteX726" fmla="*/ 3327470 w 8823984"/>
                <a:gd name="connsiteY726" fmla="*/ 2602491 h 4434501"/>
                <a:gd name="connsiteX727" fmla="*/ 3223420 w 8823984"/>
                <a:gd name="connsiteY727" fmla="*/ 2440992 h 4434501"/>
                <a:gd name="connsiteX728" fmla="*/ 3197571 w 8823984"/>
                <a:gd name="connsiteY728" fmla="*/ 2361990 h 4434501"/>
                <a:gd name="connsiteX729" fmla="*/ 3172487 w 8823984"/>
                <a:gd name="connsiteY729" fmla="*/ 2270536 h 4434501"/>
                <a:gd name="connsiteX730" fmla="*/ 3248431 w 8823984"/>
                <a:gd name="connsiteY730" fmla="*/ 2317901 h 4434501"/>
                <a:gd name="connsiteX731" fmla="*/ 3272241 w 8823984"/>
                <a:gd name="connsiteY731" fmla="*/ 2417437 h 4434501"/>
                <a:gd name="connsiteX732" fmla="*/ 3336717 w 8823984"/>
                <a:gd name="connsiteY732" fmla="*/ 2511730 h 4434501"/>
                <a:gd name="connsiteX733" fmla="*/ 3385538 w 8823984"/>
                <a:gd name="connsiteY733" fmla="*/ 2609918 h 4434501"/>
                <a:gd name="connsiteX734" fmla="*/ 3442223 w 8823984"/>
                <a:gd name="connsiteY734" fmla="*/ 2615743 h 4434501"/>
                <a:gd name="connsiteX735" fmla="*/ 3567680 w 8823984"/>
                <a:gd name="connsiteY735" fmla="*/ 2577334 h 4434501"/>
                <a:gd name="connsiteX736" fmla="*/ 3670128 w 8823984"/>
                <a:gd name="connsiteY736" fmla="*/ 2513331 h 4434501"/>
                <a:gd name="connsiteX737" fmla="*/ 3745198 w 8823984"/>
                <a:gd name="connsiteY737" fmla="*/ 2442739 h 4434501"/>
                <a:gd name="connsiteX738" fmla="*/ 3696705 w 8823984"/>
                <a:gd name="connsiteY738" fmla="*/ 2328532 h 4434501"/>
                <a:gd name="connsiteX739" fmla="*/ 3589306 w 8823984"/>
                <a:gd name="connsiteY739" fmla="*/ 2331626 h 4434501"/>
                <a:gd name="connsiteX740" fmla="*/ 3488387 w 8823984"/>
                <a:gd name="connsiteY740" fmla="*/ 2283096 h 4434501"/>
                <a:gd name="connsiteX741" fmla="*/ 3452563 w 8823984"/>
                <a:gd name="connsiteY741" fmla="*/ 2236824 h 4434501"/>
                <a:gd name="connsiteX742" fmla="*/ 3508338 w 8823984"/>
                <a:gd name="connsiteY742" fmla="*/ 2193100 h 4434501"/>
                <a:gd name="connsiteX743" fmla="*/ 3593383 w 8823984"/>
                <a:gd name="connsiteY743" fmla="*/ 2259323 h 4434501"/>
                <a:gd name="connsiteX744" fmla="*/ 3711013 w 8823984"/>
                <a:gd name="connsiteY744" fmla="*/ 2296967 h 4434501"/>
                <a:gd name="connsiteX745" fmla="*/ 3812405 w 8823984"/>
                <a:gd name="connsiteY745" fmla="*/ 2310620 h 4434501"/>
                <a:gd name="connsiteX746" fmla="*/ 3934659 w 8823984"/>
                <a:gd name="connsiteY746" fmla="*/ 2341456 h 4434501"/>
                <a:gd name="connsiteX747" fmla="*/ 4044460 w 8823984"/>
                <a:gd name="connsiteY747" fmla="*/ 2428686 h 4434501"/>
                <a:gd name="connsiteX748" fmla="*/ 4208690 w 8823984"/>
                <a:gd name="connsiteY748" fmla="*/ 2725946 h 4434501"/>
                <a:gd name="connsiteX749" fmla="*/ 4218957 w 8823984"/>
                <a:gd name="connsiteY749" fmla="*/ 2730133 h 4434501"/>
                <a:gd name="connsiteX750" fmla="*/ 4307024 w 8823984"/>
                <a:gd name="connsiteY750" fmla="*/ 2603838 h 4434501"/>
                <a:gd name="connsiteX751" fmla="*/ 4339972 w 8823984"/>
                <a:gd name="connsiteY751" fmla="*/ 2518246 h 4434501"/>
                <a:gd name="connsiteX752" fmla="*/ 4451995 w 8823984"/>
                <a:gd name="connsiteY752" fmla="*/ 2423225 h 4434501"/>
                <a:gd name="connsiteX753" fmla="*/ 4512540 w 8823984"/>
                <a:gd name="connsiteY753" fmla="*/ 2386782 h 4434501"/>
                <a:gd name="connsiteX754" fmla="*/ 4567113 w 8823984"/>
                <a:gd name="connsiteY754" fmla="*/ 2426939 h 4434501"/>
                <a:gd name="connsiteX755" fmla="*/ 4643348 w 8823984"/>
                <a:gd name="connsiteY755" fmla="*/ 2514897 h 4434501"/>
                <a:gd name="connsiteX756" fmla="*/ 4683286 w 8823984"/>
                <a:gd name="connsiteY756" fmla="*/ 2525855 h 4434501"/>
                <a:gd name="connsiteX757" fmla="*/ 4736767 w 8823984"/>
                <a:gd name="connsiteY757" fmla="*/ 2555709 h 4434501"/>
                <a:gd name="connsiteX758" fmla="*/ 4840453 w 8823984"/>
                <a:gd name="connsiteY758" fmla="*/ 2564228 h 4434501"/>
                <a:gd name="connsiteX759" fmla="*/ 4901907 w 8823984"/>
                <a:gd name="connsiteY759" fmla="*/ 2427448 h 4434501"/>
                <a:gd name="connsiteX760" fmla="*/ 5076841 w 8823984"/>
                <a:gd name="connsiteY760" fmla="*/ 2229652 h 4434501"/>
                <a:gd name="connsiteX761" fmla="*/ 5239360 w 8823984"/>
                <a:gd name="connsiteY761" fmla="*/ 2208681 h 4434501"/>
                <a:gd name="connsiteX762" fmla="*/ 5231714 w 8823984"/>
                <a:gd name="connsiteY762" fmla="*/ 2215126 h 4434501"/>
                <a:gd name="connsiteX763" fmla="*/ 5178707 w 8823984"/>
                <a:gd name="connsiteY763" fmla="*/ 2273449 h 4434501"/>
                <a:gd name="connsiteX764" fmla="*/ 5126208 w 8823984"/>
                <a:gd name="connsiteY764" fmla="*/ 2363045 h 4434501"/>
                <a:gd name="connsiteX765" fmla="*/ 5027036 w 8823984"/>
                <a:gd name="connsiteY765" fmla="*/ 2502482 h 4434501"/>
                <a:gd name="connsiteX766" fmla="*/ 5043966 w 8823984"/>
                <a:gd name="connsiteY766" fmla="*/ 2581120 h 4434501"/>
                <a:gd name="connsiteX767" fmla="*/ 4980873 w 8823984"/>
                <a:gd name="connsiteY767" fmla="*/ 2653096 h 4434501"/>
                <a:gd name="connsiteX768" fmla="*/ 4955716 w 8823984"/>
                <a:gd name="connsiteY768" fmla="*/ 2805166 h 4434501"/>
                <a:gd name="connsiteX769" fmla="*/ 5028165 w 8823984"/>
                <a:gd name="connsiteY769" fmla="*/ 2966229 h 4434501"/>
                <a:gd name="connsiteX770" fmla="*/ 5305656 w 8823984"/>
                <a:gd name="connsiteY770" fmla="*/ 3115860 h 4434501"/>
                <a:gd name="connsiteX771" fmla="*/ 5483356 w 8823984"/>
                <a:gd name="connsiteY771" fmla="*/ 3179935 h 4434501"/>
                <a:gd name="connsiteX772" fmla="*/ 5370569 w 8823984"/>
                <a:gd name="connsiteY772" fmla="*/ 3306812 h 4434501"/>
                <a:gd name="connsiteX773" fmla="*/ 5306347 w 8823984"/>
                <a:gd name="connsiteY773" fmla="*/ 3358473 h 4434501"/>
                <a:gd name="connsiteX774" fmla="*/ 5215113 w 8823984"/>
                <a:gd name="connsiteY774" fmla="*/ 3432742 h 4434501"/>
                <a:gd name="connsiteX775" fmla="*/ 5081792 w 8823984"/>
                <a:gd name="connsiteY775" fmla="*/ 3505228 h 4434501"/>
                <a:gd name="connsiteX776" fmla="*/ 5058711 w 8823984"/>
                <a:gd name="connsiteY776" fmla="*/ 3653730 h 4434501"/>
                <a:gd name="connsiteX777" fmla="*/ 5064754 w 8823984"/>
                <a:gd name="connsiteY777" fmla="*/ 3799174 h 4434501"/>
                <a:gd name="connsiteX778" fmla="*/ 5270159 w 8823984"/>
                <a:gd name="connsiteY778" fmla="*/ 3812135 h 4434501"/>
                <a:gd name="connsiteX779" fmla="*/ 5452629 w 8823984"/>
                <a:gd name="connsiteY779" fmla="*/ 3781954 h 4434501"/>
                <a:gd name="connsiteX780" fmla="*/ 5539314 w 8823984"/>
                <a:gd name="connsiteY780" fmla="*/ 3845774 h 4434501"/>
                <a:gd name="connsiteX781" fmla="*/ 5609396 w 8823984"/>
                <a:gd name="connsiteY781" fmla="*/ 3887934 h 4434501"/>
                <a:gd name="connsiteX782" fmla="*/ 5650135 w 8823984"/>
                <a:gd name="connsiteY782" fmla="*/ 3956378 h 4434501"/>
                <a:gd name="connsiteX783" fmla="*/ 5711043 w 8823984"/>
                <a:gd name="connsiteY783" fmla="*/ 3996753 h 4434501"/>
                <a:gd name="connsiteX784" fmla="*/ 5853320 w 8823984"/>
                <a:gd name="connsiteY784" fmla="*/ 3990563 h 4434501"/>
                <a:gd name="connsiteX785" fmla="*/ 5954275 w 8823984"/>
                <a:gd name="connsiteY785" fmla="*/ 3848068 h 4434501"/>
                <a:gd name="connsiteX786" fmla="*/ 6042598 w 8823984"/>
                <a:gd name="connsiteY786" fmla="*/ 3705828 h 4434501"/>
                <a:gd name="connsiteX787" fmla="*/ 6012416 w 8823984"/>
                <a:gd name="connsiteY787" fmla="*/ 3562022 h 4434501"/>
                <a:gd name="connsiteX788" fmla="*/ 5968218 w 8823984"/>
                <a:gd name="connsiteY788" fmla="*/ 3488808 h 4434501"/>
                <a:gd name="connsiteX789" fmla="*/ 5931084 w 8823984"/>
                <a:gd name="connsiteY789" fmla="*/ 3391749 h 4434501"/>
                <a:gd name="connsiteX790" fmla="*/ 5892529 w 8823984"/>
                <a:gd name="connsiteY790" fmla="*/ 3303208 h 4434501"/>
                <a:gd name="connsiteX791" fmla="*/ 5850625 w 8823984"/>
                <a:gd name="connsiteY791" fmla="*/ 3196610 h 4434501"/>
                <a:gd name="connsiteX792" fmla="*/ 5839412 w 8823984"/>
                <a:gd name="connsiteY792" fmla="*/ 3190238 h 4434501"/>
                <a:gd name="connsiteX793" fmla="*/ 5781162 w 8823984"/>
                <a:gd name="connsiteY793" fmla="*/ 3256207 h 4434501"/>
                <a:gd name="connsiteX794" fmla="*/ 5762412 w 8823984"/>
                <a:gd name="connsiteY794" fmla="*/ 3305902 h 4434501"/>
                <a:gd name="connsiteX795" fmla="*/ 5695096 w 8823984"/>
                <a:gd name="connsiteY795" fmla="*/ 3312346 h 4434501"/>
                <a:gd name="connsiteX796" fmla="*/ 5670377 w 8823984"/>
                <a:gd name="connsiteY796" fmla="*/ 3226317 h 4434501"/>
                <a:gd name="connsiteX797" fmla="*/ 5589373 w 8823984"/>
                <a:gd name="connsiteY797" fmla="*/ 3194680 h 4434501"/>
                <a:gd name="connsiteX798" fmla="*/ 5589373 w 8823984"/>
                <a:gd name="connsiteY798" fmla="*/ 3212883 h 4434501"/>
                <a:gd name="connsiteX799" fmla="*/ 5652319 w 8823984"/>
                <a:gd name="connsiteY799" fmla="*/ 3229485 h 4434501"/>
                <a:gd name="connsiteX800" fmla="*/ 5655268 w 8823984"/>
                <a:gd name="connsiteY800" fmla="*/ 3273609 h 4434501"/>
                <a:gd name="connsiteX801" fmla="*/ 5710642 w 8823984"/>
                <a:gd name="connsiteY801" fmla="*/ 3336556 h 4434501"/>
                <a:gd name="connsiteX802" fmla="*/ 5786331 w 8823984"/>
                <a:gd name="connsiteY802" fmla="*/ 3299713 h 4434501"/>
                <a:gd name="connsiteX803" fmla="*/ 5836354 w 8823984"/>
                <a:gd name="connsiteY803" fmla="*/ 3209898 h 4434501"/>
                <a:gd name="connsiteX804" fmla="*/ 5869630 w 8823984"/>
                <a:gd name="connsiteY804" fmla="*/ 3295490 h 4434501"/>
                <a:gd name="connsiteX805" fmla="*/ 5912116 w 8823984"/>
                <a:gd name="connsiteY805" fmla="*/ 3391858 h 4434501"/>
                <a:gd name="connsiteX806" fmla="*/ 5939930 w 8823984"/>
                <a:gd name="connsiteY806" fmla="*/ 3474282 h 4434501"/>
                <a:gd name="connsiteX807" fmla="*/ 5984019 w 8823984"/>
                <a:gd name="connsiteY807" fmla="*/ 3549680 h 4434501"/>
                <a:gd name="connsiteX808" fmla="*/ 6020535 w 8823984"/>
                <a:gd name="connsiteY808" fmla="*/ 3720718 h 4434501"/>
                <a:gd name="connsiteX809" fmla="*/ 5969493 w 8823984"/>
                <a:gd name="connsiteY809" fmla="*/ 3798118 h 4434501"/>
                <a:gd name="connsiteX810" fmla="*/ 5922747 w 8823984"/>
                <a:gd name="connsiteY810" fmla="*/ 3870495 h 4434501"/>
                <a:gd name="connsiteX811" fmla="*/ 5782399 w 8823984"/>
                <a:gd name="connsiteY811" fmla="*/ 3993330 h 4434501"/>
                <a:gd name="connsiteX812" fmla="*/ 5697135 w 8823984"/>
                <a:gd name="connsiteY812" fmla="*/ 3970066 h 4434501"/>
                <a:gd name="connsiteX813" fmla="*/ 5638812 w 8823984"/>
                <a:gd name="connsiteY813" fmla="*/ 3898346 h 4434501"/>
                <a:gd name="connsiteX814" fmla="*/ 5597090 w 8823984"/>
                <a:gd name="connsiteY814" fmla="*/ 3857935 h 4434501"/>
                <a:gd name="connsiteX815" fmla="*/ 5524095 w 8823984"/>
                <a:gd name="connsiteY815" fmla="*/ 3806164 h 4434501"/>
                <a:gd name="connsiteX816" fmla="*/ 5382801 w 8823984"/>
                <a:gd name="connsiteY816" fmla="*/ 3755450 h 4434501"/>
                <a:gd name="connsiteX817" fmla="*/ 5226945 w 8823984"/>
                <a:gd name="connsiteY817" fmla="*/ 3807001 h 4434501"/>
                <a:gd name="connsiteX818" fmla="*/ 5082738 w 8823984"/>
                <a:gd name="connsiteY818" fmla="*/ 3805363 h 4434501"/>
                <a:gd name="connsiteX819" fmla="*/ 5085651 w 8823984"/>
                <a:gd name="connsiteY819" fmla="*/ 3753011 h 4434501"/>
                <a:gd name="connsiteX820" fmla="*/ 5078443 w 8823984"/>
                <a:gd name="connsiteY820" fmla="*/ 3671023 h 4434501"/>
                <a:gd name="connsiteX821" fmla="*/ 5101925 w 8823984"/>
                <a:gd name="connsiteY821" fmla="*/ 3507958 h 4434501"/>
                <a:gd name="connsiteX822" fmla="*/ 5263679 w 8823984"/>
                <a:gd name="connsiteY822" fmla="*/ 3426262 h 4434501"/>
                <a:gd name="connsiteX823" fmla="*/ 5325825 w 8823984"/>
                <a:gd name="connsiteY823" fmla="*/ 3364808 h 4434501"/>
                <a:gd name="connsiteX824" fmla="*/ 5405628 w 8823984"/>
                <a:gd name="connsiteY824" fmla="*/ 3307650 h 4434501"/>
                <a:gd name="connsiteX825" fmla="*/ 5510916 w 8823984"/>
                <a:gd name="connsiteY825" fmla="*/ 3229485 h 4434501"/>
                <a:gd name="connsiteX826" fmla="*/ 5455578 w 8823984"/>
                <a:gd name="connsiteY826" fmla="*/ 3130714 h 4434501"/>
                <a:gd name="connsiteX827" fmla="*/ 5289564 w 8823984"/>
                <a:gd name="connsiteY827" fmla="*/ 3095144 h 4434501"/>
                <a:gd name="connsiteX828" fmla="*/ 5124715 w 8823984"/>
                <a:gd name="connsiteY828" fmla="*/ 3027283 h 4434501"/>
                <a:gd name="connsiteX829" fmla="*/ 5014040 w 8823984"/>
                <a:gd name="connsiteY829" fmla="*/ 2907360 h 4434501"/>
                <a:gd name="connsiteX830" fmla="*/ 4978580 w 8823984"/>
                <a:gd name="connsiteY830" fmla="*/ 2814632 h 4434501"/>
                <a:gd name="connsiteX831" fmla="*/ 4974866 w 8823984"/>
                <a:gd name="connsiteY831" fmla="*/ 2697257 h 4434501"/>
                <a:gd name="connsiteX832" fmla="*/ 5061150 w 8823984"/>
                <a:gd name="connsiteY832" fmla="*/ 2590004 h 4434501"/>
                <a:gd name="connsiteX833" fmla="*/ 5046368 w 8823984"/>
                <a:gd name="connsiteY833" fmla="*/ 2518246 h 4434501"/>
                <a:gd name="connsiteX834" fmla="*/ 5099413 w 8823984"/>
                <a:gd name="connsiteY834" fmla="*/ 2413396 h 4434501"/>
                <a:gd name="connsiteX835" fmla="*/ 5159702 w 8823984"/>
                <a:gd name="connsiteY835" fmla="*/ 2351723 h 4434501"/>
                <a:gd name="connsiteX836" fmla="*/ 5204045 w 8823984"/>
                <a:gd name="connsiteY836" fmla="*/ 2268352 h 4434501"/>
                <a:gd name="connsiteX837" fmla="*/ 5264480 w 8823984"/>
                <a:gd name="connsiteY837" fmla="*/ 2212177 h 4434501"/>
                <a:gd name="connsiteX838" fmla="*/ 5366928 w 8823984"/>
                <a:gd name="connsiteY838" fmla="*/ 2237516 h 4434501"/>
                <a:gd name="connsiteX839" fmla="*/ 5507020 w 8823984"/>
                <a:gd name="connsiteY839" fmla="*/ 2274941 h 4434501"/>
                <a:gd name="connsiteX840" fmla="*/ 5660547 w 8823984"/>
                <a:gd name="connsiteY840" fmla="*/ 2273449 h 4434501"/>
                <a:gd name="connsiteX841" fmla="*/ 5986239 w 8823984"/>
                <a:gd name="connsiteY841" fmla="*/ 2308945 h 4434501"/>
                <a:gd name="connsiteX842" fmla="*/ 6320780 w 8823984"/>
                <a:gd name="connsiteY842" fmla="*/ 2301664 h 4434501"/>
                <a:gd name="connsiteX843" fmla="*/ 6968342 w 8823984"/>
                <a:gd name="connsiteY843" fmla="*/ 2308581 h 4434501"/>
                <a:gd name="connsiteX844" fmla="*/ 7842391 w 8823984"/>
                <a:gd name="connsiteY844" fmla="*/ 2304394 h 4434501"/>
                <a:gd name="connsiteX845" fmla="*/ 8378477 w 8823984"/>
                <a:gd name="connsiteY845" fmla="*/ 2277199 h 4434501"/>
                <a:gd name="connsiteX846" fmla="*/ 8823984 w 8823984"/>
                <a:gd name="connsiteY846" fmla="*/ 2282514 h 4434501"/>
                <a:gd name="connsiteX847" fmla="*/ 8823984 w 8823984"/>
                <a:gd name="connsiteY847" fmla="*/ 2264311 h 4434501"/>
                <a:gd name="connsiteX848" fmla="*/ 8188872 w 8823984"/>
                <a:gd name="connsiteY848" fmla="*/ 2267260 h 4434501"/>
                <a:gd name="connsiteX849" fmla="*/ 1269590 w 8823984"/>
                <a:gd name="connsiteY849" fmla="*/ 372699 h 4434501"/>
                <a:gd name="connsiteX850" fmla="*/ 1610246 w 8823984"/>
                <a:gd name="connsiteY850" fmla="*/ 200205 h 4434501"/>
                <a:gd name="connsiteX851" fmla="*/ 1730752 w 8823984"/>
                <a:gd name="connsiteY851" fmla="*/ 104238 h 4434501"/>
                <a:gd name="connsiteX852" fmla="*/ 1874266 w 8823984"/>
                <a:gd name="connsiteY852" fmla="*/ 71727 h 4434501"/>
                <a:gd name="connsiteX853" fmla="*/ 1987199 w 8823984"/>
                <a:gd name="connsiteY853" fmla="*/ 180291 h 4434501"/>
                <a:gd name="connsiteX854" fmla="*/ 1989056 w 8823984"/>
                <a:gd name="connsiteY854" fmla="*/ 194599 h 4434501"/>
                <a:gd name="connsiteX855" fmla="*/ 2068786 w 8823984"/>
                <a:gd name="connsiteY855" fmla="*/ 230241 h 4434501"/>
                <a:gd name="connsiteX856" fmla="*/ 2080764 w 8823984"/>
                <a:gd name="connsiteY856" fmla="*/ 286489 h 4434501"/>
                <a:gd name="connsiteX857" fmla="*/ 2036348 w 8823984"/>
                <a:gd name="connsiteY857" fmla="*/ 382274 h 4434501"/>
                <a:gd name="connsiteX858" fmla="*/ 2019201 w 8823984"/>
                <a:gd name="connsiteY858" fmla="*/ 500632 h 4434501"/>
                <a:gd name="connsiteX859" fmla="*/ 1977952 w 8823984"/>
                <a:gd name="connsiteY859" fmla="*/ 593942 h 4434501"/>
                <a:gd name="connsiteX860" fmla="*/ 1987745 w 8823984"/>
                <a:gd name="connsiteY860" fmla="*/ 704399 h 4434501"/>
                <a:gd name="connsiteX861" fmla="*/ 1934992 w 8823984"/>
                <a:gd name="connsiteY861" fmla="*/ 808850 h 4434501"/>
                <a:gd name="connsiteX862" fmla="*/ 1932444 w 8823984"/>
                <a:gd name="connsiteY862" fmla="*/ 854103 h 4434501"/>
                <a:gd name="connsiteX863" fmla="*/ 1891705 w 8823984"/>
                <a:gd name="connsiteY863" fmla="*/ 911261 h 4434501"/>
                <a:gd name="connsiteX864" fmla="*/ 1789585 w 8823984"/>
                <a:gd name="connsiteY864" fmla="*/ 951090 h 4434501"/>
                <a:gd name="connsiteX865" fmla="*/ 1688447 w 8823984"/>
                <a:gd name="connsiteY865" fmla="*/ 1001877 h 4434501"/>
                <a:gd name="connsiteX866" fmla="*/ 1577698 w 8823984"/>
                <a:gd name="connsiteY866" fmla="*/ 1055177 h 4434501"/>
                <a:gd name="connsiteX867" fmla="*/ 1516208 w 8823984"/>
                <a:gd name="connsiteY867" fmla="*/ 1084993 h 4434501"/>
                <a:gd name="connsiteX868" fmla="*/ 1434876 w 8823984"/>
                <a:gd name="connsiteY868" fmla="*/ 1240304 h 4434501"/>
                <a:gd name="connsiteX869" fmla="*/ 1376552 w 8823984"/>
                <a:gd name="connsiteY869" fmla="*/ 1287377 h 4434501"/>
                <a:gd name="connsiteX870" fmla="*/ 1335558 w 8823984"/>
                <a:gd name="connsiteY870" fmla="*/ 1242088 h 4434501"/>
                <a:gd name="connsiteX871" fmla="*/ 1289213 w 8823984"/>
                <a:gd name="connsiteY871" fmla="*/ 1077821 h 4434501"/>
                <a:gd name="connsiteX872" fmla="*/ 1282660 w 8823984"/>
                <a:gd name="connsiteY872" fmla="*/ 987133 h 4434501"/>
                <a:gd name="connsiteX873" fmla="*/ 1319358 w 8823984"/>
                <a:gd name="connsiteY873" fmla="*/ 891165 h 4434501"/>
                <a:gd name="connsiteX874" fmla="*/ 1316918 w 8823984"/>
                <a:gd name="connsiteY874" fmla="*/ 882901 h 4434501"/>
                <a:gd name="connsiteX875" fmla="*/ 1313023 w 8823984"/>
                <a:gd name="connsiteY875" fmla="*/ 865790 h 4434501"/>
                <a:gd name="connsiteX876" fmla="*/ 1309673 w 8823984"/>
                <a:gd name="connsiteY876" fmla="*/ 848533 h 4434501"/>
                <a:gd name="connsiteX877" fmla="*/ 1330826 w 8823984"/>
                <a:gd name="connsiteY877" fmla="*/ 820682 h 4434501"/>
                <a:gd name="connsiteX878" fmla="*/ 1320268 w 8823984"/>
                <a:gd name="connsiteY878" fmla="*/ 791520 h 4434501"/>
                <a:gd name="connsiteX879" fmla="*/ 1290524 w 8823984"/>
                <a:gd name="connsiteY879" fmla="*/ 750345 h 4434501"/>
                <a:gd name="connsiteX880" fmla="*/ 1302028 w 8823984"/>
                <a:gd name="connsiteY880" fmla="*/ 677459 h 4434501"/>
                <a:gd name="connsiteX881" fmla="*/ 1294237 w 8823984"/>
                <a:gd name="connsiteY881" fmla="*/ 568494 h 4434501"/>
                <a:gd name="connsiteX882" fmla="*/ 1216582 w 8823984"/>
                <a:gd name="connsiteY882" fmla="*/ 524151 h 4434501"/>
                <a:gd name="connsiteX883" fmla="*/ 1162009 w 8823984"/>
                <a:gd name="connsiteY883" fmla="*/ 497720 h 4434501"/>
                <a:gd name="connsiteX884" fmla="*/ 1154145 w 8823984"/>
                <a:gd name="connsiteY884" fmla="*/ 421339 h 4434501"/>
                <a:gd name="connsiteX885" fmla="*/ 1178428 w 8823984"/>
                <a:gd name="connsiteY885" fmla="*/ 400259 h 4434501"/>
                <a:gd name="connsiteX886" fmla="*/ 1173549 w 8823984"/>
                <a:gd name="connsiteY886" fmla="*/ 362797 h 4434501"/>
                <a:gd name="connsiteX887" fmla="*/ 1195976 w 8823984"/>
                <a:gd name="connsiteY887" fmla="*/ 341499 h 4434501"/>
                <a:gd name="connsiteX888" fmla="*/ 1269626 w 8823984"/>
                <a:gd name="connsiteY888" fmla="*/ 372627 h 4434501"/>
                <a:gd name="connsiteX889" fmla="*/ 834423 w 8823984"/>
                <a:gd name="connsiteY889" fmla="*/ 433353 h 4434501"/>
                <a:gd name="connsiteX890" fmla="*/ 896787 w 8823984"/>
                <a:gd name="connsiteY890" fmla="*/ 367821 h 4434501"/>
                <a:gd name="connsiteX891" fmla="*/ 995157 w 8823984"/>
                <a:gd name="connsiteY891" fmla="*/ 388136 h 4434501"/>
                <a:gd name="connsiteX892" fmla="*/ 969891 w 8823984"/>
                <a:gd name="connsiteY892" fmla="*/ 522986 h 4434501"/>
                <a:gd name="connsiteX893" fmla="*/ 856084 w 8823984"/>
                <a:gd name="connsiteY893" fmla="*/ 525643 h 4434501"/>
                <a:gd name="connsiteX894" fmla="*/ 809302 w 8823984"/>
                <a:gd name="connsiteY894" fmla="*/ 511554 h 4434501"/>
                <a:gd name="connsiteX895" fmla="*/ 834459 w 8823984"/>
                <a:gd name="connsiteY895" fmla="*/ 433353 h 4434501"/>
                <a:gd name="connsiteX896" fmla="*/ 912478 w 8823984"/>
                <a:gd name="connsiteY896" fmla="*/ 2758675 h 4434501"/>
                <a:gd name="connsiteX897" fmla="*/ 997670 w 8823984"/>
                <a:gd name="connsiteY897" fmla="*/ 2785325 h 4434501"/>
                <a:gd name="connsiteX898" fmla="*/ 1080640 w 8823984"/>
                <a:gd name="connsiteY898" fmla="*/ 2853878 h 4434501"/>
                <a:gd name="connsiteX899" fmla="*/ 1175588 w 8823984"/>
                <a:gd name="connsiteY899" fmla="*/ 2933973 h 4434501"/>
                <a:gd name="connsiteX900" fmla="*/ 1319977 w 8823984"/>
                <a:gd name="connsiteY900" fmla="*/ 2970853 h 4434501"/>
                <a:gd name="connsiteX901" fmla="*/ 1468042 w 8823984"/>
                <a:gd name="connsiteY901" fmla="*/ 3071080 h 4434501"/>
                <a:gd name="connsiteX902" fmla="*/ 1419549 w 8823984"/>
                <a:gd name="connsiteY902" fmla="*/ 3210881 h 4434501"/>
                <a:gd name="connsiteX903" fmla="*/ 1404330 w 8823984"/>
                <a:gd name="connsiteY903" fmla="*/ 3353085 h 4434501"/>
                <a:gd name="connsiteX904" fmla="*/ 1283315 w 8823984"/>
                <a:gd name="connsiteY904" fmla="*/ 3485313 h 4434501"/>
                <a:gd name="connsiteX905" fmla="*/ 1170018 w 8823984"/>
                <a:gd name="connsiteY905" fmla="*/ 3583065 h 4434501"/>
                <a:gd name="connsiteX906" fmla="*/ 1119668 w 8823984"/>
                <a:gd name="connsiteY906" fmla="*/ 3668948 h 4434501"/>
                <a:gd name="connsiteX907" fmla="*/ 1103795 w 8823984"/>
                <a:gd name="connsiteY907" fmla="*/ 3703498 h 4434501"/>
                <a:gd name="connsiteX908" fmla="*/ 1058869 w 8823984"/>
                <a:gd name="connsiteY908" fmla="*/ 3755595 h 4434501"/>
                <a:gd name="connsiteX909" fmla="*/ 1025848 w 8823984"/>
                <a:gd name="connsiteY909" fmla="*/ 3783082 h 4434501"/>
                <a:gd name="connsiteX910" fmla="*/ 1000218 w 8823984"/>
                <a:gd name="connsiteY910" fmla="*/ 3870640 h 4434501"/>
                <a:gd name="connsiteX911" fmla="*/ 921034 w 8823984"/>
                <a:gd name="connsiteY911" fmla="*/ 3914037 h 4434501"/>
                <a:gd name="connsiteX912" fmla="*/ 864276 w 8823984"/>
                <a:gd name="connsiteY912" fmla="*/ 3973234 h 4434501"/>
                <a:gd name="connsiteX913" fmla="*/ 807118 w 8823984"/>
                <a:gd name="connsiteY913" fmla="*/ 4160327 h 4434501"/>
                <a:gd name="connsiteX914" fmla="*/ 805516 w 8823984"/>
                <a:gd name="connsiteY914" fmla="*/ 4303405 h 4434501"/>
                <a:gd name="connsiteX915" fmla="*/ 890380 w 8823984"/>
                <a:gd name="connsiteY915" fmla="*/ 4410476 h 4434501"/>
                <a:gd name="connsiteX916" fmla="*/ 686685 w 8823984"/>
                <a:gd name="connsiteY916" fmla="*/ 4362639 h 4434501"/>
                <a:gd name="connsiteX917" fmla="*/ 663712 w 8823984"/>
                <a:gd name="connsiteY917" fmla="*/ 4283126 h 4434501"/>
                <a:gd name="connsiteX918" fmla="*/ 638956 w 8823984"/>
                <a:gd name="connsiteY918" fmla="*/ 4143216 h 4434501"/>
                <a:gd name="connsiteX919" fmla="*/ 634878 w 8823984"/>
                <a:gd name="connsiteY919" fmla="*/ 3873189 h 4434501"/>
                <a:gd name="connsiteX920" fmla="*/ 650861 w 8823984"/>
                <a:gd name="connsiteY920" fmla="*/ 3751773 h 4434501"/>
                <a:gd name="connsiteX921" fmla="*/ 645800 w 8823984"/>
                <a:gd name="connsiteY921" fmla="*/ 3631195 h 4434501"/>
                <a:gd name="connsiteX922" fmla="*/ 638082 w 8823984"/>
                <a:gd name="connsiteY922" fmla="*/ 3565917 h 4434501"/>
                <a:gd name="connsiteX923" fmla="*/ 647548 w 8823984"/>
                <a:gd name="connsiteY923" fmla="*/ 3512036 h 4434501"/>
                <a:gd name="connsiteX924" fmla="*/ 638992 w 8823984"/>
                <a:gd name="connsiteY924" fmla="*/ 3425170 h 4434501"/>
                <a:gd name="connsiteX925" fmla="*/ 582890 w 8823984"/>
                <a:gd name="connsiteY925" fmla="*/ 3352684 h 4434501"/>
                <a:gd name="connsiteX926" fmla="*/ 505671 w 8823984"/>
                <a:gd name="connsiteY926" fmla="*/ 3239096 h 4434501"/>
                <a:gd name="connsiteX927" fmla="*/ 422373 w 8823984"/>
                <a:gd name="connsiteY927" fmla="*/ 2911583 h 4434501"/>
                <a:gd name="connsiteX928" fmla="*/ 608374 w 8823984"/>
                <a:gd name="connsiteY928" fmla="*/ 2837568 h 4434501"/>
                <a:gd name="connsiteX929" fmla="*/ 780213 w 8823984"/>
                <a:gd name="connsiteY929" fmla="*/ 2711929 h 4434501"/>
                <a:gd name="connsiteX930" fmla="*/ 799217 w 8823984"/>
                <a:gd name="connsiteY930" fmla="*/ 2687974 h 4434501"/>
                <a:gd name="connsiteX931" fmla="*/ 912515 w 8823984"/>
                <a:gd name="connsiteY931" fmla="*/ 2758675 h 4434501"/>
                <a:gd name="connsiteX932" fmla="*/ 2660866 w 8823984"/>
                <a:gd name="connsiteY932" fmla="*/ 1439047 h 4434501"/>
                <a:gd name="connsiteX933" fmla="*/ 2709396 w 8823984"/>
                <a:gd name="connsiteY933" fmla="*/ 1354438 h 4434501"/>
                <a:gd name="connsiteX934" fmla="*/ 2701496 w 8823984"/>
                <a:gd name="connsiteY934" fmla="*/ 1236772 h 4434501"/>
                <a:gd name="connsiteX935" fmla="*/ 2768120 w 8823984"/>
                <a:gd name="connsiteY935" fmla="*/ 1138293 h 4434501"/>
                <a:gd name="connsiteX936" fmla="*/ 2784138 w 8823984"/>
                <a:gd name="connsiteY936" fmla="*/ 1290181 h 4434501"/>
                <a:gd name="connsiteX937" fmla="*/ 2827026 w 8823984"/>
                <a:gd name="connsiteY937" fmla="*/ 1321527 h 4434501"/>
                <a:gd name="connsiteX938" fmla="*/ 2803107 w 8823984"/>
                <a:gd name="connsiteY938" fmla="*/ 1349487 h 4434501"/>
                <a:gd name="connsiteX939" fmla="*/ 2777476 w 8823984"/>
                <a:gd name="connsiteY939" fmla="*/ 1376974 h 4434501"/>
                <a:gd name="connsiteX940" fmla="*/ 2645903 w 8823984"/>
                <a:gd name="connsiteY940" fmla="*/ 1474871 h 4434501"/>
                <a:gd name="connsiteX941" fmla="*/ 2603890 w 8823984"/>
                <a:gd name="connsiteY941" fmla="*/ 1450806 h 4434501"/>
                <a:gd name="connsiteX942" fmla="*/ 2660902 w 8823984"/>
                <a:gd name="connsiteY942" fmla="*/ 1439084 h 44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8823984" h="4434501">
                  <a:moveTo>
                    <a:pt x="8188800" y="2267333"/>
                  </a:moveTo>
                  <a:cubicBezTo>
                    <a:pt x="7939669" y="2279820"/>
                    <a:pt x="7690685" y="2297477"/>
                    <a:pt x="7441300" y="2304467"/>
                  </a:cubicBezTo>
                  <a:cubicBezTo>
                    <a:pt x="7334957" y="2307452"/>
                    <a:pt x="7228395" y="2308727"/>
                    <a:pt x="7122124" y="2303557"/>
                  </a:cubicBezTo>
                  <a:cubicBezTo>
                    <a:pt x="6989168" y="2297077"/>
                    <a:pt x="6857813" y="2280584"/>
                    <a:pt x="6724382" y="2279784"/>
                  </a:cubicBezTo>
                  <a:cubicBezTo>
                    <a:pt x="6556621" y="2278764"/>
                    <a:pt x="6387877" y="2279856"/>
                    <a:pt x="6220297" y="2286992"/>
                  </a:cubicBezTo>
                  <a:cubicBezTo>
                    <a:pt x="6133432" y="2290706"/>
                    <a:pt x="6046310" y="2295111"/>
                    <a:pt x="5959408" y="2289395"/>
                  </a:cubicBezTo>
                  <a:cubicBezTo>
                    <a:pt x="5875855" y="2283934"/>
                    <a:pt x="5794741" y="2260561"/>
                    <a:pt x="5711298" y="2255646"/>
                  </a:cubicBezTo>
                  <a:cubicBezTo>
                    <a:pt x="5628218" y="2250767"/>
                    <a:pt x="5546667" y="2268789"/>
                    <a:pt x="5464461" y="2248365"/>
                  </a:cubicBezTo>
                  <a:cubicBezTo>
                    <a:pt x="5400823" y="2232564"/>
                    <a:pt x="5340388" y="2207298"/>
                    <a:pt x="5275766" y="2195867"/>
                  </a:cubicBezTo>
                  <a:cubicBezTo>
                    <a:pt x="5278387" y="2190660"/>
                    <a:pt x="5280244" y="2185127"/>
                    <a:pt x="5281008" y="2179229"/>
                  </a:cubicBezTo>
                  <a:cubicBezTo>
                    <a:pt x="5287452" y="2128696"/>
                    <a:pt x="5239833" y="2086283"/>
                    <a:pt x="5215404" y="2047947"/>
                  </a:cubicBezTo>
                  <a:cubicBezTo>
                    <a:pt x="5205756" y="2032801"/>
                    <a:pt x="5195781" y="2014780"/>
                    <a:pt x="5201351" y="1996286"/>
                  </a:cubicBezTo>
                  <a:cubicBezTo>
                    <a:pt x="5203644" y="1988677"/>
                    <a:pt x="5209361" y="1982342"/>
                    <a:pt x="5211836" y="1974769"/>
                  </a:cubicBezTo>
                  <a:cubicBezTo>
                    <a:pt x="5217151" y="1958423"/>
                    <a:pt x="5213074" y="1938072"/>
                    <a:pt x="5203026" y="1924128"/>
                  </a:cubicBezTo>
                  <a:cubicBezTo>
                    <a:pt x="5194252" y="1911932"/>
                    <a:pt x="5181218" y="1906653"/>
                    <a:pt x="5167165" y="1902684"/>
                  </a:cubicBezTo>
                  <a:cubicBezTo>
                    <a:pt x="5158209" y="1900172"/>
                    <a:pt x="5148962" y="1898752"/>
                    <a:pt x="5140115" y="1895731"/>
                  </a:cubicBezTo>
                  <a:cubicBezTo>
                    <a:pt x="5127154" y="1891289"/>
                    <a:pt x="5110262" y="1886884"/>
                    <a:pt x="5121766" y="1874797"/>
                  </a:cubicBezTo>
                  <a:cubicBezTo>
                    <a:pt x="5139023" y="1856703"/>
                    <a:pt x="5202334" y="1847965"/>
                    <a:pt x="5224360" y="1859033"/>
                  </a:cubicBezTo>
                  <a:cubicBezTo>
                    <a:pt x="5262296" y="1878110"/>
                    <a:pt x="5262332" y="1937125"/>
                    <a:pt x="5308350" y="1949904"/>
                  </a:cubicBezTo>
                  <a:cubicBezTo>
                    <a:pt x="5334635" y="1957185"/>
                    <a:pt x="5350217" y="1936470"/>
                    <a:pt x="5358445" y="1914225"/>
                  </a:cubicBezTo>
                  <a:cubicBezTo>
                    <a:pt x="5369367" y="1884736"/>
                    <a:pt x="5369440" y="1852990"/>
                    <a:pt x="5376539" y="1822699"/>
                  </a:cubicBezTo>
                  <a:cubicBezTo>
                    <a:pt x="5392303" y="1755675"/>
                    <a:pt x="5446658" y="1710240"/>
                    <a:pt x="5472398" y="1648385"/>
                  </a:cubicBezTo>
                  <a:cubicBezTo>
                    <a:pt x="5484631" y="1618932"/>
                    <a:pt x="5489436" y="1587185"/>
                    <a:pt x="5500431" y="1557296"/>
                  </a:cubicBezTo>
                  <a:cubicBezTo>
                    <a:pt x="5502871" y="1550670"/>
                    <a:pt x="5505382" y="1542187"/>
                    <a:pt x="5509532" y="1536398"/>
                  </a:cubicBezTo>
                  <a:cubicBezTo>
                    <a:pt x="5516013" y="1527406"/>
                    <a:pt x="5530139" y="1519360"/>
                    <a:pt x="5542663" y="1524093"/>
                  </a:cubicBezTo>
                  <a:cubicBezTo>
                    <a:pt x="5550053" y="1526860"/>
                    <a:pt x="5554313" y="1540731"/>
                    <a:pt x="5562395" y="1544881"/>
                  </a:cubicBezTo>
                  <a:cubicBezTo>
                    <a:pt x="5593413" y="1560791"/>
                    <a:pt x="5598838" y="1521217"/>
                    <a:pt x="5597564" y="1500429"/>
                  </a:cubicBezTo>
                  <a:cubicBezTo>
                    <a:pt x="5594469" y="1449678"/>
                    <a:pt x="5575538" y="1400893"/>
                    <a:pt x="5556206" y="1354475"/>
                  </a:cubicBezTo>
                  <a:cubicBezTo>
                    <a:pt x="5546558" y="1331284"/>
                    <a:pt x="5538221" y="1304416"/>
                    <a:pt x="5521364" y="1285266"/>
                  </a:cubicBezTo>
                  <a:cubicBezTo>
                    <a:pt x="5503380" y="1264842"/>
                    <a:pt x="5476038" y="1253956"/>
                    <a:pt x="5450663" y="1245874"/>
                  </a:cubicBezTo>
                  <a:cubicBezTo>
                    <a:pt x="5430749" y="1239539"/>
                    <a:pt x="5405046" y="1238775"/>
                    <a:pt x="5386806" y="1228180"/>
                  </a:cubicBezTo>
                  <a:cubicBezTo>
                    <a:pt x="5360666" y="1212999"/>
                    <a:pt x="5367037" y="1168729"/>
                    <a:pt x="5371988" y="1143608"/>
                  </a:cubicBezTo>
                  <a:cubicBezTo>
                    <a:pt x="5387134" y="1067045"/>
                    <a:pt x="5454304" y="1054485"/>
                    <a:pt x="5520855" y="1043563"/>
                  </a:cubicBezTo>
                  <a:cubicBezTo>
                    <a:pt x="5549397" y="1038866"/>
                    <a:pt x="5606556" y="1035299"/>
                    <a:pt x="5621082" y="1003370"/>
                  </a:cubicBezTo>
                  <a:cubicBezTo>
                    <a:pt x="5631276" y="980944"/>
                    <a:pt x="5619881" y="951527"/>
                    <a:pt x="5626471" y="927390"/>
                  </a:cubicBezTo>
                  <a:cubicBezTo>
                    <a:pt x="5640705" y="875037"/>
                    <a:pt x="5690910" y="869831"/>
                    <a:pt x="5729283" y="843472"/>
                  </a:cubicBezTo>
                  <a:cubicBezTo>
                    <a:pt x="5732159" y="868193"/>
                    <a:pt x="5737838" y="892039"/>
                    <a:pt x="5742571" y="916722"/>
                  </a:cubicBezTo>
                  <a:cubicBezTo>
                    <a:pt x="5750071" y="955823"/>
                    <a:pt x="5743590" y="989208"/>
                    <a:pt x="5728809" y="1025651"/>
                  </a:cubicBezTo>
                  <a:cubicBezTo>
                    <a:pt x="5705108" y="1084047"/>
                    <a:pt x="5678022" y="1141606"/>
                    <a:pt x="5706419" y="1203642"/>
                  </a:cubicBezTo>
                  <a:cubicBezTo>
                    <a:pt x="5724112" y="1242306"/>
                    <a:pt x="5754221" y="1279222"/>
                    <a:pt x="5783492" y="1309585"/>
                  </a:cubicBezTo>
                  <a:cubicBezTo>
                    <a:pt x="5803079" y="1329900"/>
                    <a:pt x="5836099" y="1362703"/>
                    <a:pt x="5867955" y="1353164"/>
                  </a:cubicBezTo>
                  <a:cubicBezTo>
                    <a:pt x="5905235" y="1342024"/>
                    <a:pt x="5897809" y="1288943"/>
                    <a:pt x="5895478" y="1259709"/>
                  </a:cubicBezTo>
                  <a:cubicBezTo>
                    <a:pt x="5893767" y="1238411"/>
                    <a:pt x="5890454" y="1217295"/>
                    <a:pt x="5888780" y="1195997"/>
                  </a:cubicBezTo>
                  <a:cubicBezTo>
                    <a:pt x="5885758" y="1157552"/>
                    <a:pt x="5889617" y="1118524"/>
                    <a:pt x="5884702" y="1080261"/>
                  </a:cubicBezTo>
                  <a:cubicBezTo>
                    <a:pt x="5881243" y="1053320"/>
                    <a:pt x="5868865" y="1029109"/>
                    <a:pt x="5857979" y="1004571"/>
                  </a:cubicBezTo>
                  <a:cubicBezTo>
                    <a:pt x="5847567" y="981198"/>
                    <a:pt x="5832713" y="946430"/>
                    <a:pt x="5837009" y="919671"/>
                  </a:cubicBezTo>
                  <a:cubicBezTo>
                    <a:pt x="5840432" y="898410"/>
                    <a:pt x="5883210" y="898009"/>
                    <a:pt x="5900830" y="897354"/>
                  </a:cubicBezTo>
                  <a:cubicBezTo>
                    <a:pt x="5925623" y="896408"/>
                    <a:pt x="5945428" y="886432"/>
                    <a:pt x="5960646" y="866263"/>
                  </a:cubicBezTo>
                  <a:cubicBezTo>
                    <a:pt x="5976884" y="844783"/>
                    <a:pt x="5982126" y="817114"/>
                    <a:pt x="5995050" y="793814"/>
                  </a:cubicBezTo>
                  <a:cubicBezTo>
                    <a:pt x="6008921" y="768803"/>
                    <a:pt x="6033459" y="753985"/>
                    <a:pt x="6048095" y="730503"/>
                  </a:cubicBezTo>
                  <a:cubicBezTo>
                    <a:pt x="6074344" y="688381"/>
                    <a:pt x="6018642" y="644766"/>
                    <a:pt x="5990427" y="622011"/>
                  </a:cubicBezTo>
                  <a:cubicBezTo>
                    <a:pt x="5967199" y="603299"/>
                    <a:pt x="5953292" y="585168"/>
                    <a:pt x="5961557" y="555133"/>
                  </a:cubicBezTo>
                  <a:cubicBezTo>
                    <a:pt x="5968364" y="530485"/>
                    <a:pt x="5978048" y="500414"/>
                    <a:pt x="5997781" y="483230"/>
                  </a:cubicBezTo>
                  <a:cubicBezTo>
                    <a:pt x="6011251" y="471470"/>
                    <a:pt x="6028726" y="469250"/>
                    <a:pt x="6042452" y="458947"/>
                  </a:cubicBezTo>
                  <a:cubicBezTo>
                    <a:pt x="6056395" y="448498"/>
                    <a:pt x="6060145" y="429020"/>
                    <a:pt x="6063240" y="412892"/>
                  </a:cubicBezTo>
                  <a:cubicBezTo>
                    <a:pt x="6070302" y="376304"/>
                    <a:pt x="6067973" y="336002"/>
                    <a:pt x="6035607" y="312228"/>
                  </a:cubicBezTo>
                  <a:cubicBezTo>
                    <a:pt x="6003970" y="289001"/>
                    <a:pt x="5959700" y="287290"/>
                    <a:pt x="5922055" y="284159"/>
                  </a:cubicBezTo>
                  <a:cubicBezTo>
                    <a:pt x="5872178" y="280008"/>
                    <a:pt x="5823502" y="267557"/>
                    <a:pt x="5773626" y="264681"/>
                  </a:cubicBezTo>
                  <a:cubicBezTo>
                    <a:pt x="5709478" y="261004"/>
                    <a:pt x="5643253" y="270288"/>
                    <a:pt x="5583547" y="294425"/>
                  </a:cubicBezTo>
                  <a:cubicBezTo>
                    <a:pt x="5555296" y="305821"/>
                    <a:pt x="5527226" y="320492"/>
                    <a:pt x="5503889" y="340261"/>
                  </a:cubicBezTo>
                  <a:cubicBezTo>
                    <a:pt x="5484412" y="356753"/>
                    <a:pt x="5444801" y="418754"/>
                    <a:pt x="5414366" y="403354"/>
                  </a:cubicBezTo>
                  <a:cubicBezTo>
                    <a:pt x="5408177" y="400223"/>
                    <a:pt x="5402753" y="390393"/>
                    <a:pt x="5396818" y="385879"/>
                  </a:cubicBezTo>
                  <a:cubicBezTo>
                    <a:pt x="5383457" y="375685"/>
                    <a:pt x="5367110" y="367384"/>
                    <a:pt x="5352438" y="359083"/>
                  </a:cubicBezTo>
                  <a:cubicBezTo>
                    <a:pt x="5334454" y="348962"/>
                    <a:pt x="5319235" y="344885"/>
                    <a:pt x="5298885" y="349982"/>
                  </a:cubicBezTo>
                  <a:cubicBezTo>
                    <a:pt x="5265172" y="358392"/>
                    <a:pt x="5236120" y="379944"/>
                    <a:pt x="5200150" y="379362"/>
                  </a:cubicBezTo>
                  <a:cubicBezTo>
                    <a:pt x="5168403" y="378852"/>
                    <a:pt x="5136839" y="366911"/>
                    <a:pt x="5105493" y="362396"/>
                  </a:cubicBezTo>
                  <a:cubicBezTo>
                    <a:pt x="5036830" y="352494"/>
                    <a:pt x="4962670" y="351766"/>
                    <a:pt x="4894990" y="368585"/>
                  </a:cubicBezTo>
                  <a:cubicBezTo>
                    <a:pt x="4887963" y="370333"/>
                    <a:pt x="4886653" y="378852"/>
                    <a:pt x="4890986" y="383803"/>
                  </a:cubicBezTo>
                  <a:cubicBezTo>
                    <a:pt x="4898376" y="392323"/>
                    <a:pt x="4909189" y="401970"/>
                    <a:pt x="4910354" y="413802"/>
                  </a:cubicBezTo>
                  <a:cubicBezTo>
                    <a:pt x="4911482" y="425380"/>
                    <a:pt x="4903509" y="429530"/>
                    <a:pt x="4894225" y="434918"/>
                  </a:cubicBezTo>
                  <a:cubicBezTo>
                    <a:pt x="4877660" y="444530"/>
                    <a:pt x="4859093" y="451556"/>
                    <a:pt x="4841545" y="459129"/>
                  </a:cubicBezTo>
                  <a:cubicBezTo>
                    <a:pt x="4805612" y="474638"/>
                    <a:pt x="4757119" y="499067"/>
                    <a:pt x="4723988" y="467138"/>
                  </a:cubicBezTo>
                  <a:cubicBezTo>
                    <a:pt x="4702327" y="446241"/>
                    <a:pt x="4691769" y="416606"/>
                    <a:pt x="4667449" y="397966"/>
                  </a:cubicBezTo>
                  <a:cubicBezTo>
                    <a:pt x="4638652" y="375867"/>
                    <a:pt x="4597294" y="372445"/>
                    <a:pt x="4563181" y="382311"/>
                  </a:cubicBezTo>
                  <a:cubicBezTo>
                    <a:pt x="4524590" y="393488"/>
                    <a:pt x="4494264" y="420756"/>
                    <a:pt x="4458621" y="437904"/>
                  </a:cubicBezTo>
                  <a:cubicBezTo>
                    <a:pt x="4425965" y="453631"/>
                    <a:pt x="4372811" y="456216"/>
                    <a:pt x="4338298" y="443037"/>
                  </a:cubicBezTo>
                  <a:cubicBezTo>
                    <a:pt x="4308226" y="431532"/>
                    <a:pt x="4301782" y="389046"/>
                    <a:pt x="4291333" y="362214"/>
                  </a:cubicBezTo>
                  <a:cubicBezTo>
                    <a:pt x="4283615" y="342409"/>
                    <a:pt x="4274550" y="323987"/>
                    <a:pt x="4256602" y="311573"/>
                  </a:cubicBezTo>
                  <a:cubicBezTo>
                    <a:pt x="4226675" y="290894"/>
                    <a:pt x="4186264" y="287180"/>
                    <a:pt x="4152296" y="276004"/>
                  </a:cubicBezTo>
                  <a:cubicBezTo>
                    <a:pt x="4112868" y="263043"/>
                    <a:pt x="4071364" y="244730"/>
                    <a:pt x="4029243" y="244184"/>
                  </a:cubicBezTo>
                  <a:cubicBezTo>
                    <a:pt x="4022835" y="244112"/>
                    <a:pt x="4017265" y="252157"/>
                    <a:pt x="4021378" y="257873"/>
                  </a:cubicBezTo>
                  <a:cubicBezTo>
                    <a:pt x="4039691" y="283176"/>
                    <a:pt x="4036342" y="314012"/>
                    <a:pt x="4033065" y="343429"/>
                  </a:cubicBezTo>
                  <a:cubicBezTo>
                    <a:pt x="3963929" y="357991"/>
                    <a:pt x="3916091" y="420101"/>
                    <a:pt x="3857076" y="455124"/>
                  </a:cubicBezTo>
                  <a:cubicBezTo>
                    <a:pt x="3815754" y="479625"/>
                    <a:pt x="3784882" y="507804"/>
                    <a:pt x="3809893" y="549672"/>
                  </a:cubicBezTo>
                  <a:cubicBezTo>
                    <a:pt x="3793365" y="553531"/>
                    <a:pt x="3781496" y="561067"/>
                    <a:pt x="3778474" y="581382"/>
                  </a:cubicBezTo>
                  <a:cubicBezTo>
                    <a:pt x="3773049" y="617970"/>
                    <a:pt x="3757941" y="651355"/>
                    <a:pt x="3730308" y="676767"/>
                  </a:cubicBezTo>
                  <a:cubicBezTo>
                    <a:pt x="3724957" y="681682"/>
                    <a:pt x="3713561" y="695626"/>
                    <a:pt x="3706098" y="697227"/>
                  </a:cubicBezTo>
                  <a:cubicBezTo>
                    <a:pt x="3705843" y="697300"/>
                    <a:pt x="3705661" y="697337"/>
                    <a:pt x="3705443" y="697409"/>
                  </a:cubicBezTo>
                  <a:cubicBezTo>
                    <a:pt x="3705370" y="696900"/>
                    <a:pt x="3705079" y="696244"/>
                    <a:pt x="3704277" y="695407"/>
                  </a:cubicBezTo>
                  <a:cubicBezTo>
                    <a:pt x="3697688" y="688308"/>
                    <a:pt x="3695285" y="676184"/>
                    <a:pt x="3688259" y="668393"/>
                  </a:cubicBezTo>
                  <a:cubicBezTo>
                    <a:pt x="3674097" y="652739"/>
                    <a:pt x="3650724" y="638285"/>
                    <a:pt x="3628989" y="637229"/>
                  </a:cubicBezTo>
                  <a:cubicBezTo>
                    <a:pt x="3549331" y="633407"/>
                    <a:pt x="3568408" y="787552"/>
                    <a:pt x="3569755" y="845548"/>
                  </a:cubicBezTo>
                  <a:cubicBezTo>
                    <a:pt x="3526796" y="842380"/>
                    <a:pt x="3483800" y="818388"/>
                    <a:pt x="3449905" y="793887"/>
                  </a:cubicBezTo>
                  <a:cubicBezTo>
                    <a:pt x="3403086" y="760029"/>
                    <a:pt x="3369119" y="719872"/>
                    <a:pt x="3383390" y="659583"/>
                  </a:cubicBezTo>
                  <a:cubicBezTo>
                    <a:pt x="3389871" y="632169"/>
                    <a:pt x="3400101" y="601660"/>
                    <a:pt x="3419105" y="580144"/>
                  </a:cubicBezTo>
                  <a:cubicBezTo>
                    <a:pt x="3432102" y="565436"/>
                    <a:pt x="3449504" y="554987"/>
                    <a:pt x="3463885" y="541808"/>
                  </a:cubicBezTo>
                  <a:cubicBezTo>
                    <a:pt x="3491408" y="516614"/>
                    <a:pt x="3500000" y="487926"/>
                    <a:pt x="3476154" y="456653"/>
                  </a:cubicBezTo>
                  <a:cubicBezTo>
                    <a:pt x="3473824" y="453595"/>
                    <a:pt x="3469965" y="451046"/>
                    <a:pt x="3465887" y="452466"/>
                  </a:cubicBezTo>
                  <a:cubicBezTo>
                    <a:pt x="3354411" y="491276"/>
                    <a:pt x="3285675" y="572535"/>
                    <a:pt x="3268965" y="689764"/>
                  </a:cubicBezTo>
                  <a:cubicBezTo>
                    <a:pt x="3261465" y="742372"/>
                    <a:pt x="3257752" y="802879"/>
                    <a:pt x="3293102" y="846895"/>
                  </a:cubicBezTo>
                  <a:cubicBezTo>
                    <a:pt x="3321463" y="882209"/>
                    <a:pt x="3395768" y="894114"/>
                    <a:pt x="3413935" y="936418"/>
                  </a:cubicBezTo>
                  <a:cubicBezTo>
                    <a:pt x="3390744" y="939549"/>
                    <a:pt x="3370066" y="947741"/>
                    <a:pt x="3348986" y="959172"/>
                  </a:cubicBezTo>
                  <a:cubicBezTo>
                    <a:pt x="3320298" y="974754"/>
                    <a:pt x="3290008" y="994487"/>
                    <a:pt x="3257169" y="979160"/>
                  </a:cubicBezTo>
                  <a:cubicBezTo>
                    <a:pt x="3218287" y="960993"/>
                    <a:pt x="3192875" y="932341"/>
                    <a:pt x="3150898" y="962813"/>
                  </a:cubicBezTo>
                  <a:cubicBezTo>
                    <a:pt x="3147257" y="965471"/>
                    <a:pt x="3144490" y="971005"/>
                    <a:pt x="3147622" y="975264"/>
                  </a:cubicBezTo>
                  <a:cubicBezTo>
                    <a:pt x="3160109" y="992230"/>
                    <a:pt x="3181407" y="1015639"/>
                    <a:pt x="3163640" y="1035444"/>
                  </a:cubicBezTo>
                  <a:cubicBezTo>
                    <a:pt x="3150279" y="1050298"/>
                    <a:pt x="3129600" y="1061548"/>
                    <a:pt x="3113399" y="1073307"/>
                  </a:cubicBezTo>
                  <a:cubicBezTo>
                    <a:pt x="3096325" y="1085722"/>
                    <a:pt x="3073024" y="1104435"/>
                    <a:pt x="3050598" y="1102942"/>
                  </a:cubicBezTo>
                  <a:cubicBezTo>
                    <a:pt x="3038693" y="1102177"/>
                    <a:pt x="3011825" y="1086450"/>
                    <a:pt x="3018524" y="1070067"/>
                  </a:cubicBezTo>
                  <a:cubicBezTo>
                    <a:pt x="3024167" y="1056196"/>
                    <a:pt x="3053510" y="1049825"/>
                    <a:pt x="3065707" y="1044728"/>
                  </a:cubicBezTo>
                  <a:cubicBezTo>
                    <a:pt x="3077940" y="1039594"/>
                    <a:pt x="3093594" y="1033733"/>
                    <a:pt x="3100767" y="1021646"/>
                  </a:cubicBezTo>
                  <a:cubicBezTo>
                    <a:pt x="3128253" y="975519"/>
                    <a:pt x="3022092" y="937074"/>
                    <a:pt x="2996098" y="931103"/>
                  </a:cubicBezTo>
                  <a:cubicBezTo>
                    <a:pt x="2972069" y="925569"/>
                    <a:pt x="2947458" y="922620"/>
                    <a:pt x="2923794" y="915521"/>
                  </a:cubicBezTo>
                  <a:cubicBezTo>
                    <a:pt x="2900130" y="908385"/>
                    <a:pt x="2878832" y="896590"/>
                    <a:pt x="2856915" y="885449"/>
                  </a:cubicBezTo>
                  <a:cubicBezTo>
                    <a:pt x="2825278" y="869321"/>
                    <a:pt x="2795170" y="863023"/>
                    <a:pt x="2759892" y="870268"/>
                  </a:cubicBezTo>
                  <a:cubicBezTo>
                    <a:pt x="2673972" y="887925"/>
                    <a:pt x="2630394" y="953020"/>
                    <a:pt x="2587580" y="1023030"/>
                  </a:cubicBezTo>
                  <a:cubicBezTo>
                    <a:pt x="2575820" y="1042252"/>
                    <a:pt x="2562605" y="1060674"/>
                    <a:pt x="2552921" y="1081062"/>
                  </a:cubicBezTo>
                  <a:cubicBezTo>
                    <a:pt x="2541744" y="1104544"/>
                    <a:pt x="2534717" y="1132395"/>
                    <a:pt x="2517461" y="1152491"/>
                  </a:cubicBezTo>
                  <a:cubicBezTo>
                    <a:pt x="2493615" y="1180233"/>
                    <a:pt x="2451638" y="1187769"/>
                    <a:pt x="2432015" y="1219843"/>
                  </a:cubicBezTo>
                  <a:cubicBezTo>
                    <a:pt x="2407185" y="1260546"/>
                    <a:pt x="2397829" y="1339002"/>
                    <a:pt x="2420583" y="1381998"/>
                  </a:cubicBezTo>
                  <a:cubicBezTo>
                    <a:pt x="2432306" y="1404170"/>
                    <a:pt x="2453640" y="1413308"/>
                    <a:pt x="2477814" y="1406281"/>
                  </a:cubicBezTo>
                  <a:cubicBezTo>
                    <a:pt x="2501333" y="1399473"/>
                    <a:pt x="2523832" y="1381962"/>
                    <a:pt x="2546040" y="1403551"/>
                  </a:cubicBezTo>
                  <a:cubicBezTo>
                    <a:pt x="2556015" y="1413235"/>
                    <a:pt x="2560821" y="1427179"/>
                    <a:pt x="2571306" y="1436571"/>
                  </a:cubicBezTo>
                  <a:cubicBezTo>
                    <a:pt x="2572689" y="1437809"/>
                    <a:pt x="2574146" y="1438974"/>
                    <a:pt x="2575638" y="1440030"/>
                  </a:cubicBezTo>
                  <a:cubicBezTo>
                    <a:pt x="2564352" y="1437591"/>
                    <a:pt x="2552593" y="1437627"/>
                    <a:pt x="2540069" y="1441705"/>
                  </a:cubicBezTo>
                  <a:cubicBezTo>
                    <a:pt x="2507231" y="1452408"/>
                    <a:pt x="2531696" y="1483099"/>
                    <a:pt x="2542581" y="1501448"/>
                  </a:cubicBezTo>
                  <a:cubicBezTo>
                    <a:pt x="2547168" y="1509166"/>
                    <a:pt x="2554923" y="1519396"/>
                    <a:pt x="2552338" y="1528935"/>
                  </a:cubicBezTo>
                  <a:cubicBezTo>
                    <a:pt x="2549207" y="1540549"/>
                    <a:pt x="2532096" y="1547539"/>
                    <a:pt x="2522157" y="1550924"/>
                  </a:cubicBezTo>
                  <a:cubicBezTo>
                    <a:pt x="2497510" y="1559334"/>
                    <a:pt x="2469732" y="1559917"/>
                    <a:pt x="2443992" y="1557878"/>
                  </a:cubicBezTo>
                  <a:cubicBezTo>
                    <a:pt x="2384030" y="1553145"/>
                    <a:pt x="2350864" y="1511824"/>
                    <a:pt x="2308451" y="1474361"/>
                  </a:cubicBezTo>
                  <a:cubicBezTo>
                    <a:pt x="2272699" y="1442797"/>
                    <a:pt x="2225043" y="1419934"/>
                    <a:pt x="2177387" y="1439338"/>
                  </a:cubicBezTo>
                  <a:cubicBezTo>
                    <a:pt x="2137158" y="1455721"/>
                    <a:pt x="2120156" y="1498208"/>
                    <a:pt x="2134974" y="1538437"/>
                  </a:cubicBezTo>
                  <a:cubicBezTo>
                    <a:pt x="2153796" y="1589552"/>
                    <a:pt x="2203236" y="1611286"/>
                    <a:pt x="2252931" y="1619696"/>
                  </a:cubicBezTo>
                  <a:cubicBezTo>
                    <a:pt x="2259520" y="1620825"/>
                    <a:pt x="2270806" y="1622026"/>
                    <a:pt x="2275248" y="1627560"/>
                  </a:cubicBezTo>
                  <a:cubicBezTo>
                    <a:pt x="2286898" y="1642123"/>
                    <a:pt x="2275030" y="1652535"/>
                    <a:pt x="2266219" y="1659889"/>
                  </a:cubicBezTo>
                  <a:cubicBezTo>
                    <a:pt x="2257736" y="1666989"/>
                    <a:pt x="2247288" y="1671284"/>
                    <a:pt x="2238368" y="1677765"/>
                  </a:cubicBezTo>
                  <a:cubicBezTo>
                    <a:pt x="2226500" y="1686393"/>
                    <a:pt x="2214631" y="1699245"/>
                    <a:pt x="2213248" y="1714717"/>
                  </a:cubicBezTo>
                  <a:cubicBezTo>
                    <a:pt x="2210663" y="1743515"/>
                    <a:pt x="2243501" y="1755165"/>
                    <a:pt x="2263125" y="1767907"/>
                  </a:cubicBezTo>
                  <a:cubicBezTo>
                    <a:pt x="2285224" y="1782252"/>
                    <a:pt x="2295199" y="1803404"/>
                    <a:pt x="2270879" y="1825284"/>
                  </a:cubicBezTo>
                  <a:cubicBezTo>
                    <a:pt x="2249581" y="1844434"/>
                    <a:pt x="2212811" y="1838245"/>
                    <a:pt x="2186343" y="1841048"/>
                  </a:cubicBezTo>
                  <a:cubicBezTo>
                    <a:pt x="2152485" y="1844616"/>
                    <a:pt x="2108761" y="1853244"/>
                    <a:pt x="2094490" y="1888850"/>
                  </a:cubicBezTo>
                  <a:cubicBezTo>
                    <a:pt x="2079854" y="1925293"/>
                    <a:pt x="2101298" y="1976626"/>
                    <a:pt x="2128821" y="2001565"/>
                  </a:cubicBezTo>
                  <a:cubicBezTo>
                    <a:pt x="2162206" y="2031819"/>
                    <a:pt x="2212702" y="2039682"/>
                    <a:pt x="2255734" y="2030945"/>
                  </a:cubicBezTo>
                  <a:cubicBezTo>
                    <a:pt x="2315987" y="2018676"/>
                    <a:pt x="2342054" y="1970983"/>
                    <a:pt x="2369432" y="1921179"/>
                  </a:cubicBezTo>
                  <a:cubicBezTo>
                    <a:pt x="2381155" y="1899808"/>
                    <a:pt x="2394880" y="1873887"/>
                    <a:pt x="2417671" y="1863038"/>
                  </a:cubicBezTo>
                  <a:cubicBezTo>
                    <a:pt x="2435910" y="1854373"/>
                    <a:pt x="2458373" y="1850514"/>
                    <a:pt x="2477668" y="1844580"/>
                  </a:cubicBezTo>
                  <a:cubicBezTo>
                    <a:pt x="2492886" y="1839883"/>
                    <a:pt x="2508395" y="1830636"/>
                    <a:pt x="2524524" y="1832056"/>
                  </a:cubicBezTo>
                  <a:cubicBezTo>
                    <a:pt x="2548989" y="1834204"/>
                    <a:pt x="2569740" y="1853317"/>
                    <a:pt x="2584886" y="1871084"/>
                  </a:cubicBezTo>
                  <a:cubicBezTo>
                    <a:pt x="2603380" y="1892818"/>
                    <a:pt x="2651655" y="1964503"/>
                    <a:pt x="2623804" y="1993264"/>
                  </a:cubicBezTo>
                  <a:cubicBezTo>
                    <a:pt x="2621183" y="1995958"/>
                    <a:pt x="2620054" y="2001019"/>
                    <a:pt x="2622384" y="2004295"/>
                  </a:cubicBezTo>
                  <a:cubicBezTo>
                    <a:pt x="2650236" y="2043687"/>
                    <a:pt x="2693851" y="2028797"/>
                    <a:pt x="2716459" y="1991626"/>
                  </a:cubicBezTo>
                  <a:cubicBezTo>
                    <a:pt x="2743618" y="1946955"/>
                    <a:pt x="2720282" y="1916992"/>
                    <a:pt x="2689300" y="1884591"/>
                  </a:cubicBezTo>
                  <a:cubicBezTo>
                    <a:pt x="2674409" y="1869008"/>
                    <a:pt x="2637566" y="1837699"/>
                    <a:pt x="2650636" y="1812833"/>
                  </a:cubicBezTo>
                  <a:cubicBezTo>
                    <a:pt x="2668475" y="1778829"/>
                    <a:pt x="2721192" y="1822008"/>
                    <a:pt x="2737793" y="1836643"/>
                  </a:cubicBezTo>
                  <a:cubicBezTo>
                    <a:pt x="2764916" y="1860562"/>
                    <a:pt x="2779988" y="1887576"/>
                    <a:pt x="2785595" y="1923108"/>
                  </a:cubicBezTo>
                  <a:cubicBezTo>
                    <a:pt x="2790109" y="1951760"/>
                    <a:pt x="2793240" y="1980412"/>
                    <a:pt x="2808895" y="2005715"/>
                  </a:cubicBezTo>
                  <a:cubicBezTo>
                    <a:pt x="2825424" y="2032474"/>
                    <a:pt x="2888225" y="2082060"/>
                    <a:pt x="2902169" y="2024828"/>
                  </a:cubicBezTo>
                  <a:cubicBezTo>
                    <a:pt x="2908430" y="1999125"/>
                    <a:pt x="2892193" y="1962246"/>
                    <a:pt x="2913418" y="1939783"/>
                  </a:cubicBezTo>
                  <a:cubicBezTo>
                    <a:pt x="2926197" y="1926276"/>
                    <a:pt x="2944473" y="1935742"/>
                    <a:pt x="2952228" y="1948448"/>
                  </a:cubicBezTo>
                  <a:cubicBezTo>
                    <a:pt x="2955431" y="1953690"/>
                    <a:pt x="2953829" y="1966105"/>
                    <a:pt x="2954448" y="1972294"/>
                  </a:cubicBezTo>
                  <a:cubicBezTo>
                    <a:pt x="2956087" y="1987839"/>
                    <a:pt x="2961147" y="2000873"/>
                    <a:pt x="2969594" y="2014088"/>
                  </a:cubicBezTo>
                  <a:cubicBezTo>
                    <a:pt x="3001740" y="2064475"/>
                    <a:pt x="3054566" y="2056575"/>
                    <a:pt x="3102987" y="2079802"/>
                  </a:cubicBezTo>
                  <a:cubicBezTo>
                    <a:pt x="3124576" y="2090142"/>
                    <a:pt x="3146493" y="2106634"/>
                    <a:pt x="3139212" y="2133830"/>
                  </a:cubicBezTo>
                  <a:cubicBezTo>
                    <a:pt x="3135717" y="2146900"/>
                    <a:pt x="3125195" y="2160443"/>
                    <a:pt x="3114783" y="2169108"/>
                  </a:cubicBezTo>
                  <a:cubicBezTo>
                    <a:pt x="3094759" y="2185818"/>
                    <a:pt x="3068947" y="2187748"/>
                    <a:pt x="3044118" y="2184107"/>
                  </a:cubicBezTo>
                  <a:cubicBezTo>
                    <a:pt x="2973416" y="2173804"/>
                    <a:pt x="2867218" y="2103394"/>
                    <a:pt x="2821928" y="2187675"/>
                  </a:cubicBezTo>
                  <a:cubicBezTo>
                    <a:pt x="2791638" y="2171110"/>
                    <a:pt x="2760292" y="2157785"/>
                    <a:pt x="2726835" y="2148574"/>
                  </a:cubicBezTo>
                  <a:cubicBezTo>
                    <a:pt x="2691265" y="2138781"/>
                    <a:pt x="2647104" y="2137434"/>
                    <a:pt x="2614921" y="2118721"/>
                  </a:cubicBezTo>
                  <a:cubicBezTo>
                    <a:pt x="2594169" y="2106670"/>
                    <a:pt x="2591366" y="2083916"/>
                    <a:pt x="2580735" y="2064293"/>
                  </a:cubicBezTo>
                  <a:cubicBezTo>
                    <a:pt x="2569012" y="2042631"/>
                    <a:pt x="2551683" y="2023846"/>
                    <a:pt x="2528929" y="2013797"/>
                  </a:cubicBezTo>
                  <a:cubicBezTo>
                    <a:pt x="2476685" y="1990715"/>
                    <a:pt x="2412974" y="2010339"/>
                    <a:pt x="2362951" y="2029998"/>
                  </a:cubicBezTo>
                  <a:cubicBezTo>
                    <a:pt x="2303681" y="2053298"/>
                    <a:pt x="2248016" y="2085263"/>
                    <a:pt x="2189838" y="2111112"/>
                  </a:cubicBezTo>
                  <a:cubicBezTo>
                    <a:pt x="2152340" y="2127786"/>
                    <a:pt x="2121030" y="2148647"/>
                    <a:pt x="2095036" y="2180685"/>
                  </a:cubicBezTo>
                  <a:cubicBezTo>
                    <a:pt x="2066420" y="2215926"/>
                    <a:pt x="2039989" y="2252297"/>
                    <a:pt x="2010135" y="2286628"/>
                  </a:cubicBezTo>
                  <a:cubicBezTo>
                    <a:pt x="1979481" y="2321797"/>
                    <a:pt x="1950975" y="2357657"/>
                    <a:pt x="1910745" y="2382341"/>
                  </a:cubicBezTo>
                  <a:cubicBezTo>
                    <a:pt x="1874084" y="2404840"/>
                    <a:pt x="1839753" y="2431999"/>
                    <a:pt x="1801708" y="2452096"/>
                  </a:cubicBezTo>
                  <a:cubicBezTo>
                    <a:pt x="1716080" y="2497349"/>
                    <a:pt x="1617163" y="2522724"/>
                    <a:pt x="1520577" y="2525346"/>
                  </a:cubicBezTo>
                  <a:cubicBezTo>
                    <a:pt x="1429524" y="2527785"/>
                    <a:pt x="1339127" y="2513950"/>
                    <a:pt x="1248838" y="2504521"/>
                  </a:cubicBezTo>
                  <a:cubicBezTo>
                    <a:pt x="1161572" y="2495419"/>
                    <a:pt x="1072886" y="2490432"/>
                    <a:pt x="986201" y="2507324"/>
                  </a:cubicBezTo>
                  <a:cubicBezTo>
                    <a:pt x="950341" y="2514314"/>
                    <a:pt x="912915" y="2524581"/>
                    <a:pt x="883680" y="2547481"/>
                  </a:cubicBezTo>
                  <a:cubicBezTo>
                    <a:pt x="854337" y="2570453"/>
                    <a:pt x="833877" y="2603765"/>
                    <a:pt x="813816" y="2634529"/>
                  </a:cubicBezTo>
                  <a:cubicBezTo>
                    <a:pt x="807263" y="2644577"/>
                    <a:pt x="800492" y="2654334"/>
                    <a:pt x="793465" y="2663800"/>
                  </a:cubicBezTo>
                  <a:cubicBezTo>
                    <a:pt x="770857" y="2650329"/>
                    <a:pt x="747666" y="2637951"/>
                    <a:pt x="723091" y="2628267"/>
                  </a:cubicBezTo>
                  <a:cubicBezTo>
                    <a:pt x="667353" y="2606314"/>
                    <a:pt x="607756" y="2604275"/>
                    <a:pt x="554201" y="2633619"/>
                  </a:cubicBezTo>
                  <a:cubicBezTo>
                    <a:pt x="529481" y="2647162"/>
                    <a:pt x="513317" y="2669588"/>
                    <a:pt x="490126" y="2684188"/>
                  </a:cubicBezTo>
                  <a:cubicBezTo>
                    <a:pt x="465551" y="2699624"/>
                    <a:pt x="431802" y="2694236"/>
                    <a:pt x="404934" y="2688775"/>
                  </a:cubicBezTo>
                  <a:cubicBezTo>
                    <a:pt x="370713" y="2681821"/>
                    <a:pt x="342934" y="2669698"/>
                    <a:pt x="336308" y="2631362"/>
                  </a:cubicBezTo>
                  <a:cubicBezTo>
                    <a:pt x="331175" y="2601727"/>
                    <a:pt x="335725" y="2571254"/>
                    <a:pt x="324403" y="2542639"/>
                  </a:cubicBezTo>
                  <a:cubicBezTo>
                    <a:pt x="313081" y="2514060"/>
                    <a:pt x="293458" y="2512858"/>
                    <a:pt x="273871" y="2492907"/>
                  </a:cubicBezTo>
                  <a:cubicBezTo>
                    <a:pt x="255449" y="2474158"/>
                    <a:pt x="270558" y="2457229"/>
                    <a:pt x="268446" y="2436659"/>
                  </a:cubicBezTo>
                  <a:cubicBezTo>
                    <a:pt x="267209" y="2424572"/>
                    <a:pt x="260837" y="2416272"/>
                    <a:pt x="252901" y="2407534"/>
                  </a:cubicBezTo>
                  <a:cubicBezTo>
                    <a:pt x="249296" y="2403602"/>
                    <a:pt x="243763" y="2404622"/>
                    <a:pt x="240013" y="2407534"/>
                  </a:cubicBezTo>
                  <a:cubicBezTo>
                    <a:pt x="175428" y="2458248"/>
                    <a:pt x="48260" y="2477617"/>
                    <a:pt x="23503" y="2374076"/>
                  </a:cubicBezTo>
                  <a:cubicBezTo>
                    <a:pt x="11853" y="2325255"/>
                    <a:pt x="23685" y="2260998"/>
                    <a:pt x="60783" y="2225356"/>
                  </a:cubicBezTo>
                  <a:cubicBezTo>
                    <a:pt x="94459" y="2192990"/>
                    <a:pt x="143973" y="2186255"/>
                    <a:pt x="188680" y="2186109"/>
                  </a:cubicBezTo>
                  <a:cubicBezTo>
                    <a:pt x="239977" y="2185964"/>
                    <a:pt x="310496" y="2190624"/>
                    <a:pt x="334378" y="2244542"/>
                  </a:cubicBezTo>
                  <a:cubicBezTo>
                    <a:pt x="343335" y="2264784"/>
                    <a:pt x="349815" y="2303375"/>
                    <a:pt x="375445" y="2309819"/>
                  </a:cubicBezTo>
                  <a:cubicBezTo>
                    <a:pt x="404971" y="2317282"/>
                    <a:pt x="422810" y="2278218"/>
                    <a:pt x="422410" y="2254918"/>
                  </a:cubicBezTo>
                  <a:cubicBezTo>
                    <a:pt x="422046" y="2232855"/>
                    <a:pt x="416039" y="2211194"/>
                    <a:pt x="414364" y="2189277"/>
                  </a:cubicBezTo>
                  <a:cubicBezTo>
                    <a:pt x="411815" y="2155928"/>
                    <a:pt x="429035" y="2132446"/>
                    <a:pt x="452372" y="2110165"/>
                  </a:cubicBezTo>
                  <a:cubicBezTo>
                    <a:pt x="469702" y="2093637"/>
                    <a:pt x="488269" y="2078637"/>
                    <a:pt x="502832" y="2059415"/>
                  </a:cubicBezTo>
                  <a:cubicBezTo>
                    <a:pt x="521945" y="2034185"/>
                    <a:pt x="534433" y="2004659"/>
                    <a:pt x="549578" y="1977063"/>
                  </a:cubicBezTo>
                  <a:cubicBezTo>
                    <a:pt x="582198" y="1917575"/>
                    <a:pt x="634696" y="1881896"/>
                    <a:pt x="689452" y="1844288"/>
                  </a:cubicBezTo>
                  <a:cubicBezTo>
                    <a:pt x="708529" y="1831182"/>
                    <a:pt x="728625" y="1814071"/>
                    <a:pt x="751816" y="1809083"/>
                  </a:cubicBezTo>
                  <a:cubicBezTo>
                    <a:pt x="773077" y="1804496"/>
                    <a:pt x="796159" y="1808027"/>
                    <a:pt x="817821" y="1805916"/>
                  </a:cubicBezTo>
                  <a:cubicBezTo>
                    <a:pt x="854992" y="1802348"/>
                    <a:pt x="896314" y="1792154"/>
                    <a:pt x="925985" y="1768344"/>
                  </a:cubicBezTo>
                  <a:cubicBezTo>
                    <a:pt x="948521" y="1750287"/>
                    <a:pt x="961773" y="1715992"/>
                    <a:pt x="937853" y="1692764"/>
                  </a:cubicBezTo>
                  <a:cubicBezTo>
                    <a:pt x="927696" y="1682898"/>
                    <a:pt x="913388" y="1679476"/>
                    <a:pt x="900500" y="1674779"/>
                  </a:cubicBezTo>
                  <a:cubicBezTo>
                    <a:pt x="890343" y="1671066"/>
                    <a:pt x="877128" y="1667826"/>
                    <a:pt x="871484" y="1657486"/>
                  </a:cubicBezTo>
                  <a:cubicBezTo>
                    <a:pt x="863184" y="1642305"/>
                    <a:pt x="872176" y="1624320"/>
                    <a:pt x="886229" y="1617112"/>
                  </a:cubicBezTo>
                  <a:cubicBezTo>
                    <a:pt x="903304" y="1608338"/>
                    <a:pt x="928388" y="1610558"/>
                    <a:pt x="945900" y="1616529"/>
                  </a:cubicBezTo>
                  <a:cubicBezTo>
                    <a:pt x="975425" y="1626577"/>
                    <a:pt x="981906" y="1647875"/>
                    <a:pt x="997269" y="1671102"/>
                  </a:cubicBezTo>
                  <a:cubicBezTo>
                    <a:pt x="1015763" y="1699026"/>
                    <a:pt x="1062582" y="1713989"/>
                    <a:pt x="1094183" y="1701466"/>
                  </a:cubicBezTo>
                  <a:cubicBezTo>
                    <a:pt x="1124837" y="1689306"/>
                    <a:pt x="1126876" y="1641395"/>
                    <a:pt x="1113260" y="1616092"/>
                  </a:cubicBezTo>
                  <a:cubicBezTo>
                    <a:pt x="1104923" y="1600619"/>
                    <a:pt x="1090834" y="1596615"/>
                    <a:pt x="1089050" y="1575681"/>
                  </a:cubicBezTo>
                  <a:cubicBezTo>
                    <a:pt x="1087739" y="1560427"/>
                    <a:pt x="1095494" y="1544116"/>
                    <a:pt x="1097387" y="1529117"/>
                  </a:cubicBezTo>
                  <a:cubicBezTo>
                    <a:pt x="1101428" y="1497079"/>
                    <a:pt x="1087739" y="1466097"/>
                    <a:pt x="1072776" y="1438501"/>
                  </a:cubicBezTo>
                  <a:cubicBezTo>
                    <a:pt x="1058250" y="1411779"/>
                    <a:pt x="1040665" y="1387605"/>
                    <a:pt x="1028142" y="1359790"/>
                  </a:cubicBezTo>
                  <a:cubicBezTo>
                    <a:pt x="1016710" y="1334342"/>
                    <a:pt x="1007354" y="1307255"/>
                    <a:pt x="992900" y="1283264"/>
                  </a:cubicBezTo>
                  <a:cubicBezTo>
                    <a:pt x="982087" y="1265352"/>
                    <a:pt x="966287" y="1249842"/>
                    <a:pt x="944953" y="1246056"/>
                  </a:cubicBezTo>
                  <a:cubicBezTo>
                    <a:pt x="922709" y="1242088"/>
                    <a:pt x="898899" y="1250862"/>
                    <a:pt x="876363" y="1253447"/>
                  </a:cubicBezTo>
                  <a:cubicBezTo>
                    <a:pt x="870720" y="1201677"/>
                    <a:pt x="842141" y="1134980"/>
                    <a:pt x="785492" y="1127043"/>
                  </a:cubicBezTo>
                  <a:cubicBezTo>
                    <a:pt x="704451" y="1115684"/>
                    <a:pt x="684719" y="1206701"/>
                    <a:pt x="668154" y="1264660"/>
                  </a:cubicBezTo>
                  <a:cubicBezTo>
                    <a:pt x="656322" y="1306127"/>
                    <a:pt x="667353" y="1373078"/>
                    <a:pt x="631274" y="1402932"/>
                  </a:cubicBezTo>
                  <a:cubicBezTo>
                    <a:pt x="598909" y="1429691"/>
                    <a:pt x="550961" y="1388952"/>
                    <a:pt x="523729" y="1370749"/>
                  </a:cubicBezTo>
                  <a:cubicBezTo>
                    <a:pt x="469338" y="1334378"/>
                    <a:pt x="349851" y="1304525"/>
                    <a:pt x="367509" y="1218970"/>
                  </a:cubicBezTo>
                  <a:cubicBezTo>
                    <a:pt x="377011" y="1172988"/>
                    <a:pt x="409777" y="1128208"/>
                    <a:pt x="446729" y="1100321"/>
                  </a:cubicBezTo>
                  <a:cubicBezTo>
                    <a:pt x="483718" y="1072433"/>
                    <a:pt x="514373" y="1073161"/>
                    <a:pt x="557187" y="1080734"/>
                  </a:cubicBezTo>
                  <a:cubicBezTo>
                    <a:pt x="584382" y="1085540"/>
                    <a:pt x="616602" y="1091874"/>
                    <a:pt x="642596" y="1079059"/>
                  </a:cubicBezTo>
                  <a:cubicBezTo>
                    <a:pt x="665751" y="1067664"/>
                    <a:pt x="677110" y="1043818"/>
                    <a:pt x="668991" y="1019243"/>
                  </a:cubicBezTo>
                  <a:cubicBezTo>
                    <a:pt x="663457" y="1002496"/>
                    <a:pt x="650642" y="988371"/>
                    <a:pt x="646201" y="971369"/>
                  </a:cubicBezTo>
                  <a:cubicBezTo>
                    <a:pt x="639320" y="945047"/>
                    <a:pt x="652608" y="922074"/>
                    <a:pt x="672522" y="906310"/>
                  </a:cubicBezTo>
                  <a:cubicBezTo>
                    <a:pt x="709075" y="877367"/>
                    <a:pt x="763939" y="854868"/>
                    <a:pt x="803186" y="892731"/>
                  </a:cubicBezTo>
                  <a:cubicBezTo>
                    <a:pt x="820552" y="909478"/>
                    <a:pt x="824957" y="933360"/>
                    <a:pt x="816947" y="955823"/>
                  </a:cubicBezTo>
                  <a:cubicBezTo>
                    <a:pt x="807190" y="983128"/>
                    <a:pt x="785783" y="995725"/>
                    <a:pt x="765250" y="1013273"/>
                  </a:cubicBezTo>
                  <a:cubicBezTo>
                    <a:pt x="744207" y="1031221"/>
                    <a:pt x="754255" y="1052956"/>
                    <a:pt x="770602" y="1071887"/>
                  </a:cubicBezTo>
                  <a:cubicBezTo>
                    <a:pt x="805734" y="1112590"/>
                    <a:pt x="855538" y="1144009"/>
                    <a:pt x="910075" y="1143499"/>
                  </a:cubicBezTo>
                  <a:cubicBezTo>
                    <a:pt x="960972" y="1143026"/>
                    <a:pt x="1011431" y="1117432"/>
                    <a:pt x="995485" y="1065443"/>
                  </a:cubicBezTo>
                  <a:cubicBezTo>
                    <a:pt x="1039501" y="1060274"/>
                    <a:pt x="1071720" y="1020445"/>
                    <a:pt x="1092581" y="983565"/>
                  </a:cubicBezTo>
                  <a:cubicBezTo>
                    <a:pt x="1094474" y="980215"/>
                    <a:pt x="1094183" y="975228"/>
                    <a:pt x="1091161" y="972534"/>
                  </a:cubicBezTo>
                  <a:cubicBezTo>
                    <a:pt x="1074524" y="957607"/>
                    <a:pt x="1053590" y="951746"/>
                    <a:pt x="1035168" y="939731"/>
                  </a:cubicBezTo>
                  <a:cubicBezTo>
                    <a:pt x="1003786" y="919271"/>
                    <a:pt x="1013324" y="880498"/>
                    <a:pt x="1009683" y="848933"/>
                  </a:cubicBezTo>
                  <a:cubicBezTo>
                    <a:pt x="1003677" y="796872"/>
                    <a:pt x="973859" y="756352"/>
                    <a:pt x="945644" y="714084"/>
                  </a:cubicBezTo>
                  <a:cubicBezTo>
                    <a:pt x="919978" y="675638"/>
                    <a:pt x="909930" y="629038"/>
                    <a:pt x="866897" y="606284"/>
                  </a:cubicBezTo>
                  <a:cubicBezTo>
                    <a:pt x="853354" y="599112"/>
                    <a:pt x="837627" y="593942"/>
                    <a:pt x="826632" y="582802"/>
                  </a:cubicBezTo>
                  <a:cubicBezTo>
                    <a:pt x="813270" y="569258"/>
                    <a:pt x="810212" y="549198"/>
                    <a:pt x="809120" y="530886"/>
                  </a:cubicBezTo>
                  <a:cubicBezTo>
                    <a:pt x="873523" y="552257"/>
                    <a:pt x="970365" y="578833"/>
                    <a:pt x="1006844" y="506894"/>
                  </a:cubicBezTo>
                  <a:cubicBezTo>
                    <a:pt x="1025084" y="470961"/>
                    <a:pt x="1032292" y="410999"/>
                    <a:pt x="1008846" y="375903"/>
                  </a:cubicBezTo>
                  <a:cubicBezTo>
                    <a:pt x="983544" y="338004"/>
                    <a:pt x="925330" y="331232"/>
                    <a:pt x="887358" y="352021"/>
                  </a:cubicBezTo>
                  <a:cubicBezTo>
                    <a:pt x="835551" y="380418"/>
                    <a:pt x="796450" y="445949"/>
                    <a:pt x="791281" y="503799"/>
                  </a:cubicBezTo>
                  <a:cubicBezTo>
                    <a:pt x="791244" y="504345"/>
                    <a:pt x="791208" y="504892"/>
                    <a:pt x="791135" y="505438"/>
                  </a:cubicBezTo>
                  <a:cubicBezTo>
                    <a:pt x="777483" y="500778"/>
                    <a:pt x="763794" y="496081"/>
                    <a:pt x="749996" y="491785"/>
                  </a:cubicBezTo>
                  <a:cubicBezTo>
                    <a:pt x="693493" y="474274"/>
                    <a:pt x="634041" y="472745"/>
                    <a:pt x="576410" y="460949"/>
                  </a:cubicBezTo>
                  <a:cubicBezTo>
                    <a:pt x="516047" y="448571"/>
                    <a:pt x="459472" y="423669"/>
                    <a:pt x="398928" y="411436"/>
                  </a:cubicBezTo>
                  <a:cubicBezTo>
                    <a:pt x="338456" y="399203"/>
                    <a:pt x="296807" y="351183"/>
                    <a:pt x="261748" y="303782"/>
                  </a:cubicBezTo>
                  <a:cubicBezTo>
                    <a:pt x="251517" y="289947"/>
                    <a:pt x="223739" y="264099"/>
                    <a:pt x="232805" y="245349"/>
                  </a:cubicBezTo>
                  <a:cubicBezTo>
                    <a:pt x="244054" y="222122"/>
                    <a:pt x="273944" y="213421"/>
                    <a:pt x="296771" y="208579"/>
                  </a:cubicBezTo>
                  <a:cubicBezTo>
                    <a:pt x="330483" y="201370"/>
                    <a:pt x="379159" y="191468"/>
                    <a:pt x="405299" y="219428"/>
                  </a:cubicBezTo>
                  <a:cubicBezTo>
                    <a:pt x="429691" y="245531"/>
                    <a:pt x="447821" y="276950"/>
                    <a:pt x="474945" y="300614"/>
                  </a:cubicBezTo>
                  <a:cubicBezTo>
                    <a:pt x="495769" y="318781"/>
                    <a:pt x="522091" y="332106"/>
                    <a:pt x="549796" y="321876"/>
                  </a:cubicBezTo>
                  <a:cubicBezTo>
                    <a:pt x="586822" y="308223"/>
                    <a:pt x="592756" y="278406"/>
                    <a:pt x="582307" y="244294"/>
                  </a:cubicBezTo>
                  <a:cubicBezTo>
                    <a:pt x="576664" y="225835"/>
                    <a:pt x="571749" y="209889"/>
                    <a:pt x="581324" y="191249"/>
                  </a:cubicBezTo>
                  <a:cubicBezTo>
                    <a:pt x="592173" y="170133"/>
                    <a:pt x="620025" y="149163"/>
                    <a:pt x="644417" y="162961"/>
                  </a:cubicBezTo>
                  <a:cubicBezTo>
                    <a:pt x="665169" y="174721"/>
                    <a:pt x="667025" y="205666"/>
                    <a:pt x="681442" y="223178"/>
                  </a:cubicBezTo>
                  <a:cubicBezTo>
                    <a:pt x="701648" y="247679"/>
                    <a:pt x="744680" y="260058"/>
                    <a:pt x="762192" y="227583"/>
                  </a:cubicBezTo>
                  <a:cubicBezTo>
                    <a:pt x="773842" y="205994"/>
                    <a:pt x="777228" y="181856"/>
                    <a:pt x="795613" y="163580"/>
                  </a:cubicBezTo>
                  <a:cubicBezTo>
                    <a:pt x="809302" y="149964"/>
                    <a:pt x="825685" y="151894"/>
                    <a:pt x="842905" y="146433"/>
                  </a:cubicBezTo>
                  <a:cubicBezTo>
                    <a:pt x="860672" y="140790"/>
                    <a:pt x="878111" y="130414"/>
                    <a:pt x="887503" y="113958"/>
                  </a:cubicBezTo>
                  <a:cubicBezTo>
                    <a:pt x="899954" y="92041"/>
                    <a:pt x="895622" y="70998"/>
                    <a:pt x="921689" y="62115"/>
                  </a:cubicBezTo>
                  <a:cubicBezTo>
                    <a:pt x="933303" y="78826"/>
                    <a:pt x="946991" y="92915"/>
                    <a:pt x="964212" y="104383"/>
                  </a:cubicBezTo>
                  <a:cubicBezTo>
                    <a:pt x="968107" y="106968"/>
                    <a:pt x="974551" y="105330"/>
                    <a:pt x="976663" y="101107"/>
                  </a:cubicBezTo>
                  <a:cubicBezTo>
                    <a:pt x="987184" y="80100"/>
                    <a:pt x="995959" y="48754"/>
                    <a:pt x="1019877" y="39725"/>
                  </a:cubicBezTo>
                  <a:cubicBezTo>
                    <a:pt x="1054573" y="26582"/>
                    <a:pt x="1101428" y="33791"/>
                    <a:pt x="1137725" y="32735"/>
                  </a:cubicBezTo>
                  <a:cubicBezTo>
                    <a:pt x="1190297" y="31206"/>
                    <a:pt x="1241775" y="20612"/>
                    <a:pt x="1294274" y="18537"/>
                  </a:cubicBezTo>
                  <a:cubicBezTo>
                    <a:pt x="1329733" y="17153"/>
                    <a:pt x="1399998" y="12784"/>
                    <a:pt x="1421005" y="49628"/>
                  </a:cubicBezTo>
                  <a:cubicBezTo>
                    <a:pt x="1437715" y="78971"/>
                    <a:pt x="1412777" y="107296"/>
                    <a:pt x="1387147" y="118837"/>
                  </a:cubicBezTo>
                  <a:cubicBezTo>
                    <a:pt x="1355728" y="133035"/>
                    <a:pt x="1328714" y="143193"/>
                    <a:pt x="1299844" y="162706"/>
                  </a:cubicBezTo>
                  <a:cubicBezTo>
                    <a:pt x="1265695" y="185788"/>
                    <a:pt x="1230380" y="203045"/>
                    <a:pt x="1194265" y="222231"/>
                  </a:cubicBezTo>
                  <a:cubicBezTo>
                    <a:pt x="1173222" y="233408"/>
                    <a:pt x="1155819" y="249099"/>
                    <a:pt x="1156766" y="274802"/>
                  </a:cubicBezTo>
                  <a:cubicBezTo>
                    <a:pt x="1157531" y="295918"/>
                    <a:pt x="1167615" y="314449"/>
                    <a:pt x="1182396" y="329594"/>
                  </a:cubicBezTo>
                  <a:cubicBezTo>
                    <a:pt x="1172530" y="334691"/>
                    <a:pt x="1160116" y="342992"/>
                    <a:pt x="1156256" y="353040"/>
                  </a:cubicBezTo>
                  <a:cubicBezTo>
                    <a:pt x="1151123" y="366365"/>
                    <a:pt x="1165977" y="383512"/>
                    <a:pt x="1159242" y="394434"/>
                  </a:cubicBezTo>
                  <a:cubicBezTo>
                    <a:pt x="1154218" y="402626"/>
                    <a:pt x="1140638" y="403062"/>
                    <a:pt x="1134704" y="412455"/>
                  </a:cubicBezTo>
                  <a:cubicBezTo>
                    <a:pt x="1126913" y="424761"/>
                    <a:pt x="1122799" y="448316"/>
                    <a:pt x="1124219" y="462988"/>
                  </a:cubicBezTo>
                  <a:cubicBezTo>
                    <a:pt x="1133975" y="562341"/>
                    <a:pt x="1288958" y="519309"/>
                    <a:pt x="1292890" y="621247"/>
                  </a:cubicBezTo>
                  <a:cubicBezTo>
                    <a:pt x="1294638" y="666646"/>
                    <a:pt x="1257576" y="714047"/>
                    <a:pt x="1273012" y="759082"/>
                  </a:cubicBezTo>
                  <a:cubicBezTo>
                    <a:pt x="1278728" y="775756"/>
                    <a:pt x="1291943" y="785586"/>
                    <a:pt x="1302538" y="798765"/>
                  </a:cubicBezTo>
                  <a:cubicBezTo>
                    <a:pt x="1322198" y="823194"/>
                    <a:pt x="1295439" y="824250"/>
                    <a:pt x="1291325" y="845584"/>
                  </a:cubicBezTo>
                  <a:cubicBezTo>
                    <a:pt x="1290997" y="847368"/>
                    <a:pt x="1291106" y="848970"/>
                    <a:pt x="1291470" y="850353"/>
                  </a:cubicBezTo>
                  <a:lnTo>
                    <a:pt x="1291325" y="850353"/>
                  </a:lnTo>
                  <a:cubicBezTo>
                    <a:pt x="1293400" y="861020"/>
                    <a:pt x="1293800" y="880680"/>
                    <a:pt x="1300463" y="892002"/>
                  </a:cubicBezTo>
                  <a:cubicBezTo>
                    <a:pt x="1293654" y="924331"/>
                    <a:pt x="1273303" y="950362"/>
                    <a:pt x="1264857" y="982109"/>
                  </a:cubicBezTo>
                  <a:cubicBezTo>
                    <a:pt x="1257612" y="1009414"/>
                    <a:pt x="1262782" y="1035881"/>
                    <a:pt x="1267806" y="1062968"/>
                  </a:cubicBezTo>
                  <a:cubicBezTo>
                    <a:pt x="1277854" y="1116995"/>
                    <a:pt x="1287757" y="1171750"/>
                    <a:pt x="1307526" y="1223229"/>
                  </a:cubicBezTo>
                  <a:cubicBezTo>
                    <a:pt x="1320304" y="1256505"/>
                    <a:pt x="1343168" y="1308384"/>
                    <a:pt x="1386455" y="1306272"/>
                  </a:cubicBezTo>
                  <a:cubicBezTo>
                    <a:pt x="1443977" y="1303433"/>
                    <a:pt x="1462909" y="1219916"/>
                    <a:pt x="1479583" y="1177503"/>
                  </a:cubicBezTo>
                  <a:cubicBezTo>
                    <a:pt x="1491852" y="1146339"/>
                    <a:pt x="1508053" y="1110442"/>
                    <a:pt x="1537251" y="1091656"/>
                  </a:cubicBezTo>
                  <a:cubicBezTo>
                    <a:pt x="1564009" y="1074399"/>
                    <a:pt x="1597686" y="1068538"/>
                    <a:pt x="1626774" y="1056196"/>
                  </a:cubicBezTo>
                  <a:cubicBezTo>
                    <a:pt x="1670644" y="1037592"/>
                    <a:pt x="1708107" y="1007593"/>
                    <a:pt x="1750521" y="986295"/>
                  </a:cubicBezTo>
                  <a:cubicBezTo>
                    <a:pt x="1787473" y="967764"/>
                    <a:pt x="1828285" y="958808"/>
                    <a:pt x="1866402" y="943044"/>
                  </a:cubicBezTo>
                  <a:cubicBezTo>
                    <a:pt x="1894727" y="931358"/>
                    <a:pt x="1929277" y="915885"/>
                    <a:pt x="1943257" y="886541"/>
                  </a:cubicBezTo>
                  <a:cubicBezTo>
                    <a:pt x="1950684" y="870996"/>
                    <a:pt x="1950501" y="853193"/>
                    <a:pt x="1950902" y="836373"/>
                  </a:cubicBezTo>
                  <a:cubicBezTo>
                    <a:pt x="1951667" y="803971"/>
                    <a:pt x="1963317" y="789045"/>
                    <a:pt x="1983267" y="765635"/>
                  </a:cubicBezTo>
                  <a:cubicBezTo>
                    <a:pt x="2009953" y="734362"/>
                    <a:pt x="2007114" y="699303"/>
                    <a:pt x="1998449" y="661622"/>
                  </a:cubicBezTo>
                  <a:cubicBezTo>
                    <a:pt x="1986253" y="608395"/>
                    <a:pt x="2003291" y="575411"/>
                    <a:pt x="2026009" y="529284"/>
                  </a:cubicBezTo>
                  <a:cubicBezTo>
                    <a:pt x="2046324" y="487963"/>
                    <a:pt x="2045850" y="445476"/>
                    <a:pt x="2051457" y="400842"/>
                  </a:cubicBezTo>
                  <a:cubicBezTo>
                    <a:pt x="2057500" y="352676"/>
                    <a:pt x="2091941" y="319619"/>
                    <a:pt x="2104392" y="274293"/>
                  </a:cubicBezTo>
                  <a:cubicBezTo>
                    <a:pt x="2119974" y="217498"/>
                    <a:pt x="2049491" y="199732"/>
                    <a:pt x="2006859" y="182512"/>
                  </a:cubicBezTo>
                  <a:cubicBezTo>
                    <a:pt x="2028048" y="144394"/>
                    <a:pt x="1994590" y="111956"/>
                    <a:pt x="1959312" y="91313"/>
                  </a:cubicBezTo>
                  <a:cubicBezTo>
                    <a:pt x="1910200" y="62552"/>
                    <a:pt x="1846124" y="30041"/>
                    <a:pt x="1789439" y="51594"/>
                  </a:cubicBezTo>
                  <a:cubicBezTo>
                    <a:pt x="1708981" y="82212"/>
                    <a:pt x="1645560" y="144358"/>
                    <a:pt x="1582431" y="200242"/>
                  </a:cubicBezTo>
                  <a:cubicBezTo>
                    <a:pt x="1522251" y="253504"/>
                    <a:pt x="1456574" y="306148"/>
                    <a:pt x="1381322" y="336329"/>
                  </a:cubicBezTo>
                  <a:cubicBezTo>
                    <a:pt x="1344660" y="351038"/>
                    <a:pt x="1303812" y="360831"/>
                    <a:pt x="1264347" y="353440"/>
                  </a:cubicBezTo>
                  <a:cubicBezTo>
                    <a:pt x="1250622" y="350892"/>
                    <a:pt x="1233402" y="344339"/>
                    <a:pt x="1217783" y="334764"/>
                  </a:cubicBezTo>
                  <a:cubicBezTo>
                    <a:pt x="1239627" y="329922"/>
                    <a:pt x="1263583" y="328029"/>
                    <a:pt x="1274978" y="324861"/>
                  </a:cubicBezTo>
                  <a:cubicBezTo>
                    <a:pt x="1307271" y="315869"/>
                    <a:pt x="1336578" y="298576"/>
                    <a:pt x="1348774" y="265955"/>
                  </a:cubicBezTo>
                  <a:cubicBezTo>
                    <a:pt x="1354781" y="249827"/>
                    <a:pt x="1356747" y="234537"/>
                    <a:pt x="1370327" y="222340"/>
                  </a:cubicBezTo>
                  <a:cubicBezTo>
                    <a:pt x="1382195" y="211673"/>
                    <a:pt x="1397304" y="208105"/>
                    <a:pt x="1412085" y="203700"/>
                  </a:cubicBezTo>
                  <a:cubicBezTo>
                    <a:pt x="1428614" y="198785"/>
                    <a:pt x="1443213" y="192123"/>
                    <a:pt x="1456720" y="181201"/>
                  </a:cubicBezTo>
                  <a:cubicBezTo>
                    <a:pt x="1491706" y="152986"/>
                    <a:pt x="1512349" y="112029"/>
                    <a:pt x="1563427" y="114686"/>
                  </a:cubicBezTo>
                  <a:cubicBezTo>
                    <a:pt x="1575150" y="115305"/>
                    <a:pt x="1575114" y="97102"/>
                    <a:pt x="1563427" y="96483"/>
                  </a:cubicBezTo>
                  <a:cubicBezTo>
                    <a:pt x="1529242" y="94699"/>
                    <a:pt x="1503793" y="109080"/>
                    <a:pt x="1480020" y="132671"/>
                  </a:cubicBezTo>
                  <a:cubicBezTo>
                    <a:pt x="1467023" y="145559"/>
                    <a:pt x="1455336" y="160231"/>
                    <a:pt x="1440373" y="170971"/>
                  </a:cubicBezTo>
                  <a:cubicBezTo>
                    <a:pt x="1422607" y="183713"/>
                    <a:pt x="1401527" y="185752"/>
                    <a:pt x="1381940" y="194089"/>
                  </a:cubicBezTo>
                  <a:cubicBezTo>
                    <a:pt x="1364757" y="201407"/>
                    <a:pt x="1349939" y="213676"/>
                    <a:pt x="1341456" y="230495"/>
                  </a:cubicBezTo>
                  <a:cubicBezTo>
                    <a:pt x="1328241" y="256635"/>
                    <a:pt x="1326166" y="281319"/>
                    <a:pt x="1297368" y="297010"/>
                  </a:cubicBezTo>
                  <a:cubicBezTo>
                    <a:pt x="1267478" y="313320"/>
                    <a:pt x="1232164" y="311973"/>
                    <a:pt x="1200381" y="322131"/>
                  </a:cubicBezTo>
                  <a:cubicBezTo>
                    <a:pt x="1185418" y="309170"/>
                    <a:pt x="1174715" y="292969"/>
                    <a:pt x="1174860" y="274766"/>
                  </a:cubicBezTo>
                  <a:cubicBezTo>
                    <a:pt x="1175079" y="249937"/>
                    <a:pt x="1198306" y="239998"/>
                    <a:pt x="1217783" y="231078"/>
                  </a:cubicBezTo>
                  <a:cubicBezTo>
                    <a:pt x="1238207" y="221685"/>
                    <a:pt x="1257212" y="211491"/>
                    <a:pt x="1276325" y="199550"/>
                  </a:cubicBezTo>
                  <a:cubicBezTo>
                    <a:pt x="1296713" y="186808"/>
                    <a:pt x="1315826" y="171480"/>
                    <a:pt x="1336541" y="159357"/>
                  </a:cubicBezTo>
                  <a:cubicBezTo>
                    <a:pt x="1352051" y="150292"/>
                    <a:pt x="1369744" y="145632"/>
                    <a:pt x="1386273" y="138860"/>
                  </a:cubicBezTo>
                  <a:cubicBezTo>
                    <a:pt x="1425264" y="122914"/>
                    <a:pt x="1464183" y="80610"/>
                    <a:pt x="1434512" y="37177"/>
                  </a:cubicBezTo>
                  <a:cubicBezTo>
                    <a:pt x="1410774" y="2190"/>
                    <a:pt x="1354635" y="188"/>
                    <a:pt x="1316664" y="6"/>
                  </a:cubicBezTo>
                  <a:cubicBezTo>
                    <a:pt x="1251023" y="-322"/>
                    <a:pt x="1186510" y="13731"/>
                    <a:pt x="1120906" y="15005"/>
                  </a:cubicBezTo>
                  <a:cubicBezTo>
                    <a:pt x="1086247" y="15697"/>
                    <a:pt x="1037134" y="8816"/>
                    <a:pt x="1004951" y="26510"/>
                  </a:cubicBezTo>
                  <a:cubicBezTo>
                    <a:pt x="984709" y="37650"/>
                    <a:pt x="974988" y="62042"/>
                    <a:pt x="965486" y="82831"/>
                  </a:cubicBezTo>
                  <a:cubicBezTo>
                    <a:pt x="952744" y="72855"/>
                    <a:pt x="942550" y="61023"/>
                    <a:pt x="933594" y="47079"/>
                  </a:cubicBezTo>
                  <a:cubicBezTo>
                    <a:pt x="931300" y="43548"/>
                    <a:pt x="927405" y="41982"/>
                    <a:pt x="923327" y="42893"/>
                  </a:cubicBezTo>
                  <a:cubicBezTo>
                    <a:pt x="904687" y="47116"/>
                    <a:pt x="891617" y="54688"/>
                    <a:pt x="883353" y="72418"/>
                  </a:cubicBezTo>
                  <a:cubicBezTo>
                    <a:pt x="870756" y="99432"/>
                    <a:pt x="869883" y="119601"/>
                    <a:pt x="835697" y="129722"/>
                  </a:cubicBezTo>
                  <a:cubicBezTo>
                    <a:pt x="821098" y="134055"/>
                    <a:pt x="806171" y="133363"/>
                    <a:pt x="793064" y="142100"/>
                  </a:cubicBezTo>
                  <a:cubicBezTo>
                    <a:pt x="775881" y="153532"/>
                    <a:pt x="763830" y="175412"/>
                    <a:pt x="756185" y="193798"/>
                  </a:cubicBezTo>
                  <a:cubicBezTo>
                    <a:pt x="752472" y="202681"/>
                    <a:pt x="750760" y="215569"/>
                    <a:pt x="744425" y="222814"/>
                  </a:cubicBezTo>
                  <a:cubicBezTo>
                    <a:pt x="729462" y="239888"/>
                    <a:pt x="701830" y="220775"/>
                    <a:pt x="692255" y="206686"/>
                  </a:cubicBezTo>
                  <a:cubicBezTo>
                    <a:pt x="679950" y="188555"/>
                    <a:pt x="677838" y="165328"/>
                    <a:pt x="659489" y="151202"/>
                  </a:cubicBezTo>
                  <a:cubicBezTo>
                    <a:pt x="620898" y="121458"/>
                    <a:pt x="568655" y="158192"/>
                    <a:pt x="559080" y="199477"/>
                  </a:cubicBezTo>
                  <a:cubicBezTo>
                    <a:pt x="553655" y="222887"/>
                    <a:pt x="565997" y="241199"/>
                    <a:pt x="569346" y="263443"/>
                  </a:cubicBezTo>
                  <a:cubicBezTo>
                    <a:pt x="575281" y="302835"/>
                    <a:pt x="532248" y="315650"/>
                    <a:pt x="504179" y="299595"/>
                  </a:cubicBezTo>
                  <a:cubicBezTo>
                    <a:pt x="468027" y="278916"/>
                    <a:pt x="447202" y="238359"/>
                    <a:pt x="420043" y="208324"/>
                  </a:cubicBezTo>
                  <a:cubicBezTo>
                    <a:pt x="395105" y="180728"/>
                    <a:pt x="362703" y="181929"/>
                    <a:pt x="327316" y="185643"/>
                  </a:cubicBezTo>
                  <a:cubicBezTo>
                    <a:pt x="288325" y="189720"/>
                    <a:pt x="235389" y="198676"/>
                    <a:pt x="216130" y="238796"/>
                  </a:cubicBezTo>
                  <a:cubicBezTo>
                    <a:pt x="209104" y="253468"/>
                    <a:pt x="212745" y="265737"/>
                    <a:pt x="221154" y="278953"/>
                  </a:cubicBezTo>
                  <a:cubicBezTo>
                    <a:pt x="236081" y="302398"/>
                    <a:pt x="254466" y="325116"/>
                    <a:pt x="272306" y="346414"/>
                  </a:cubicBezTo>
                  <a:cubicBezTo>
                    <a:pt x="289853" y="367420"/>
                    <a:pt x="309331" y="387298"/>
                    <a:pt x="332085" y="402662"/>
                  </a:cubicBezTo>
                  <a:cubicBezTo>
                    <a:pt x="359827" y="421411"/>
                    <a:pt x="387969" y="426872"/>
                    <a:pt x="420043" y="433826"/>
                  </a:cubicBezTo>
                  <a:cubicBezTo>
                    <a:pt x="453064" y="440998"/>
                    <a:pt x="484555" y="453158"/>
                    <a:pt x="516630" y="463570"/>
                  </a:cubicBezTo>
                  <a:cubicBezTo>
                    <a:pt x="554311" y="475803"/>
                    <a:pt x="592537" y="482793"/>
                    <a:pt x="631747" y="488072"/>
                  </a:cubicBezTo>
                  <a:cubicBezTo>
                    <a:pt x="687158" y="495535"/>
                    <a:pt x="738054" y="506967"/>
                    <a:pt x="790662" y="524733"/>
                  </a:cubicBezTo>
                  <a:cubicBezTo>
                    <a:pt x="790771" y="547669"/>
                    <a:pt x="794921" y="572244"/>
                    <a:pt x="808537" y="589646"/>
                  </a:cubicBezTo>
                  <a:cubicBezTo>
                    <a:pt x="830345" y="617424"/>
                    <a:pt x="871339" y="618844"/>
                    <a:pt x="890124" y="649717"/>
                  </a:cubicBezTo>
                  <a:cubicBezTo>
                    <a:pt x="907673" y="678478"/>
                    <a:pt x="920379" y="709242"/>
                    <a:pt x="939674" y="737347"/>
                  </a:cubicBezTo>
                  <a:cubicBezTo>
                    <a:pt x="960389" y="767528"/>
                    <a:pt x="980923" y="798074"/>
                    <a:pt x="988895" y="834444"/>
                  </a:cubicBezTo>
                  <a:cubicBezTo>
                    <a:pt x="996213" y="867792"/>
                    <a:pt x="985364" y="908749"/>
                    <a:pt x="1006771" y="938202"/>
                  </a:cubicBezTo>
                  <a:cubicBezTo>
                    <a:pt x="1022935" y="960447"/>
                    <a:pt x="1051843" y="965544"/>
                    <a:pt x="1073104" y="981235"/>
                  </a:cubicBezTo>
                  <a:cubicBezTo>
                    <a:pt x="1053408" y="1014183"/>
                    <a:pt x="1023809" y="1049534"/>
                    <a:pt x="982597" y="1047859"/>
                  </a:cubicBezTo>
                  <a:cubicBezTo>
                    <a:pt x="975207" y="1047568"/>
                    <a:pt x="971894" y="1055686"/>
                    <a:pt x="974733" y="1061548"/>
                  </a:cubicBezTo>
                  <a:cubicBezTo>
                    <a:pt x="1008919" y="1132322"/>
                    <a:pt x="889870" y="1135344"/>
                    <a:pt x="850332" y="1112917"/>
                  </a:cubicBezTo>
                  <a:cubicBezTo>
                    <a:pt x="828488" y="1100539"/>
                    <a:pt x="803368" y="1080989"/>
                    <a:pt x="786329" y="1062421"/>
                  </a:cubicBezTo>
                  <a:cubicBezTo>
                    <a:pt x="776245" y="1051390"/>
                    <a:pt x="768454" y="1037701"/>
                    <a:pt x="778793" y="1025978"/>
                  </a:cubicBezTo>
                  <a:cubicBezTo>
                    <a:pt x="783053" y="1021136"/>
                    <a:pt x="790407" y="1018042"/>
                    <a:pt x="795540" y="1013928"/>
                  </a:cubicBezTo>
                  <a:cubicBezTo>
                    <a:pt x="810467" y="1001914"/>
                    <a:pt x="823064" y="986878"/>
                    <a:pt x="831110" y="969366"/>
                  </a:cubicBezTo>
                  <a:cubicBezTo>
                    <a:pt x="859070" y="908531"/>
                    <a:pt x="807846" y="851882"/>
                    <a:pt x="745408" y="854649"/>
                  </a:cubicBezTo>
                  <a:cubicBezTo>
                    <a:pt x="688578" y="857198"/>
                    <a:pt x="611396" y="911917"/>
                    <a:pt x="628798" y="976320"/>
                  </a:cubicBezTo>
                  <a:cubicBezTo>
                    <a:pt x="633422" y="993395"/>
                    <a:pt x="647402" y="1007156"/>
                    <a:pt x="651589" y="1024195"/>
                  </a:cubicBezTo>
                  <a:cubicBezTo>
                    <a:pt x="658324" y="1051718"/>
                    <a:pt x="637063" y="1066208"/>
                    <a:pt x="612379" y="1067992"/>
                  </a:cubicBezTo>
                  <a:cubicBezTo>
                    <a:pt x="580196" y="1070322"/>
                    <a:pt x="549432" y="1058089"/>
                    <a:pt x="517613" y="1056087"/>
                  </a:cubicBezTo>
                  <a:cubicBezTo>
                    <a:pt x="446511" y="1051645"/>
                    <a:pt x="385530" y="1124931"/>
                    <a:pt x="360191" y="1183837"/>
                  </a:cubicBezTo>
                  <a:cubicBezTo>
                    <a:pt x="330701" y="1252427"/>
                    <a:pt x="361902" y="1300848"/>
                    <a:pt x="422446" y="1335179"/>
                  </a:cubicBezTo>
                  <a:cubicBezTo>
                    <a:pt x="454229" y="1353201"/>
                    <a:pt x="487214" y="1368127"/>
                    <a:pt x="517613" y="1388588"/>
                  </a:cubicBezTo>
                  <a:cubicBezTo>
                    <a:pt x="542988" y="1405662"/>
                    <a:pt x="571822" y="1427834"/>
                    <a:pt x="603605" y="1429945"/>
                  </a:cubicBezTo>
                  <a:cubicBezTo>
                    <a:pt x="638264" y="1432239"/>
                    <a:pt x="659780" y="1404497"/>
                    <a:pt x="668627" y="1373770"/>
                  </a:cubicBezTo>
                  <a:cubicBezTo>
                    <a:pt x="675217" y="1350907"/>
                    <a:pt x="676018" y="1326296"/>
                    <a:pt x="679330" y="1302814"/>
                  </a:cubicBezTo>
                  <a:cubicBezTo>
                    <a:pt x="682644" y="1279077"/>
                    <a:pt x="690325" y="1257160"/>
                    <a:pt x="696551" y="1234115"/>
                  </a:cubicBezTo>
                  <a:cubicBezTo>
                    <a:pt x="702667" y="1211543"/>
                    <a:pt x="707764" y="1184857"/>
                    <a:pt x="724730" y="1167527"/>
                  </a:cubicBezTo>
                  <a:cubicBezTo>
                    <a:pt x="743297" y="1148523"/>
                    <a:pt x="773260" y="1138511"/>
                    <a:pt x="798089" y="1149761"/>
                  </a:cubicBezTo>
                  <a:cubicBezTo>
                    <a:pt x="838464" y="1168073"/>
                    <a:pt x="856812" y="1222246"/>
                    <a:pt x="859106" y="1263313"/>
                  </a:cubicBezTo>
                  <a:cubicBezTo>
                    <a:pt x="859361" y="1268082"/>
                    <a:pt x="863075" y="1272596"/>
                    <a:pt x="868208" y="1272414"/>
                  </a:cubicBezTo>
                  <a:cubicBezTo>
                    <a:pt x="891763" y="1271613"/>
                    <a:pt x="918449" y="1259927"/>
                    <a:pt x="941421" y="1264332"/>
                  </a:cubicBezTo>
                  <a:cubicBezTo>
                    <a:pt x="973350" y="1270448"/>
                    <a:pt x="985910" y="1307984"/>
                    <a:pt x="997414" y="1334233"/>
                  </a:cubicBezTo>
                  <a:cubicBezTo>
                    <a:pt x="1006917" y="1355967"/>
                    <a:pt x="1015436" y="1378467"/>
                    <a:pt x="1027341" y="1399036"/>
                  </a:cubicBezTo>
                  <a:cubicBezTo>
                    <a:pt x="1045107" y="1429727"/>
                    <a:pt x="1067716" y="1458452"/>
                    <a:pt x="1076635" y="1493511"/>
                  </a:cubicBezTo>
                  <a:cubicBezTo>
                    <a:pt x="1084754" y="1525331"/>
                    <a:pt x="1066405" y="1553582"/>
                    <a:pt x="1071684" y="1584564"/>
                  </a:cubicBezTo>
                  <a:cubicBezTo>
                    <a:pt x="1075761" y="1608338"/>
                    <a:pt x="1098771" y="1619332"/>
                    <a:pt x="1101538" y="1643980"/>
                  </a:cubicBezTo>
                  <a:cubicBezTo>
                    <a:pt x="1104887" y="1673687"/>
                    <a:pt x="1092873" y="1689415"/>
                    <a:pt x="1062073" y="1685920"/>
                  </a:cubicBezTo>
                  <a:cubicBezTo>
                    <a:pt x="1025229" y="1681733"/>
                    <a:pt x="1016856" y="1664986"/>
                    <a:pt x="999744" y="1637208"/>
                  </a:cubicBezTo>
                  <a:cubicBezTo>
                    <a:pt x="980704" y="1606335"/>
                    <a:pt x="944953" y="1591991"/>
                    <a:pt x="909493" y="1593848"/>
                  </a:cubicBezTo>
                  <a:cubicBezTo>
                    <a:pt x="879239" y="1595413"/>
                    <a:pt x="849859" y="1612124"/>
                    <a:pt x="850623" y="1645836"/>
                  </a:cubicBezTo>
                  <a:cubicBezTo>
                    <a:pt x="851534" y="1687631"/>
                    <a:pt x="892418" y="1683990"/>
                    <a:pt x="918813" y="1701429"/>
                  </a:cubicBezTo>
                  <a:cubicBezTo>
                    <a:pt x="976590" y="1739620"/>
                    <a:pt x="862783" y="1780723"/>
                    <a:pt x="836315" y="1785383"/>
                  </a:cubicBezTo>
                  <a:cubicBezTo>
                    <a:pt x="796742" y="1792336"/>
                    <a:pt x="756367" y="1782871"/>
                    <a:pt x="719887" y="1802639"/>
                  </a:cubicBezTo>
                  <a:cubicBezTo>
                    <a:pt x="671139" y="1829070"/>
                    <a:pt x="619769" y="1866423"/>
                    <a:pt x="579795" y="1904942"/>
                  </a:cubicBezTo>
                  <a:cubicBezTo>
                    <a:pt x="535598" y="1947574"/>
                    <a:pt x="521727" y="2009283"/>
                    <a:pt x="482954" y="2055483"/>
                  </a:cubicBezTo>
                  <a:cubicBezTo>
                    <a:pt x="453246" y="2090906"/>
                    <a:pt x="401803" y="2117774"/>
                    <a:pt x="396124" y="2168343"/>
                  </a:cubicBezTo>
                  <a:cubicBezTo>
                    <a:pt x="393867" y="2188476"/>
                    <a:pt x="398818" y="2209228"/>
                    <a:pt x="401622" y="2229069"/>
                  </a:cubicBezTo>
                  <a:cubicBezTo>
                    <a:pt x="403733" y="2244069"/>
                    <a:pt x="404461" y="2310438"/>
                    <a:pt x="373843" y="2287611"/>
                  </a:cubicBezTo>
                  <a:cubicBezTo>
                    <a:pt x="362266" y="2278983"/>
                    <a:pt x="357970" y="2254845"/>
                    <a:pt x="352837" y="2241994"/>
                  </a:cubicBezTo>
                  <a:cubicBezTo>
                    <a:pt x="346466" y="2226011"/>
                    <a:pt x="338565" y="2213815"/>
                    <a:pt x="325022" y="2202529"/>
                  </a:cubicBezTo>
                  <a:cubicBezTo>
                    <a:pt x="287997" y="2171620"/>
                    <a:pt x="234952" y="2167870"/>
                    <a:pt x="188752" y="2168015"/>
                  </a:cubicBezTo>
                  <a:cubicBezTo>
                    <a:pt x="148669" y="2168125"/>
                    <a:pt x="106000" y="2173331"/>
                    <a:pt x="71159" y="2194665"/>
                  </a:cubicBezTo>
                  <a:cubicBezTo>
                    <a:pt x="276" y="2238062"/>
                    <a:pt x="-24845" y="2361007"/>
                    <a:pt x="29073" y="2426538"/>
                  </a:cubicBezTo>
                  <a:cubicBezTo>
                    <a:pt x="83756" y="2493017"/>
                    <a:pt x="182673" y="2470590"/>
                    <a:pt x="244564" y="2426684"/>
                  </a:cubicBezTo>
                  <a:cubicBezTo>
                    <a:pt x="256906" y="2448674"/>
                    <a:pt x="238229" y="2476160"/>
                    <a:pt x="254503" y="2498478"/>
                  </a:cubicBezTo>
                  <a:cubicBezTo>
                    <a:pt x="271796" y="2522178"/>
                    <a:pt x="299974" y="2523962"/>
                    <a:pt x="309768" y="2555600"/>
                  </a:cubicBezTo>
                  <a:cubicBezTo>
                    <a:pt x="323493" y="2599979"/>
                    <a:pt x="305108" y="2657611"/>
                    <a:pt x="349888" y="2688629"/>
                  </a:cubicBezTo>
                  <a:cubicBezTo>
                    <a:pt x="378722" y="2708616"/>
                    <a:pt x="427907" y="2715242"/>
                    <a:pt x="462311" y="2711529"/>
                  </a:cubicBezTo>
                  <a:cubicBezTo>
                    <a:pt x="513135" y="2706068"/>
                    <a:pt x="539930" y="2655827"/>
                    <a:pt x="586895" y="2638679"/>
                  </a:cubicBezTo>
                  <a:cubicBezTo>
                    <a:pt x="656613" y="2613231"/>
                    <a:pt x="721526" y="2640572"/>
                    <a:pt x="782871" y="2677816"/>
                  </a:cubicBezTo>
                  <a:cubicBezTo>
                    <a:pt x="741622" y="2730205"/>
                    <a:pt x="692474" y="2773274"/>
                    <a:pt x="631857" y="2805640"/>
                  </a:cubicBezTo>
                  <a:cubicBezTo>
                    <a:pt x="567453" y="2840044"/>
                    <a:pt x="494968" y="2853005"/>
                    <a:pt x="430455" y="2886098"/>
                  </a:cubicBezTo>
                  <a:cubicBezTo>
                    <a:pt x="379122" y="2912420"/>
                    <a:pt x="345373" y="2957127"/>
                    <a:pt x="354584" y="3016725"/>
                  </a:cubicBezTo>
                  <a:cubicBezTo>
                    <a:pt x="364341" y="3079854"/>
                    <a:pt x="406973" y="3135228"/>
                    <a:pt x="444035" y="3185032"/>
                  </a:cubicBezTo>
                  <a:cubicBezTo>
                    <a:pt x="490381" y="3247324"/>
                    <a:pt x="530828" y="3313365"/>
                    <a:pt x="577356" y="3375548"/>
                  </a:cubicBezTo>
                  <a:cubicBezTo>
                    <a:pt x="596142" y="3400668"/>
                    <a:pt x="624066" y="3425425"/>
                    <a:pt x="631310" y="3456662"/>
                  </a:cubicBezTo>
                  <a:cubicBezTo>
                    <a:pt x="641140" y="3499148"/>
                    <a:pt x="616675" y="3541707"/>
                    <a:pt x="621408" y="3585104"/>
                  </a:cubicBezTo>
                  <a:cubicBezTo>
                    <a:pt x="625959" y="3626862"/>
                    <a:pt x="634296" y="3668220"/>
                    <a:pt x="634624" y="3710379"/>
                  </a:cubicBezTo>
                  <a:cubicBezTo>
                    <a:pt x="634951" y="3755778"/>
                    <a:pt x="624539" y="3800339"/>
                    <a:pt x="619478" y="3845301"/>
                  </a:cubicBezTo>
                  <a:cubicBezTo>
                    <a:pt x="608811" y="3940431"/>
                    <a:pt x="608593" y="4036909"/>
                    <a:pt x="619442" y="4132039"/>
                  </a:cubicBezTo>
                  <a:cubicBezTo>
                    <a:pt x="624502" y="4176419"/>
                    <a:pt x="632912" y="4219961"/>
                    <a:pt x="641723" y="4263685"/>
                  </a:cubicBezTo>
                  <a:cubicBezTo>
                    <a:pt x="647693" y="4293357"/>
                    <a:pt x="649841" y="4324630"/>
                    <a:pt x="661382" y="4352881"/>
                  </a:cubicBezTo>
                  <a:cubicBezTo>
                    <a:pt x="684755" y="4410185"/>
                    <a:pt x="747811" y="4426314"/>
                    <a:pt x="803914" y="4432357"/>
                  </a:cubicBezTo>
                  <a:cubicBezTo>
                    <a:pt x="837117" y="4435925"/>
                    <a:pt x="871994" y="4435925"/>
                    <a:pt x="903996" y="4425440"/>
                  </a:cubicBezTo>
                  <a:cubicBezTo>
                    <a:pt x="908874" y="4423838"/>
                    <a:pt x="911459" y="4419251"/>
                    <a:pt x="910367" y="4414226"/>
                  </a:cubicBezTo>
                  <a:cubicBezTo>
                    <a:pt x="905743" y="4393074"/>
                    <a:pt x="896423" y="4375381"/>
                    <a:pt x="881096" y="4360053"/>
                  </a:cubicBezTo>
                  <a:cubicBezTo>
                    <a:pt x="865223" y="4344217"/>
                    <a:pt x="844107" y="4333004"/>
                    <a:pt x="831037" y="4314400"/>
                  </a:cubicBezTo>
                  <a:cubicBezTo>
                    <a:pt x="805625" y="4278175"/>
                    <a:pt x="818258" y="4210750"/>
                    <a:pt x="824010" y="4169647"/>
                  </a:cubicBezTo>
                  <a:cubicBezTo>
                    <a:pt x="832529" y="4108630"/>
                    <a:pt x="843633" y="4043499"/>
                    <a:pt x="875453" y="3989763"/>
                  </a:cubicBezTo>
                  <a:cubicBezTo>
                    <a:pt x="891362" y="3962894"/>
                    <a:pt x="912405" y="3938320"/>
                    <a:pt x="940657" y="3924158"/>
                  </a:cubicBezTo>
                  <a:cubicBezTo>
                    <a:pt x="963229" y="3912835"/>
                    <a:pt x="988568" y="3907156"/>
                    <a:pt x="1007426" y="3889281"/>
                  </a:cubicBezTo>
                  <a:cubicBezTo>
                    <a:pt x="1023518" y="3874026"/>
                    <a:pt x="1030217" y="3856806"/>
                    <a:pt x="1031127" y="3834889"/>
                  </a:cubicBezTo>
                  <a:cubicBezTo>
                    <a:pt x="1031928" y="3815994"/>
                    <a:pt x="1032656" y="3801031"/>
                    <a:pt x="1047729" y="3788289"/>
                  </a:cubicBezTo>
                  <a:cubicBezTo>
                    <a:pt x="1058578" y="3779114"/>
                    <a:pt x="1070592" y="3770486"/>
                    <a:pt x="1081951" y="3762003"/>
                  </a:cubicBezTo>
                  <a:cubicBezTo>
                    <a:pt x="1099644" y="3748751"/>
                    <a:pt x="1110311" y="3737028"/>
                    <a:pt x="1118539" y="3716313"/>
                  </a:cubicBezTo>
                  <a:cubicBezTo>
                    <a:pt x="1132628" y="3680744"/>
                    <a:pt x="1152361" y="3648888"/>
                    <a:pt x="1171765" y="3615940"/>
                  </a:cubicBezTo>
                  <a:cubicBezTo>
                    <a:pt x="1189751" y="3585468"/>
                    <a:pt x="1205769" y="3552046"/>
                    <a:pt x="1234895" y="3530494"/>
                  </a:cubicBezTo>
                  <a:cubicBezTo>
                    <a:pt x="1257175" y="3514002"/>
                    <a:pt x="1283825" y="3504973"/>
                    <a:pt x="1309055" y="3494160"/>
                  </a:cubicBezTo>
                  <a:cubicBezTo>
                    <a:pt x="1354672" y="3474610"/>
                    <a:pt x="1401782" y="3446504"/>
                    <a:pt x="1416818" y="3396081"/>
                  </a:cubicBezTo>
                  <a:cubicBezTo>
                    <a:pt x="1431927" y="3345439"/>
                    <a:pt x="1412449" y="3291558"/>
                    <a:pt x="1427413" y="3240771"/>
                  </a:cubicBezTo>
                  <a:cubicBezTo>
                    <a:pt x="1440992" y="3194680"/>
                    <a:pt x="1487082" y="3163625"/>
                    <a:pt x="1495420" y="3116005"/>
                  </a:cubicBezTo>
                  <a:cubicBezTo>
                    <a:pt x="1512167" y="3020547"/>
                    <a:pt x="1356602" y="2962625"/>
                    <a:pt x="1288885" y="2939834"/>
                  </a:cubicBezTo>
                  <a:cubicBezTo>
                    <a:pt x="1265840" y="2932080"/>
                    <a:pt x="1242467" y="2925818"/>
                    <a:pt x="1218439" y="2921922"/>
                  </a:cubicBezTo>
                  <a:cubicBezTo>
                    <a:pt x="1196303" y="2918318"/>
                    <a:pt x="1171584" y="2918282"/>
                    <a:pt x="1151888" y="2906195"/>
                  </a:cubicBezTo>
                  <a:cubicBezTo>
                    <a:pt x="1104596" y="2877178"/>
                    <a:pt x="1086647" y="2816307"/>
                    <a:pt x="1039901" y="2785288"/>
                  </a:cubicBezTo>
                  <a:cubicBezTo>
                    <a:pt x="1016237" y="2769597"/>
                    <a:pt x="989806" y="2764609"/>
                    <a:pt x="962756" y="2757583"/>
                  </a:cubicBezTo>
                  <a:cubicBezTo>
                    <a:pt x="929116" y="2748845"/>
                    <a:pt x="900537" y="2731734"/>
                    <a:pt x="871448" y="2713276"/>
                  </a:cubicBezTo>
                  <a:cubicBezTo>
                    <a:pt x="850769" y="2700133"/>
                    <a:pt x="830309" y="2686445"/>
                    <a:pt x="809447" y="2673448"/>
                  </a:cubicBezTo>
                  <a:cubicBezTo>
                    <a:pt x="846546" y="2619275"/>
                    <a:pt x="877164" y="2559750"/>
                    <a:pt x="943351" y="2537032"/>
                  </a:cubicBezTo>
                  <a:cubicBezTo>
                    <a:pt x="1024902" y="2509035"/>
                    <a:pt x="1116245" y="2511329"/>
                    <a:pt x="1201073" y="2518174"/>
                  </a:cubicBezTo>
                  <a:cubicBezTo>
                    <a:pt x="1286482" y="2525091"/>
                    <a:pt x="1371273" y="2538925"/>
                    <a:pt x="1456938" y="2542784"/>
                  </a:cubicBezTo>
                  <a:cubicBezTo>
                    <a:pt x="1543076" y="2546643"/>
                    <a:pt x="1626156" y="2537069"/>
                    <a:pt x="1708180" y="2510164"/>
                  </a:cubicBezTo>
                  <a:cubicBezTo>
                    <a:pt x="1744805" y="2498150"/>
                    <a:pt x="1781684" y="2484024"/>
                    <a:pt x="1815579" y="2465457"/>
                  </a:cubicBezTo>
                  <a:cubicBezTo>
                    <a:pt x="1853150" y="2444851"/>
                    <a:pt x="1888101" y="2418347"/>
                    <a:pt x="1924362" y="2395447"/>
                  </a:cubicBezTo>
                  <a:cubicBezTo>
                    <a:pt x="1954907" y="2376152"/>
                    <a:pt x="1977697" y="2351250"/>
                    <a:pt x="2001471" y="2324272"/>
                  </a:cubicBezTo>
                  <a:cubicBezTo>
                    <a:pt x="2030268" y="2291616"/>
                    <a:pt x="2059539" y="2259177"/>
                    <a:pt x="2085351" y="2224082"/>
                  </a:cubicBezTo>
                  <a:cubicBezTo>
                    <a:pt x="2115132" y="2183598"/>
                    <a:pt x="2144257" y="2152215"/>
                    <a:pt x="2190639" y="2130662"/>
                  </a:cubicBezTo>
                  <a:cubicBezTo>
                    <a:pt x="2224934" y="2114716"/>
                    <a:pt x="2259156" y="2099498"/>
                    <a:pt x="2292832" y="2082242"/>
                  </a:cubicBezTo>
                  <a:cubicBezTo>
                    <a:pt x="2351957" y="2051915"/>
                    <a:pt x="2424515" y="2014562"/>
                    <a:pt x="2493105" y="2022862"/>
                  </a:cubicBezTo>
                  <a:cubicBezTo>
                    <a:pt x="2528492" y="2027122"/>
                    <a:pt x="2554086" y="2048966"/>
                    <a:pt x="2568903" y="2080895"/>
                  </a:cubicBezTo>
                  <a:cubicBezTo>
                    <a:pt x="2577422" y="2099316"/>
                    <a:pt x="2581828" y="2117520"/>
                    <a:pt x="2599011" y="2130153"/>
                  </a:cubicBezTo>
                  <a:cubicBezTo>
                    <a:pt x="2625989" y="2149958"/>
                    <a:pt x="2664907" y="2152179"/>
                    <a:pt x="2696399" y="2159642"/>
                  </a:cubicBezTo>
                  <a:cubicBezTo>
                    <a:pt x="2740706" y="2170127"/>
                    <a:pt x="2781772" y="2185491"/>
                    <a:pt x="2821382" y="2208099"/>
                  </a:cubicBezTo>
                  <a:cubicBezTo>
                    <a:pt x="2827026" y="2211303"/>
                    <a:pt x="2832486" y="2208026"/>
                    <a:pt x="2834744" y="2202675"/>
                  </a:cubicBezTo>
                  <a:cubicBezTo>
                    <a:pt x="2856333" y="2151560"/>
                    <a:pt x="2905773" y="2162700"/>
                    <a:pt x="2949170" y="2176098"/>
                  </a:cubicBezTo>
                  <a:cubicBezTo>
                    <a:pt x="2989435" y="2188549"/>
                    <a:pt x="3031558" y="2207043"/>
                    <a:pt x="3074626" y="2203585"/>
                  </a:cubicBezTo>
                  <a:cubicBezTo>
                    <a:pt x="3113727" y="2200417"/>
                    <a:pt x="3154903" y="2169690"/>
                    <a:pt x="3159017" y="2128223"/>
                  </a:cubicBezTo>
                  <a:cubicBezTo>
                    <a:pt x="3164915" y="2068553"/>
                    <a:pt x="3085294" y="2053881"/>
                    <a:pt x="3042989" y="2043432"/>
                  </a:cubicBezTo>
                  <a:cubicBezTo>
                    <a:pt x="3011534" y="2035641"/>
                    <a:pt x="2984884" y="2016600"/>
                    <a:pt x="2974872" y="1983980"/>
                  </a:cubicBezTo>
                  <a:cubicBezTo>
                    <a:pt x="2967081" y="1958605"/>
                    <a:pt x="2976875" y="1933302"/>
                    <a:pt x="2948368" y="1919177"/>
                  </a:cubicBezTo>
                  <a:cubicBezTo>
                    <a:pt x="2894378" y="1892381"/>
                    <a:pt x="2882291" y="1965012"/>
                    <a:pt x="2884512" y="2002147"/>
                  </a:cubicBezTo>
                  <a:cubicBezTo>
                    <a:pt x="2885422" y="2017365"/>
                    <a:pt x="2887861" y="2014744"/>
                    <a:pt x="2871150" y="2022717"/>
                  </a:cubicBezTo>
                  <a:cubicBezTo>
                    <a:pt x="2854367" y="2030726"/>
                    <a:pt x="2853711" y="2028906"/>
                    <a:pt x="2841115" y="2016819"/>
                  </a:cubicBezTo>
                  <a:cubicBezTo>
                    <a:pt x="2827572" y="2003858"/>
                    <a:pt x="2818616" y="1987730"/>
                    <a:pt x="2812936" y="1970000"/>
                  </a:cubicBezTo>
                  <a:cubicBezTo>
                    <a:pt x="2803580" y="1940693"/>
                    <a:pt x="2805291" y="1909056"/>
                    <a:pt x="2793568" y="1880367"/>
                  </a:cubicBezTo>
                  <a:cubicBezTo>
                    <a:pt x="2776712" y="1839082"/>
                    <a:pt x="2723594" y="1786875"/>
                    <a:pt x="2676594" y="1782871"/>
                  </a:cubicBezTo>
                  <a:cubicBezTo>
                    <a:pt x="2657152" y="1781196"/>
                    <a:pt x="2638585" y="1791208"/>
                    <a:pt x="2632068" y="1810394"/>
                  </a:cubicBezTo>
                  <a:cubicBezTo>
                    <a:pt x="2624969" y="1831328"/>
                    <a:pt x="2637711" y="1852043"/>
                    <a:pt x="2650090" y="1867953"/>
                  </a:cubicBezTo>
                  <a:cubicBezTo>
                    <a:pt x="2666910" y="1889578"/>
                    <a:pt x="2697600" y="1909310"/>
                    <a:pt x="2708231" y="1934832"/>
                  </a:cubicBezTo>
                  <a:cubicBezTo>
                    <a:pt x="2722830" y="1969891"/>
                    <a:pt x="2674082" y="2035423"/>
                    <a:pt x="2641825" y="1999635"/>
                  </a:cubicBezTo>
                  <a:cubicBezTo>
                    <a:pt x="2655514" y="1977755"/>
                    <a:pt x="2645867" y="1945608"/>
                    <a:pt x="2637238" y="1923728"/>
                  </a:cubicBezTo>
                  <a:cubicBezTo>
                    <a:pt x="2623622" y="1889250"/>
                    <a:pt x="2601196" y="1855065"/>
                    <a:pt x="2571015" y="1832893"/>
                  </a:cubicBezTo>
                  <a:cubicBezTo>
                    <a:pt x="2543091" y="1812360"/>
                    <a:pt x="2518043" y="1810904"/>
                    <a:pt x="2486843" y="1822845"/>
                  </a:cubicBezTo>
                  <a:cubicBezTo>
                    <a:pt x="2459065" y="1833476"/>
                    <a:pt x="2424296" y="1835478"/>
                    <a:pt x="2399649" y="1852516"/>
                  </a:cubicBezTo>
                  <a:cubicBezTo>
                    <a:pt x="2355925" y="1882734"/>
                    <a:pt x="2345949" y="1943132"/>
                    <a:pt x="2310890" y="1980959"/>
                  </a:cubicBezTo>
                  <a:cubicBezTo>
                    <a:pt x="2269823" y="2025265"/>
                    <a:pt x="2187290" y="2029015"/>
                    <a:pt x="2141818" y="1988786"/>
                  </a:cubicBezTo>
                  <a:cubicBezTo>
                    <a:pt x="2121467" y="1970801"/>
                    <a:pt x="2106140" y="1936652"/>
                    <a:pt x="2108506" y="1909310"/>
                  </a:cubicBezTo>
                  <a:cubicBezTo>
                    <a:pt x="2111091" y="1879348"/>
                    <a:pt x="2138432" y="1868426"/>
                    <a:pt x="2164281" y="1862856"/>
                  </a:cubicBezTo>
                  <a:cubicBezTo>
                    <a:pt x="2204183" y="1854264"/>
                    <a:pt x="2261158" y="1867916"/>
                    <a:pt x="2289956" y="1831546"/>
                  </a:cubicBezTo>
                  <a:cubicBezTo>
                    <a:pt x="2311582" y="1804168"/>
                    <a:pt x="2305320" y="1775189"/>
                    <a:pt x="2278233" y="1756039"/>
                  </a:cubicBezTo>
                  <a:cubicBezTo>
                    <a:pt x="2265891" y="1747338"/>
                    <a:pt x="2249472" y="1741986"/>
                    <a:pt x="2238842" y="1731137"/>
                  </a:cubicBezTo>
                  <a:cubicBezTo>
                    <a:pt x="2218199" y="1710021"/>
                    <a:pt x="2249909" y="1692619"/>
                    <a:pt x="2266183" y="1682243"/>
                  </a:cubicBezTo>
                  <a:cubicBezTo>
                    <a:pt x="2293196" y="1665095"/>
                    <a:pt x="2315768" y="1624466"/>
                    <a:pt x="2275321" y="1606626"/>
                  </a:cubicBezTo>
                  <a:cubicBezTo>
                    <a:pt x="2252385" y="1596505"/>
                    <a:pt x="2227956" y="1599964"/>
                    <a:pt x="2204801" y="1587695"/>
                  </a:cubicBezTo>
                  <a:cubicBezTo>
                    <a:pt x="2169960" y="1569237"/>
                    <a:pt x="2132461" y="1525986"/>
                    <a:pt x="2152995" y="1484264"/>
                  </a:cubicBezTo>
                  <a:cubicBezTo>
                    <a:pt x="2168723" y="1452336"/>
                    <a:pt x="2209279" y="1445855"/>
                    <a:pt x="2240698" y="1454119"/>
                  </a:cubicBezTo>
                  <a:cubicBezTo>
                    <a:pt x="2272335" y="1462457"/>
                    <a:pt x="2296291" y="1487322"/>
                    <a:pt x="2319045" y="1509312"/>
                  </a:cubicBezTo>
                  <a:cubicBezTo>
                    <a:pt x="2353231" y="1542369"/>
                    <a:pt x="2386106" y="1569710"/>
                    <a:pt x="2434672" y="1575208"/>
                  </a:cubicBezTo>
                  <a:cubicBezTo>
                    <a:pt x="2472353" y="1579467"/>
                    <a:pt x="2525980" y="1579940"/>
                    <a:pt x="2556525" y="1553072"/>
                  </a:cubicBezTo>
                  <a:cubicBezTo>
                    <a:pt x="2585468" y="1527624"/>
                    <a:pt x="2561804" y="1500938"/>
                    <a:pt x="2547387" y="1475053"/>
                  </a:cubicBezTo>
                  <a:cubicBezTo>
                    <a:pt x="2538504" y="1459107"/>
                    <a:pt x="2543382" y="1457469"/>
                    <a:pt x="2562131" y="1457833"/>
                  </a:cubicBezTo>
                  <a:cubicBezTo>
                    <a:pt x="2577750" y="1458124"/>
                    <a:pt x="2591839" y="1463258"/>
                    <a:pt x="2605346" y="1470648"/>
                  </a:cubicBezTo>
                  <a:cubicBezTo>
                    <a:pt x="2622275" y="1479932"/>
                    <a:pt x="2637202" y="1494203"/>
                    <a:pt x="2656424" y="1498827"/>
                  </a:cubicBezTo>
                  <a:cubicBezTo>
                    <a:pt x="2712199" y="1512224"/>
                    <a:pt x="2750390" y="1445710"/>
                    <a:pt x="2776020" y="1408356"/>
                  </a:cubicBezTo>
                  <a:cubicBezTo>
                    <a:pt x="2790619" y="1387059"/>
                    <a:pt x="2860410" y="1334633"/>
                    <a:pt x="2837365" y="1306491"/>
                  </a:cubicBezTo>
                  <a:cubicBezTo>
                    <a:pt x="2831613" y="1299464"/>
                    <a:pt x="2819016" y="1294440"/>
                    <a:pt x="2811662" y="1289016"/>
                  </a:cubicBezTo>
                  <a:cubicBezTo>
                    <a:pt x="2795752" y="1277293"/>
                    <a:pt x="2787998" y="1266116"/>
                    <a:pt x="2782573" y="1246275"/>
                  </a:cubicBezTo>
                  <a:cubicBezTo>
                    <a:pt x="2771360" y="1205317"/>
                    <a:pt x="2789855" y="1166981"/>
                    <a:pt x="2785777" y="1126169"/>
                  </a:cubicBezTo>
                  <a:cubicBezTo>
                    <a:pt x="2785194" y="1120308"/>
                    <a:pt x="2780425" y="1115757"/>
                    <a:pt x="2774272" y="1117395"/>
                  </a:cubicBezTo>
                  <a:cubicBezTo>
                    <a:pt x="2706010" y="1135271"/>
                    <a:pt x="2678523" y="1181325"/>
                    <a:pt x="2684203" y="1250061"/>
                  </a:cubicBezTo>
                  <a:cubicBezTo>
                    <a:pt x="2687151" y="1285958"/>
                    <a:pt x="2696909" y="1321490"/>
                    <a:pt x="2690683" y="1357569"/>
                  </a:cubicBezTo>
                  <a:cubicBezTo>
                    <a:pt x="2683256" y="1400675"/>
                    <a:pt x="2646303" y="1448040"/>
                    <a:pt x="2596572" y="1430164"/>
                  </a:cubicBezTo>
                  <a:cubicBezTo>
                    <a:pt x="2570614" y="1420844"/>
                    <a:pt x="2565809" y="1387459"/>
                    <a:pt x="2538904" y="1377374"/>
                  </a:cubicBezTo>
                  <a:cubicBezTo>
                    <a:pt x="2505483" y="1364851"/>
                    <a:pt x="2459866" y="1411487"/>
                    <a:pt x="2437767" y="1374972"/>
                  </a:cubicBezTo>
                  <a:cubicBezTo>
                    <a:pt x="2421056" y="1347412"/>
                    <a:pt x="2427136" y="1304015"/>
                    <a:pt x="2433179" y="1274307"/>
                  </a:cubicBezTo>
                  <a:cubicBezTo>
                    <a:pt x="2440825" y="1236845"/>
                    <a:pt x="2453312" y="1217987"/>
                    <a:pt x="2486807" y="1197781"/>
                  </a:cubicBezTo>
                  <a:cubicBezTo>
                    <a:pt x="2522885" y="1175974"/>
                    <a:pt x="2541343" y="1154130"/>
                    <a:pt x="2558054" y="1115211"/>
                  </a:cubicBezTo>
                  <a:cubicBezTo>
                    <a:pt x="2576039" y="1073343"/>
                    <a:pt x="2600832" y="1035408"/>
                    <a:pt x="2625115" y="996890"/>
                  </a:cubicBezTo>
                  <a:cubicBezTo>
                    <a:pt x="2675392" y="917123"/>
                    <a:pt x="2760329" y="855559"/>
                    <a:pt x="2854330" y="904453"/>
                  </a:cubicBezTo>
                  <a:cubicBezTo>
                    <a:pt x="2894341" y="925278"/>
                    <a:pt x="2932787" y="936673"/>
                    <a:pt x="2976948" y="945556"/>
                  </a:cubicBezTo>
                  <a:cubicBezTo>
                    <a:pt x="3002687" y="950726"/>
                    <a:pt x="3027589" y="957498"/>
                    <a:pt x="3049943" y="971733"/>
                  </a:cubicBezTo>
                  <a:cubicBezTo>
                    <a:pt x="3059736" y="977958"/>
                    <a:pt x="3081544" y="990446"/>
                    <a:pt x="3085075" y="1003188"/>
                  </a:cubicBezTo>
                  <a:cubicBezTo>
                    <a:pt x="3091483" y="1026197"/>
                    <a:pt x="3025914" y="1038357"/>
                    <a:pt x="3011279" y="1051390"/>
                  </a:cubicBezTo>
                  <a:cubicBezTo>
                    <a:pt x="2999301" y="1062094"/>
                    <a:pt x="2996316" y="1075601"/>
                    <a:pt x="3003488" y="1090200"/>
                  </a:cubicBezTo>
                  <a:cubicBezTo>
                    <a:pt x="3018742" y="1121254"/>
                    <a:pt x="3052819" y="1126351"/>
                    <a:pt x="3082054" y="1113937"/>
                  </a:cubicBezTo>
                  <a:cubicBezTo>
                    <a:pt x="3100475" y="1106109"/>
                    <a:pt x="3116421" y="1093731"/>
                    <a:pt x="3132404" y="1081935"/>
                  </a:cubicBezTo>
                  <a:cubicBezTo>
                    <a:pt x="3147039" y="1071159"/>
                    <a:pt x="3164077" y="1061584"/>
                    <a:pt x="3176711" y="1048332"/>
                  </a:cubicBezTo>
                  <a:cubicBezTo>
                    <a:pt x="3200120" y="1023867"/>
                    <a:pt x="3185521" y="996890"/>
                    <a:pt x="3168774" y="973335"/>
                  </a:cubicBezTo>
                  <a:cubicBezTo>
                    <a:pt x="3208057" y="953311"/>
                    <a:pt x="3234888" y="999256"/>
                    <a:pt x="3275445" y="1003443"/>
                  </a:cubicBezTo>
                  <a:cubicBezTo>
                    <a:pt x="3329399" y="1009049"/>
                    <a:pt x="3372286" y="956442"/>
                    <a:pt x="3426095" y="953493"/>
                  </a:cubicBezTo>
                  <a:cubicBezTo>
                    <a:pt x="3432357" y="953165"/>
                    <a:pt x="3435998" y="947996"/>
                    <a:pt x="3434869" y="941989"/>
                  </a:cubicBezTo>
                  <a:cubicBezTo>
                    <a:pt x="3427479" y="902670"/>
                    <a:pt x="3383463" y="885595"/>
                    <a:pt x="3352117" y="868811"/>
                  </a:cubicBezTo>
                  <a:cubicBezTo>
                    <a:pt x="3292702" y="836956"/>
                    <a:pt x="3278139" y="784967"/>
                    <a:pt x="3283745" y="720346"/>
                  </a:cubicBezTo>
                  <a:cubicBezTo>
                    <a:pt x="3288697" y="663187"/>
                    <a:pt x="3302531" y="605920"/>
                    <a:pt x="3337882" y="559574"/>
                  </a:cubicBezTo>
                  <a:cubicBezTo>
                    <a:pt x="3370102" y="517379"/>
                    <a:pt x="3415683" y="490183"/>
                    <a:pt x="3464904" y="472199"/>
                  </a:cubicBezTo>
                  <a:cubicBezTo>
                    <a:pt x="3491882" y="517270"/>
                    <a:pt x="3426022" y="541953"/>
                    <a:pt x="3401375" y="573227"/>
                  </a:cubicBezTo>
                  <a:cubicBezTo>
                    <a:pt x="3373488" y="608650"/>
                    <a:pt x="3350989" y="673272"/>
                    <a:pt x="3363876" y="718016"/>
                  </a:cubicBezTo>
                  <a:cubicBezTo>
                    <a:pt x="3376073" y="760356"/>
                    <a:pt x="3415428" y="792867"/>
                    <a:pt x="3450597" y="816277"/>
                  </a:cubicBezTo>
                  <a:cubicBezTo>
                    <a:pt x="3487695" y="840997"/>
                    <a:pt x="3533495" y="864006"/>
                    <a:pt x="3579075" y="864115"/>
                  </a:cubicBezTo>
                  <a:cubicBezTo>
                    <a:pt x="3584099" y="864115"/>
                    <a:pt x="3588032" y="859928"/>
                    <a:pt x="3588177" y="855013"/>
                  </a:cubicBezTo>
                  <a:cubicBezTo>
                    <a:pt x="3589379" y="810561"/>
                    <a:pt x="3566988" y="606976"/>
                    <a:pt x="3659679" y="668066"/>
                  </a:cubicBezTo>
                  <a:cubicBezTo>
                    <a:pt x="3687203" y="686196"/>
                    <a:pt x="3688222" y="735272"/>
                    <a:pt x="3725248" y="705528"/>
                  </a:cubicBezTo>
                  <a:cubicBezTo>
                    <a:pt x="3751715" y="684267"/>
                    <a:pt x="3770465" y="663551"/>
                    <a:pt x="3782624" y="632169"/>
                  </a:cubicBezTo>
                  <a:cubicBezTo>
                    <a:pt x="3787139" y="620519"/>
                    <a:pt x="3793219" y="609706"/>
                    <a:pt x="3795512" y="597364"/>
                  </a:cubicBezTo>
                  <a:cubicBezTo>
                    <a:pt x="3799371" y="576358"/>
                    <a:pt x="3798279" y="568749"/>
                    <a:pt x="3825584" y="565181"/>
                  </a:cubicBezTo>
                  <a:cubicBezTo>
                    <a:pt x="3833630" y="564125"/>
                    <a:pt x="3837307" y="556116"/>
                    <a:pt x="3832028" y="549635"/>
                  </a:cubicBezTo>
                  <a:cubicBezTo>
                    <a:pt x="3789068" y="497101"/>
                    <a:pt x="3868325" y="472817"/>
                    <a:pt x="3903239" y="447988"/>
                  </a:cubicBezTo>
                  <a:cubicBezTo>
                    <a:pt x="3949366" y="415186"/>
                    <a:pt x="3985154" y="369714"/>
                    <a:pt x="4043878" y="359848"/>
                  </a:cubicBezTo>
                  <a:cubicBezTo>
                    <a:pt x="4048101" y="359156"/>
                    <a:pt x="4050176" y="354787"/>
                    <a:pt x="4050576" y="351074"/>
                  </a:cubicBezTo>
                  <a:cubicBezTo>
                    <a:pt x="4053744" y="321439"/>
                    <a:pt x="4057639" y="290603"/>
                    <a:pt x="4045662" y="263480"/>
                  </a:cubicBezTo>
                  <a:cubicBezTo>
                    <a:pt x="4084362" y="268067"/>
                    <a:pt x="4122698" y="285761"/>
                    <a:pt x="4159141" y="297302"/>
                  </a:cubicBezTo>
                  <a:cubicBezTo>
                    <a:pt x="4192999" y="308041"/>
                    <a:pt x="4239745" y="310335"/>
                    <a:pt x="4261771" y="341936"/>
                  </a:cubicBezTo>
                  <a:cubicBezTo>
                    <a:pt x="4280593" y="368950"/>
                    <a:pt x="4283943" y="404555"/>
                    <a:pt x="4300508" y="432952"/>
                  </a:cubicBezTo>
                  <a:cubicBezTo>
                    <a:pt x="4313577" y="455342"/>
                    <a:pt x="4333128" y="462150"/>
                    <a:pt x="4357957" y="465063"/>
                  </a:cubicBezTo>
                  <a:cubicBezTo>
                    <a:pt x="4398696" y="469832"/>
                    <a:pt x="4437578" y="470014"/>
                    <a:pt x="4474313" y="450282"/>
                  </a:cubicBezTo>
                  <a:cubicBezTo>
                    <a:pt x="4522951" y="424178"/>
                    <a:pt x="4568169" y="383112"/>
                    <a:pt x="4627730" y="398803"/>
                  </a:cubicBezTo>
                  <a:cubicBezTo>
                    <a:pt x="4670107" y="409980"/>
                    <a:pt x="4681539" y="449153"/>
                    <a:pt x="4708953" y="477769"/>
                  </a:cubicBezTo>
                  <a:cubicBezTo>
                    <a:pt x="4734255" y="504163"/>
                    <a:pt x="4763089" y="504892"/>
                    <a:pt x="4796620" y="495244"/>
                  </a:cubicBezTo>
                  <a:cubicBezTo>
                    <a:pt x="4833972" y="484504"/>
                    <a:pt x="4882830" y="467611"/>
                    <a:pt x="4913995" y="444056"/>
                  </a:cubicBezTo>
                  <a:cubicBezTo>
                    <a:pt x="4938678" y="425416"/>
                    <a:pt x="4928921" y="402844"/>
                    <a:pt x="4913812" y="383002"/>
                  </a:cubicBezTo>
                  <a:cubicBezTo>
                    <a:pt x="4970097" y="371280"/>
                    <a:pt x="5030131" y="371971"/>
                    <a:pt x="5086816" y="378233"/>
                  </a:cubicBezTo>
                  <a:cubicBezTo>
                    <a:pt x="5133308" y="383367"/>
                    <a:pt x="5181437" y="404664"/>
                    <a:pt x="5228510" y="394616"/>
                  </a:cubicBezTo>
                  <a:cubicBezTo>
                    <a:pt x="5256543" y="388646"/>
                    <a:pt x="5281737" y="369751"/>
                    <a:pt x="5310024" y="366110"/>
                  </a:cubicBezTo>
                  <a:cubicBezTo>
                    <a:pt x="5333834" y="363052"/>
                    <a:pt x="5360557" y="383767"/>
                    <a:pt x="5379488" y="396254"/>
                  </a:cubicBezTo>
                  <a:cubicBezTo>
                    <a:pt x="5390337" y="403427"/>
                    <a:pt x="5398456" y="417989"/>
                    <a:pt x="5410470" y="422758"/>
                  </a:cubicBezTo>
                  <a:cubicBezTo>
                    <a:pt x="5425688" y="428802"/>
                    <a:pt x="5446295" y="416351"/>
                    <a:pt x="5458527" y="408924"/>
                  </a:cubicBezTo>
                  <a:cubicBezTo>
                    <a:pt x="5479788" y="395963"/>
                    <a:pt x="5492276" y="375758"/>
                    <a:pt x="5510079" y="359047"/>
                  </a:cubicBezTo>
                  <a:cubicBezTo>
                    <a:pt x="5536291" y="334436"/>
                    <a:pt x="5571715" y="317398"/>
                    <a:pt x="5605282" y="305639"/>
                  </a:cubicBezTo>
                  <a:cubicBezTo>
                    <a:pt x="5663241" y="285324"/>
                    <a:pt x="5725969" y="278552"/>
                    <a:pt x="5787023" y="283904"/>
                  </a:cubicBezTo>
                  <a:cubicBezTo>
                    <a:pt x="5833368" y="287981"/>
                    <a:pt x="5878732" y="298685"/>
                    <a:pt x="5925258" y="302653"/>
                  </a:cubicBezTo>
                  <a:cubicBezTo>
                    <a:pt x="5960318" y="305639"/>
                    <a:pt x="6010377" y="306658"/>
                    <a:pt x="6035134" y="336256"/>
                  </a:cubicBezTo>
                  <a:cubicBezTo>
                    <a:pt x="6051699" y="356062"/>
                    <a:pt x="6050315" y="384277"/>
                    <a:pt x="6045764" y="408087"/>
                  </a:cubicBezTo>
                  <a:cubicBezTo>
                    <a:pt x="6041359" y="431205"/>
                    <a:pt x="6036991" y="442200"/>
                    <a:pt x="6015765" y="451301"/>
                  </a:cubicBezTo>
                  <a:cubicBezTo>
                    <a:pt x="5979213" y="466992"/>
                    <a:pt x="5963704" y="494407"/>
                    <a:pt x="5950525" y="530485"/>
                  </a:cubicBezTo>
                  <a:cubicBezTo>
                    <a:pt x="5935489" y="571625"/>
                    <a:pt x="5936545" y="600022"/>
                    <a:pt x="5971641" y="630057"/>
                  </a:cubicBezTo>
                  <a:cubicBezTo>
                    <a:pt x="5992902" y="648261"/>
                    <a:pt x="6015693" y="661840"/>
                    <a:pt x="6028909" y="687689"/>
                  </a:cubicBezTo>
                  <a:cubicBezTo>
                    <a:pt x="6046602" y="722348"/>
                    <a:pt x="6015984" y="735272"/>
                    <a:pt x="5996543" y="759264"/>
                  </a:cubicBezTo>
                  <a:cubicBezTo>
                    <a:pt x="5981398" y="777977"/>
                    <a:pt x="5972078" y="799020"/>
                    <a:pt x="5963195" y="821119"/>
                  </a:cubicBezTo>
                  <a:cubicBezTo>
                    <a:pt x="5957879" y="834334"/>
                    <a:pt x="5952746" y="848205"/>
                    <a:pt x="5943244" y="859127"/>
                  </a:cubicBezTo>
                  <a:cubicBezTo>
                    <a:pt x="5925805" y="879114"/>
                    <a:pt x="5907274" y="877513"/>
                    <a:pt x="5883610" y="879224"/>
                  </a:cubicBezTo>
                  <a:cubicBezTo>
                    <a:pt x="5861329" y="880826"/>
                    <a:pt x="5818915" y="888799"/>
                    <a:pt x="5818406" y="917086"/>
                  </a:cubicBezTo>
                  <a:cubicBezTo>
                    <a:pt x="5817532" y="965471"/>
                    <a:pt x="5841014" y="1005336"/>
                    <a:pt x="5857689" y="1049060"/>
                  </a:cubicBezTo>
                  <a:cubicBezTo>
                    <a:pt x="5878768" y="1104362"/>
                    <a:pt x="5867482" y="1170549"/>
                    <a:pt x="5874181" y="1229018"/>
                  </a:cubicBezTo>
                  <a:cubicBezTo>
                    <a:pt x="5877020" y="1253920"/>
                    <a:pt x="5880516" y="1279841"/>
                    <a:pt x="5878477" y="1304962"/>
                  </a:cubicBezTo>
                  <a:cubicBezTo>
                    <a:pt x="5875892" y="1336162"/>
                    <a:pt x="5857361" y="1342643"/>
                    <a:pt x="5831730" y="1327061"/>
                  </a:cubicBezTo>
                  <a:cubicBezTo>
                    <a:pt x="5793321" y="1303688"/>
                    <a:pt x="5762995" y="1260655"/>
                    <a:pt x="5738784" y="1223630"/>
                  </a:cubicBezTo>
                  <a:cubicBezTo>
                    <a:pt x="5717960" y="1191737"/>
                    <a:pt x="5706747" y="1158171"/>
                    <a:pt x="5714065" y="1120017"/>
                  </a:cubicBezTo>
                  <a:cubicBezTo>
                    <a:pt x="5720690" y="1085394"/>
                    <a:pt x="5737620" y="1053502"/>
                    <a:pt x="5750289" y="1020882"/>
                  </a:cubicBezTo>
                  <a:cubicBezTo>
                    <a:pt x="5761976" y="990773"/>
                    <a:pt x="5767509" y="962194"/>
                    <a:pt x="5763249" y="929974"/>
                  </a:cubicBezTo>
                  <a:cubicBezTo>
                    <a:pt x="5758590" y="894842"/>
                    <a:pt x="5747777" y="861567"/>
                    <a:pt x="5745956" y="825852"/>
                  </a:cubicBezTo>
                  <a:cubicBezTo>
                    <a:pt x="5745556" y="817988"/>
                    <a:pt x="5736272" y="813838"/>
                    <a:pt x="5730411" y="819408"/>
                  </a:cubicBezTo>
                  <a:cubicBezTo>
                    <a:pt x="5692767" y="855268"/>
                    <a:pt x="5636519" y="853848"/>
                    <a:pt x="5614493" y="906820"/>
                  </a:cubicBezTo>
                  <a:cubicBezTo>
                    <a:pt x="5607903" y="922693"/>
                    <a:pt x="5604481" y="939367"/>
                    <a:pt x="5604444" y="956515"/>
                  </a:cubicBezTo>
                  <a:cubicBezTo>
                    <a:pt x="5604444" y="968056"/>
                    <a:pt x="5609577" y="984402"/>
                    <a:pt x="5604736" y="995288"/>
                  </a:cubicBezTo>
                  <a:cubicBezTo>
                    <a:pt x="5597345" y="1011926"/>
                    <a:pt x="5568547" y="1015603"/>
                    <a:pt x="5553257" y="1019134"/>
                  </a:cubicBezTo>
                  <a:cubicBezTo>
                    <a:pt x="5518925" y="1026998"/>
                    <a:pt x="5483393" y="1029146"/>
                    <a:pt x="5449534" y="1039121"/>
                  </a:cubicBezTo>
                  <a:cubicBezTo>
                    <a:pt x="5398857" y="1054012"/>
                    <a:pt x="5364926" y="1086377"/>
                    <a:pt x="5354441" y="1138875"/>
                  </a:cubicBezTo>
                  <a:cubicBezTo>
                    <a:pt x="5347778" y="1172224"/>
                    <a:pt x="5342317" y="1224540"/>
                    <a:pt x="5377631" y="1244017"/>
                  </a:cubicBezTo>
                  <a:cubicBezTo>
                    <a:pt x="5393905" y="1252973"/>
                    <a:pt x="5414038" y="1254721"/>
                    <a:pt x="5431696" y="1259490"/>
                  </a:cubicBezTo>
                  <a:cubicBezTo>
                    <a:pt x="5472070" y="1270303"/>
                    <a:pt x="5505782" y="1285776"/>
                    <a:pt x="5523986" y="1325022"/>
                  </a:cubicBezTo>
                  <a:cubicBezTo>
                    <a:pt x="5549107" y="1379231"/>
                    <a:pt x="5575720" y="1439994"/>
                    <a:pt x="5579396" y="1500574"/>
                  </a:cubicBezTo>
                  <a:cubicBezTo>
                    <a:pt x="5580016" y="1510477"/>
                    <a:pt x="5584056" y="1534578"/>
                    <a:pt x="5565890" y="1524093"/>
                  </a:cubicBezTo>
                  <a:cubicBezTo>
                    <a:pt x="5559701" y="1520525"/>
                    <a:pt x="5556242" y="1510550"/>
                    <a:pt x="5549616" y="1506363"/>
                  </a:cubicBezTo>
                  <a:cubicBezTo>
                    <a:pt x="5536583" y="1498135"/>
                    <a:pt x="5520127" y="1500356"/>
                    <a:pt x="5508259" y="1509567"/>
                  </a:cubicBezTo>
                  <a:cubicBezTo>
                    <a:pt x="5489946" y="1523765"/>
                    <a:pt x="5482592" y="1551871"/>
                    <a:pt x="5476403" y="1572841"/>
                  </a:cubicBezTo>
                  <a:cubicBezTo>
                    <a:pt x="5464861" y="1611869"/>
                    <a:pt x="5455906" y="1647912"/>
                    <a:pt x="5432824" y="1682352"/>
                  </a:cubicBezTo>
                  <a:cubicBezTo>
                    <a:pt x="5401624" y="1728880"/>
                    <a:pt x="5366454" y="1774024"/>
                    <a:pt x="5356625" y="1830636"/>
                  </a:cubicBezTo>
                  <a:cubicBezTo>
                    <a:pt x="5352329" y="1855465"/>
                    <a:pt x="5352911" y="1918303"/>
                    <a:pt x="5326480" y="1931555"/>
                  </a:cubicBezTo>
                  <a:cubicBezTo>
                    <a:pt x="5290001" y="1949831"/>
                    <a:pt x="5260475" y="1858050"/>
                    <a:pt x="5233643" y="1843415"/>
                  </a:cubicBezTo>
                  <a:cubicBezTo>
                    <a:pt x="5208050" y="1829435"/>
                    <a:pt x="5080955" y="1842250"/>
                    <a:pt x="5098612" y="1888522"/>
                  </a:cubicBezTo>
                  <a:cubicBezTo>
                    <a:pt x="5113465" y="1927514"/>
                    <a:pt x="5178852" y="1905488"/>
                    <a:pt x="5193487" y="1945571"/>
                  </a:cubicBezTo>
                  <a:cubicBezTo>
                    <a:pt x="5202116" y="1969199"/>
                    <a:pt x="5181983" y="1983689"/>
                    <a:pt x="5181328" y="2006334"/>
                  </a:cubicBezTo>
                  <a:cubicBezTo>
                    <a:pt x="5180600" y="2030799"/>
                    <a:pt x="5196691" y="2053590"/>
                    <a:pt x="5210307" y="2072303"/>
                  </a:cubicBezTo>
                  <a:cubicBezTo>
                    <a:pt x="5229457" y="2098625"/>
                    <a:pt x="5252648" y="2123745"/>
                    <a:pt x="5260658" y="2156329"/>
                  </a:cubicBezTo>
                  <a:cubicBezTo>
                    <a:pt x="5264553" y="2172166"/>
                    <a:pt x="5261604" y="2183197"/>
                    <a:pt x="5254832" y="2192772"/>
                  </a:cubicBezTo>
                  <a:cubicBezTo>
                    <a:pt x="5191339" y="2184580"/>
                    <a:pt x="5126463" y="2186619"/>
                    <a:pt x="5067703" y="2214033"/>
                  </a:cubicBezTo>
                  <a:cubicBezTo>
                    <a:pt x="5014149" y="2239008"/>
                    <a:pt x="4958265" y="2277090"/>
                    <a:pt x="4922150" y="2324527"/>
                  </a:cubicBezTo>
                  <a:cubicBezTo>
                    <a:pt x="4888910" y="2368179"/>
                    <a:pt x="4885925" y="2412922"/>
                    <a:pt x="4881374" y="2465129"/>
                  </a:cubicBezTo>
                  <a:cubicBezTo>
                    <a:pt x="4878935" y="2493126"/>
                    <a:pt x="4873219" y="2522688"/>
                    <a:pt x="4848354" y="2539726"/>
                  </a:cubicBezTo>
                  <a:cubicBezTo>
                    <a:pt x="4808124" y="2567286"/>
                    <a:pt x="4758902" y="2549265"/>
                    <a:pt x="4723515" y="2524181"/>
                  </a:cubicBezTo>
                  <a:cubicBezTo>
                    <a:pt x="4700397" y="2507798"/>
                    <a:pt x="4675786" y="2513004"/>
                    <a:pt x="4652559" y="2499279"/>
                  </a:cubicBezTo>
                  <a:cubicBezTo>
                    <a:pt x="4623507" y="2482131"/>
                    <a:pt x="4608653" y="2446853"/>
                    <a:pt x="4587137" y="2422060"/>
                  </a:cubicBezTo>
                  <a:cubicBezTo>
                    <a:pt x="4562344" y="2393518"/>
                    <a:pt x="4521641" y="2353361"/>
                    <a:pt x="4482067" y="2376297"/>
                  </a:cubicBezTo>
                  <a:cubicBezTo>
                    <a:pt x="4456182" y="2391260"/>
                    <a:pt x="4434083" y="2414888"/>
                    <a:pt x="4411184" y="2433893"/>
                  </a:cubicBezTo>
                  <a:cubicBezTo>
                    <a:pt x="4383478" y="2456865"/>
                    <a:pt x="4350785" y="2478308"/>
                    <a:pt x="4327121" y="2505504"/>
                  </a:cubicBezTo>
                  <a:cubicBezTo>
                    <a:pt x="4299671" y="2537105"/>
                    <a:pt x="4294610" y="2581448"/>
                    <a:pt x="4284270" y="2620403"/>
                  </a:cubicBezTo>
                  <a:cubicBezTo>
                    <a:pt x="4278081" y="2643740"/>
                    <a:pt x="4270327" y="2667732"/>
                    <a:pt x="4254163" y="2686226"/>
                  </a:cubicBezTo>
                  <a:cubicBezTo>
                    <a:pt x="4247318" y="2694090"/>
                    <a:pt x="4233229" y="2709599"/>
                    <a:pt x="4222270" y="2707160"/>
                  </a:cubicBezTo>
                  <a:cubicBezTo>
                    <a:pt x="4207416" y="2703883"/>
                    <a:pt x="4195074" y="2671700"/>
                    <a:pt x="4187648" y="2657247"/>
                  </a:cubicBezTo>
                  <a:cubicBezTo>
                    <a:pt x="4154444" y="2592516"/>
                    <a:pt x="4134275" y="2521487"/>
                    <a:pt x="4092626" y="2461125"/>
                  </a:cubicBezTo>
                  <a:cubicBezTo>
                    <a:pt x="4061353" y="2415871"/>
                    <a:pt x="4022762" y="2373603"/>
                    <a:pt x="3976235" y="2343750"/>
                  </a:cubicBezTo>
                  <a:cubicBezTo>
                    <a:pt x="3928651" y="2313241"/>
                    <a:pt x="3879684" y="2308035"/>
                    <a:pt x="3826349" y="2295766"/>
                  </a:cubicBezTo>
                  <a:cubicBezTo>
                    <a:pt x="3773960" y="2283716"/>
                    <a:pt x="3721498" y="2282732"/>
                    <a:pt x="3669073" y="2267078"/>
                  </a:cubicBezTo>
                  <a:cubicBezTo>
                    <a:pt x="3640494" y="2258522"/>
                    <a:pt x="3610676" y="2250986"/>
                    <a:pt x="3586102" y="2233402"/>
                  </a:cubicBezTo>
                  <a:cubicBezTo>
                    <a:pt x="3562474" y="2216509"/>
                    <a:pt x="3542596" y="2194155"/>
                    <a:pt x="3518604" y="2177845"/>
                  </a:cubicBezTo>
                  <a:cubicBezTo>
                    <a:pt x="3488714" y="2157530"/>
                    <a:pt x="3434141" y="2164120"/>
                    <a:pt x="3427479" y="2206424"/>
                  </a:cubicBezTo>
                  <a:cubicBezTo>
                    <a:pt x="3421326" y="2245598"/>
                    <a:pt x="3463667" y="2284480"/>
                    <a:pt x="3488205" y="2309091"/>
                  </a:cubicBezTo>
                  <a:cubicBezTo>
                    <a:pt x="3526104" y="2347136"/>
                    <a:pt x="3558542" y="2352160"/>
                    <a:pt x="3610276" y="2348191"/>
                  </a:cubicBezTo>
                  <a:cubicBezTo>
                    <a:pt x="3635505" y="2346262"/>
                    <a:pt x="3661645" y="2343750"/>
                    <a:pt x="3686912" y="2345825"/>
                  </a:cubicBezTo>
                  <a:cubicBezTo>
                    <a:pt x="3732893" y="2349611"/>
                    <a:pt x="3763584" y="2382414"/>
                    <a:pt x="3735114" y="2425956"/>
                  </a:cubicBezTo>
                  <a:cubicBezTo>
                    <a:pt x="3719678" y="2449511"/>
                    <a:pt x="3696122" y="2467896"/>
                    <a:pt x="3674788" y="2485772"/>
                  </a:cubicBezTo>
                  <a:cubicBezTo>
                    <a:pt x="3647666" y="2508526"/>
                    <a:pt x="3621817" y="2531462"/>
                    <a:pt x="3589961" y="2547663"/>
                  </a:cubicBezTo>
                  <a:cubicBezTo>
                    <a:pt x="3558542" y="2563609"/>
                    <a:pt x="3524684" y="2573766"/>
                    <a:pt x="3490862" y="2583123"/>
                  </a:cubicBezTo>
                  <a:cubicBezTo>
                    <a:pt x="3469528" y="2589021"/>
                    <a:pt x="3430464" y="2608571"/>
                    <a:pt x="3408074" y="2602273"/>
                  </a:cubicBezTo>
                  <a:cubicBezTo>
                    <a:pt x="3379895" y="2594336"/>
                    <a:pt x="3370211" y="2544568"/>
                    <a:pt x="3360782" y="2521377"/>
                  </a:cubicBezTo>
                  <a:cubicBezTo>
                    <a:pt x="3349750" y="2494327"/>
                    <a:pt x="3333076" y="2472775"/>
                    <a:pt x="3314983" y="2450166"/>
                  </a:cubicBezTo>
                  <a:cubicBezTo>
                    <a:pt x="3293976" y="2423990"/>
                    <a:pt x="3285202" y="2401090"/>
                    <a:pt x="3279741" y="2368179"/>
                  </a:cubicBezTo>
                  <a:cubicBezTo>
                    <a:pt x="3276428" y="2348228"/>
                    <a:pt x="3273370" y="2327112"/>
                    <a:pt x="3264195" y="2308836"/>
                  </a:cubicBezTo>
                  <a:cubicBezTo>
                    <a:pt x="3245883" y="2272393"/>
                    <a:pt x="3205544" y="2260342"/>
                    <a:pt x="3168701" y="2250877"/>
                  </a:cubicBezTo>
                  <a:cubicBezTo>
                    <a:pt x="3163568" y="2249566"/>
                    <a:pt x="3159345" y="2252588"/>
                    <a:pt x="3157488" y="2257248"/>
                  </a:cubicBezTo>
                  <a:cubicBezTo>
                    <a:pt x="3146748" y="2284589"/>
                    <a:pt x="3157961" y="2314006"/>
                    <a:pt x="3168337" y="2339781"/>
                  </a:cubicBezTo>
                  <a:cubicBezTo>
                    <a:pt x="3182026" y="2373749"/>
                    <a:pt x="3193931" y="2406442"/>
                    <a:pt x="3204525" y="2441538"/>
                  </a:cubicBezTo>
                  <a:cubicBezTo>
                    <a:pt x="3224585" y="2508162"/>
                    <a:pt x="3264741" y="2556328"/>
                    <a:pt x="3308866" y="2608789"/>
                  </a:cubicBezTo>
                  <a:cubicBezTo>
                    <a:pt x="3347821" y="2655098"/>
                    <a:pt x="3393111" y="2675960"/>
                    <a:pt x="3453364" y="2664455"/>
                  </a:cubicBezTo>
                  <a:cubicBezTo>
                    <a:pt x="3484018" y="2658594"/>
                    <a:pt x="3515328" y="2648691"/>
                    <a:pt x="3546819" y="2649674"/>
                  </a:cubicBezTo>
                  <a:cubicBezTo>
                    <a:pt x="3566552" y="2650293"/>
                    <a:pt x="3589415" y="2652805"/>
                    <a:pt x="3575763" y="2673375"/>
                  </a:cubicBezTo>
                  <a:cubicBezTo>
                    <a:pt x="3565751" y="2688447"/>
                    <a:pt x="3554792" y="2702245"/>
                    <a:pt x="3546091" y="2718337"/>
                  </a:cubicBezTo>
                  <a:cubicBezTo>
                    <a:pt x="3525376" y="2756673"/>
                    <a:pt x="3508957" y="2792715"/>
                    <a:pt x="3479103" y="2825226"/>
                  </a:cubicBezTo>
                  <a:cubicBezTo>
                    <a:pt x="3444735" y="2862689"/>
                    <a:pt x="3410113" y="2899933"/>
                    <a:pt x="3375235" y="2936885"/>
                  </a:cubicBezTo>
                  <a:cubicBezTo>
                    <a:pt x="3336026" y="2978389"/>
                    <a:pt x="3284583" y="3019710"/>
                    <a:pt x="3288005" y="3082329"/>
                  </a:cubicBezTo>
                  <a:cubicBezTo>
                    <a:pt x="3289534" y="3110144"/>
                    <a:pt x="3297544" y="3137558"/>
                    <a:pt x="3303005" y="3164717"/>
                  </a:cubicBezTo>
                  <a:cubicBezTo>
                    <a:pt x="3309303" y="3196063"/>
                    <a:pt x="3321427" y="3237676"/>
                    <a:pt x="3304825" y="3267930"/>
                  </a:cubicBezTo>
                  <a:cubicBezTo>
                    <a:pt x="3276137" y="3320173"/>
                    <a:pt x="3208967" y="3335136"/>
                    <a:pt x="3188433" y="3395972"/>
                  </a:cubicBezTo>
                  <a:cubicBezTo>
                    <a:pt x="3178676" y="3424842"/>
                    <a:pt x="3178822" y="3459356"/>
                    <a:pt x="3161456" y="3485313"/>
                  </a:cubicBezTo>
                  <a:cubicBezTo>
                    <a:pt x="3141032" y="3515895"/>
                    <a:pt x="3110851" y="3525543"/>
                    <a:pt x="3100511" y="3564388"/>
                  </a:cubicBezTo>
                  <a:cubicBezTo>
                    <a:pt x="3089444" y="3605928"/>
                    <a:pt x="3093631" y="3642954"/>
                    <a:pt x="3059372" y="3675574"/>
                  </a:cubicBezTo>
                  <a:cubicBezTo>
                    <a:pt x="3028281" y="3705136"/>
                    <a:pt x="2986595" y="3723194"/>
                    <a:pt x="2946002" y="3735171"/>
                  </a:cubicBezTo>
                  <a:cubicBezTo>
                    <a:pt x="2917933" y="3743472"/>
                    <a:pt x="2888734" y="3748715"/>
                    <a:pt x="2860155" y="3754940"/>
                  </a:cubicBezTo>
                  <a:cubicBezTo>
                    <a:pt x="2827098" y="3762149"/>
                    <a:pt x="2755268" y="3783702"/>
                    <a:pt x="2739104" y="3738011"/>
                  </a:cubicBezTo>
                  <a:cubicBezTo>
                    <a:pt x="2732915" y="3720500"/>
                    <a:pt x="2737757" y="3700003"/>
                    <a:pt x="2736373" y="3681872"/>
                  </a:cubicBezTo>
                  <a:cubicBezTo>
                    <a:pt x="2735281" y="3667310"/>
                    <a:pt x="2731677" y="3653038"/>
                    <a:pt x="2727199" y="3639204"/>
                  </a:cubicBezTo>
                  <a:cubicBezTo>
                    <a:pt x="2713437" y="3596790"/>
                    <a:pt x="2692321" y="3558309"/>
                    <a:pt x="2683220" y="3514257"/>
                  </a:cubicBezTo>
                  <a:cubicBezTo>
                    <a:pt x="2675465" y="3476721"/>
                    <a:pt x="2673317" y="3438094"/>
                    <a:pt x="2662723" y="3401105"/>
                  </a:cubicBezTo>
                  <a:cubicBezTo>
                    <a:pt x="2650636" y="3358873"/>
                    <a:pt x="2619872" y="3322503"/>
                    <a:pt x="2623149" y="3276850"/>
                  </a:cubicBezTo>
                  <a:cubicBezTo>
                    <a:pt x="2625697" y="3241499"/>
                    <a:pt x="2639532" y="3207896"/>
                    <a:pt x="2642299" y="3172363"/>
                  </a:cubicBezTo>
                  <a:cubicBezTo>
                    <a:pt x="2644956" y="3137849"/>
                    <a:pt x="2638658" y="3105229"/>
                    <a:pt x="2624423" y="3073774"/>
                  </a:cubicBezTo>
                  <a:cubicBezTo>
                    <a:pt x="2609060" y="3039879"/>
                    <a:pt x="2587470" y="3009225"/>
                    <a:pt x="2575675" y="2973656"/>
                  </a:cubicBezTo>
                  <a:cubicBezTo>
                    <a:pt x="2566318" y="2945477"/>
                    <a:pt x="2567010" y="2915114"/>
                    <a:pt x="2557581" y="2887263"/>
                  </a:cubicBezTo>
                  <a:cubicBezTo>
                    <a:pt x="2550263" y="2865601"/>
                    <a:pt x="2534790" y="2849874"/>
                    <a:pt x="2517169" y="2835894"/>
                  </a:cubicBezTo>
                  <a:cubicBezTo>
                    <a:pt x="2491102" y="2815215"/>
                    <a:pt x="2462851" y="2789948"/>
                    <a:pt x="2432998" y="2774731"/>
                  </a:cubicBezTo>
                  <a:cubicBezTo>
                    <a:pt x="2404928" y="2760423"/>
                    <a:pt x="2374638" y="2760277"/>
                    <a:pt x="2344129" y="2765811"/>
                  </a:cubicBezTo>
                  <a:cubicBezTo>
                    <a:pt x="2292432" y="2775204"/>
                    <a:pt x="2242482" y="2790822"/>
                    <a:pt x="2189911" y="2796101"/>
                  </a:cubicBezTo>
                  <a:cubicBezTo>
                    <a:pt x="2097839" y="2805385"/>
                    <a:pt x="1999286" y="2781102"/>
                    <a:pt x="1957965" y="2690158"/>
                  </a:cubicBezTo>
                  <a:cubicBezTo>
                    <a:pt x="1926109" y="2620003"/>
                    <a:pt x="1937796" y="2534193"/>
                    <a:pt x="1975986" y="2468988"/>
                  </a:cubicBezTo>
                  <a:cubicBezTo>
                    <a:pt x="2013121" y="2405568"/>
                    <a:pt x="2098094" y="2326529"/>
                    <a:pt x="2177205" y="2335813"/>
                  </a:cubicBezTo>
                  <a:cubicBezTo>
                    <a:pt x="2188819" y="2337197"/>
                    <a:pt x="2188710" y="2318957"/>
                    <a:pt x="2177205" y="2317610"/>
                  </a:cubicBezTo>
                  <a:cubicBezTo>
                    <a:pt x="2120884" y="2310984"/>
                    <a:pt x="2067439" y="2346626"/>
                    <a:pt x="2026955" y="2381977"/>
                  </a:cubicBezTo>
                  <a:cubicBezTo>
                    <a:pt x="1987782" y="2416199"/>
                    <a:pt x="1956582" y="2456938"/>
                    <a:pt x="1938633" y="2506050"/>
                  </a:cubicBezTo>
                  <a:cubicBezTo>
                    <a:pt x="1904520" y="2599215"/>
                    <a:pt x="1920539" y="2714660"/>
                    <a:pt x="2005111" y="2775386"/>
                  </a:cubicBezTo>
                  <a:cubicBezTo>
                    <a:pt x="2062197" y="2816380"/>
                    <a:pt x="2133845" y="2821185"/>
                    <a:pt x="2201561" y="2812957"/>
                  </a:cubicBezTo>
                  <a:cubicBezTo>
                    <a:pt x="2234873" y="2808916"/>
                    <a:pt x="2267748" y="2801963"/>
                    <a:pt x="2300441" y="2794426"/>
                  </a:cubicBezTo>
                  <a:cubicBezTo>
                    <a:pt x="2336666" y="2786089"/>
                    <a:pt x="2376167" y="2772510"/>
                    <a:pt x="2412901" y="2785616"/>
                  </a:cubicBezTo>
                  <a:cubicBezTo>
                    <a:pt x="2439587" y="2795155"/>
                    <a:pt x="2460849" y="2816161"/>
                    <a:pt x="2482984" y="2833017"/>
                  </a:cubicBezTo>
                  <a:cubicBezTo>
                    <a:pt x="2511927" y="2855007"/>
                    <a:pt x="2537047" y="2872227"/>
                    <a:pt x="2544183" y="2909471"/>
                  </a:cubicBezTo>
                  <a:cubicBezTo>
                    <a:pt x="2548989" y="2934519"/>
                    <a:pt x="2551173" y="2958838"/>
                    <a:pt x="2559838" y="2983158"/>
                  </a:cubicBezTo>
                  <a:cubicBezTo>
                    <a:pt x="2569923" y="3011446"/>
                    <a:pt x="2585286" y="3036967"/>
                    <a:pt x="2599121" y="3063471"/>
                  </a:cubicBezTo>
                  <a:cubicBezTo>
                    <a:pt x="2616159" y="3096091"/>
                    <a:pt x="2626644" y="3129476"/>
                    <a:pt x="2624569" y="3166647"/>
                  </a:cubicBezTo>
                  <a:cubicBezTo>
                    <a:pt x="2622639" y="3201124"/>
                    <a:pt x="2610188" y="3233344"/>
                    <a:pt x="2606002" y="3267347"/>
                  </a:cubicBezTo>
                  <a:cubicBezTo>
                    <a:pt x="2603089" y="3290830"/>
                    <a:pt x="2605892" y="3312710"/>
                    <a:pt x="2614593" y="3334700"/>
                  </a:cubicBezTo>
                  <a:cubicBezTo>
                    <a:pt x="2631122" y="3376567"/>
                    <a:pt x="2648561" y="3411372"/>
                    <a:pt x="2655660" y="3456334"/>
                  </a:cubicBezTo>
                  <a:cubicBezTo>
                    <a:pt x="2661339" y="3492449"/>
                    <a:pt x="2665635" y="3528674"/>
                    <a:pt x="2677613" y="3563442"/>
                  </a:cubicBezTo>
                  <a:cubicBezTo>
                    <a:pt x="2690246" y="3600140"/>
                    <a:pt x="2711144" y="3634507"/>
                    <a:pt x="2716896" y="3673317"/>
                  </a:cubicBezTo>
                  <a:cubicBezTo>
                    <a:pt x="2723376" y="3717041"/>
                    <a:pt x="2710088" y="3772488"/>
                    <a:pt x="2768994" y="3782209"/>
                  </a:cubicBezTo>
                  <a:cubicBezTo>
                    <a:pt x="2818834" y="3790437"/>
                    <a:pt x="2876393" y="3770377"/>
                    <a:pt x="2924668" y="3759382"/>
                  </a:cubicBezTo>
                  <a:cubicBezTo>
                    <a:pt x="2982299" y="3746276"/>
                    <a:pt x="3046011" y="3721628"/>
                    <a:pt x="3084856" y="3674955"/>
                  </a:cubicBezTo>
                  <a:cubicBezTo>
                    <a:pt x="3103825" y="3652201"/>
                    <a:pt x="3108739" y="3626935"/>
                    <a:pt x="3112999" y="3598319"/>
                  </a:cubicBezTo>
                  <a:cubicBezTo>
                    <a:pt x="3115802" y="3579679"/>
                    <a:pt x="3117841" y="3559728"/>
                    <a:pt x="3128399" y="3543491"/>
                  </a:cubicBezTo>
                  <a:cubicBezTo>
                    <a:pt x="3137610" y="3529292"/>
                    <a:pt x="3152718" y="3520882"/>
                    <a:pt x="3164478" y="3509196"/>
                  </a:cubicBezTo>
                  <a:cubicBezTo>
                    <a:pt x="3206236" y="3467729"/>
                    <a:pt x="3191382" y="3400195"/>
                    <a:pt x="3233432" y="3357599"/>
                  </a:cubicBezTo>
                  <a:cubicBezTo>
                    <a:pt x="3266416" y="3324178"/>
                    <a:pt x="3321062" y="3301715"/>
                    <a:pt x="3329472" y="3250637"/>
                  </a:cubicBezTo>
                  <a:cubicBezTo>
                    <a:pt x="3339557" y="3189510"/>
                    <a:pt x="3302750" y="3130350"/>
                    <a:pt x="3306026" y="3069733"/>
                  </a:cubicBezTo>
                  <a:cubicBezTo>
                    <a:pt x="3307883" y="3035656"/>
                    <a:pt x="3330565" y="3010172"/>
                    <a:pt x="3352918" y="2986471"/>
                  </a:cubicBezTo>
                  <a:cubicBezTo>
                    <a:pt x="3386339" y="2951011"/>
                    <a:pt x="3419942" y="2915697"/>
                    <a:pt x="3453072" y="2879909"/>
                  </a:cubicBezTo>
                  <a:cubicBezTo>
                    <a:pt x="3481652" y="2849036"/>
                    <a:pt x="3512124" y="2819984"/>
                    <a:pt x="3533058" y="2783177"/>
                  </a:cubicBezTo>
                  <a:cubicBezTo>
                    <a:pt x="3555266" y="2744149"/>
                    <a:pt x="3570156" y="2702718"/>
                    <a:pt x="3603359" y="2671008"/>
                  </a:cubicBezTo>
                  <a:cubicBezTo>
                    <a:pt x="3606235" y="2668278"/>
                    <a:pt x="3606853" y="2663363"/>
                    <a:pt x="3604778" y="2659977"/>
                  </a:cubicBezTo>
                  <a:cubicBezTo>
                    <a:pt x="3582024" y="2622442"/>
                    <a:pt x="3533167" y="2630051"/>
                    <a:pt x="3496250" y="2636859"/>
                  </a:cubicBezTo>
                  <a:cubicBezTo>
                    <a:pt x="3470912" y="2641519"/>
                    <a:pt x="3445099" y="2650147"/>
                    <a:pt x="3419178" y="2650439"/>
                  </a:cubicBezTo>
                  <a:cubicBezTo>
                    <a:pt x="3380951" y="2650875"/>
                    <a:pt x="3351680" y="2629978"/>
                    <a:pt x="3327470" y="2602491"/>
                  </a:cubicBezTo>
                  <a:cubicBezTo>
                    <a:pt x="3284364" y="2553524"/>
                    <a:pt x="3242861" y="2504194"/>
                    <a:pt x="3223420" y="2440992"/>
                  </a:cubicBezTo>
                  <a:cubicBezTo>
                    <a:pt x="3215192" y="2414233"/>
                    <a:pt x="3208603" y="2387765"/>
                    <a:pt x="3197571" y="2361990"/>
                  </a:cubicBezTo>
                  <a:cubicBezTo>
                    <a:pt x="3186249" y="2335486"/>
                    <a:pt x="3166334" y="2300863"/>
                    <a:pt x="3172487" y="2270536"/>
                  </a:cubicBezTo>
                  <a:cubicBezTo>
                    <a:pt x="3202195" y="2278364"/>
                    <a:pt x="3234087" y="2288667"/>
                    <a:pt x="3248431" y="2317901"/>
                  </a:cubicBezTo>
                  <a:cubicBezTo>
                    <a:pt x="3263649" y="2348883"/>
                    <a:pt x="3259499" y="2385727"/>
                    <a:pt x="3272241" y="2417437"/>
                  </a:cubicBezTo>
                  <a:cubicBezTo>
                    <a:pt x="3286622" y="2453224"/>
                    <a:pt x="3319278" y="2477580"/>
                    <a:pt x="3336717" y="2511730"/>
                  </a:cubicBezTo>
                  <a:cubicBezTo>
                    <a:pt x="3352590" y="2542821"/>
                    <a:pt x="3358051" y="2585890"/>
                    <a:pt x="3385538" y="2609918"/>
                  </a:cubicBezTo>
                  <a:cubicBezTo>
                    <a:pt x="3402504" y="2624736"/>
                    <a:pt x="3422090" y="2621204"/>
                    <a:pt x="3442223" y="2615743"/>
                  </a:cubicBezTo>
                  <a:cubicBezTo>
                    <a:pt x="3484200" y="2604348"/>
                    <a:pt x="3527232" y="2593499"/>
                    <a:pt x="3567680" y="2577334"/>
                  </a:cubicBezTo>
                  <a:cubicBezTo>
                    <a:pt x="3606235" y="2561898"/>
                    <a:pt x="3638855" y="2540345"/>
                    <a:pt x="3670128" y="2513331"/>
                  </a:cubicBezTo>
                  <a:cubicBezTo>
                    <a:pt x="3696050" y="2490905"/>
                    <a:pt x="3724301" y="2470226"/>
                    <a:pt x="3745198" y="2442739"/>
                  </a:cubicBezTo>
                  <a:cubicBezTo>
                    <a:pt x="3783862" y="2391916"/>
                    <a:pt x="3760089" y="2336869"/>
                    <a:pt x="3696705" y="2328532"/>
                  </a:cubicBezTo>
                  <a:cubicBezTo>
                    <a:pt x="3661209" y="2323872"/>
                    <a:pt x="3624802" y="2329406"/>
                    <a:pt x="3589306" y="2331626"/>
                  </a:cubicBezTo>
                  <a:cubicBezTo>
                    <a:pt x="3544307" y="2334466"/>
                    <a:pt x="3518131" y="2314697"/>
                    <a:pt x="3488387" y="2283096"/>
                  </a:cubicBezTo>
                  <a:cubicBezTo>
                    <a:pt x="3475171" y="2269044"/>
                    <a:pt x="3461337" y="2254153"/>
                    <a:pt x="3452563" y="2236824"/>
                  </a:cubicBezTo>
                  <a:cubicBezTo>
                    <a:pt x="3432721" y="2197687"/>
                    <a:pt x="3473278" y="2171401"/>
                    <a:pt x="3508338" y="2193100"/>
                  </a:cubicBezTo>
                  <a:cubicBezTo>
                    <a:pt x="3538846" y="2211958"/>
                    <a:pt x="3561418" y="2242212"/>
                    <a:pt x="3593383" y="2259323"/>
                  </a:cubicBezTo>
                  <a:cubicBezTo>
                    <a:pt x="3628697" y="2278255"/>
                    <a:pt x="3672131" y="2288375"/>
                    <a:pt x="3711013" y="2296967"/>
                  </a:cubicBezTo>
                  <a:cubicBezTo>
                    <a:pt x="3745017" y="2304467"/>
                    <a:pt x="3779384" y="2301191"/>
                    <a:pt x="3812405" y="2310620"/>
                  </a:cubicBezTo>
                  <a:cubicBezTo>
                    <a:pt x="3853399" y="2322343"/>
                    <a:pt x="3895194" y="2322889"/>
                    <a:pt x="3934659" y="2341456"/>
                  </a:cubicBezTo>
                  <a:cubicBezTo>
                    <a:pt x="3977581" y="2361625"/>
                    <a:pt x="4013661" y="2392971"/>
                    <a:pt x="4044460" y="2428686"/>
                  </a:cubicBezTo>
                  <a:cubicBezTo>
                    <a:pt x="4120477" y="2516827"/>
                    <a:pt x="4141120" y="2633073"/>
                    <a:pt x="4208690" y="2725946"/>
                  </a:cubicBezTo>
                  <a:cubicBezTo>
                    <a:pt x="4210875" y="2728968"/>
                    <a:pt x="4214989" y="2731662"/>
                    <a:pt x="4218957" y="2730133"/>
                  </a:cubicBezTo>
                  <a:cubicBezTo>
                    <a:pt x="4275897" y="2708325"/>
                    <a:pt x="4293809" y="2659212"/>
                    <a:pt x="4307024" y="2603838"/>
                  </a:cubicBezTo>
                  <a:cubicBezTo>
                    <a:pt x="4314051" y="2574422"/>
                    <a:pt x="4320131" y="2542202"/>
                    <a:pt x="4339972" y="2518246"/>
                  </a:cubicBezTo>
                  <a:cubicBezTo>
                    <a:pt x="4370153" y="2481840"/>
                    <a:pt x="4415989" y="2453734"/>
                    <a:pt x="4451995" y="2423225"/>
                  </a:cubicBezTo>
                  <a:cubicBezTo>
                    <a:pt x="4467541" y="2410083"/>
                    <a:pt x="4489603" y="2382996"/>
                    <a:pt x="4512540" y="2386782"/>
                  </a:cubicBezTo>
                  <a:cubicBezTo>
                    <a:pt x="4532308" y="2390022"/>
                    <a:pt x="4554043" y="2413468"/>
                    <a:pt x="4567113" y="2426939"/>
                  </a:cubicBezTo>
                  <a:cubicBezTo>
                    <a:pt x="4593617" y="2454280"/>
                    <a:pt x="4609526" y="2494946"/>
                    <a:pt x="4643348" y="2514897"/>
                  </a:cubicBezTo>
                  <a:cubicBezTo>
                    <a:pt x="4656455" y="2522615"/>
                    <a:pt x="4669051" y="2522615"/>
                    <a:pt x="4683286" y="2525855"/>
                  </a:cubicBezTo>
                  <a:cubicBezTo>
                    <a:pt x="4706040" y="2530989"/>
                    <a:pt x="4717617" y="2545369"/>
                    <a:pt x="4736767" y="2555709"/>
                  </a:cubicBezTo>
                  <a:cubicBezTo>
                    <a:pt x="4766839" y="2571910"/>
                    <a:pt x="4808488" y="2577298"/>
                    <a:pt x="4840453" y="2564228"/>
                  </a:cubicBezTo>
                  <a:cubicBezTo>
                    <a:pt x="4898522" y="2540454"/>
                    <a:pt x="4897430" y="2480784"/>
                    <a:pt x="4901907" y="2427448"/>
                  </a:cubicBezTo>
                  <a:cubicBezTo>
                    <a:pt x="4909917" y="2332245"/>
                    <a:pt x="4995837" y="2267260"/>
                    <a:pt x="5076841" y="2229652"/>
                  </a:cubicBezTo>
                  <a:cubicBezTo>
                    <a:pt x="5127664" y="2206060"/>
                    <a:pt x="5183767" y="2202347"/>
                    <a:pt x="5239360" y="2208681"/>
                  </a:cubicBezTo>
                  <a:cubicBezTo>
                    <a:pt x="5236921" y="2210793"/>
                    <a:pt x="5234372" y="2212905"/>
                    <a:pt x="5231714" y="2215126"/>
                  </a:cubicBezTo>
                  <a:cubicBezTo>
                    <a:pt x="5211400" y="2232018"/>
                    <a:pt x="5191958" y="2250331"/>
                    <a:pt x="5178707" y="2273449"/>
                  </a:cubicBezTo>
                  <a:cubicBezTo>
                    <a:pt x="5160649" y="2304977"/>
                    <a:pt x="5152275" y="2335995"/>
                    <a:pt x="5126208" y="2363045"/>
                  </a:cubicBezTo>
                  <a:cubicBezTo>
                    <a:pt x="5087071" y="2403675"/>
                    <a:pt x="5028930" y="2439681"/>
                    <a:pt x="5027036" y="2502482"/>
                  </a:cubicBezTo>
                  <a:cubicBezTo>
                    <a:pt x="5026235" y="2529969"/>
                    <a:pt x="5045640" y="2554253"/>
                    <a:pt x="5043966" y="2581120"/>
                  </a:cubicBezTo>
                  <a:cubicBezTo>
                    <a:pt x="5041890" y="2614796"/>
                    <a:pt x="5001370" y="2631580"/>
                    <a:pt x="4980873" y="2653096"/>
                  </a:cubicBezTo>
                  <a:cubicBezTo>
                    <a:pt x="4943120" y="2692743"/>
                    <a:pt x="4939078" y="2755581"/>
                    <a:pt x="4955716" y="2805166"/>
                  </a:cubicBezTo>
                  <a:cubicBezTo>
                    <a:pt x="4973883" y="2859339"/>
                    <a:pt x="4993033" y="2920357"/>
                    <a:pt x="5028165" y="2966229"/>
                  </a:cubicBezTo>
                  <a:cubicBezTo>
                    <a:pt x="5090821" y="3048107"/>
                    <a:pt x="5205319" y="3102535"/>
                    <a:pt x="5305656" y="3115860"/>
                  </a:cubicBezTo>
                  <a:cubicBezTo>
                    <a:pt x="5365181" y="3123760"/>
                    <a:pt x="5447059" y="3120847"/>
                    <a:pt x="5483356" y="3179935"/>
                  </a:cubicBezTo>
                  <a:cubicBezTo>
                    <a:pt x="5529410" y="3254896"/>
                    <a:pt x="5415495" y="3278197"/>
                    <a:pt x="5370569" y="3306812"/>
                  </a:cubicBezTo>
                  <a:cubicBezTo>
                    <a:pt x="5347377" y="3321593"/>
                    <a:pt x="5325643" y="3338886"/>
                    <a:pt x="5306347" y="3358473"/>
                  </a:cubicBezTo>
                  <a:cubicBezTo>
                    <a:pt x="5278351" y="3386870"/>
                    <a:pt x="5253776" y="3418362"/>
                    <a:pt x="5215113" y="3432742"/>
                  </a:cubicBezTo>
                  <a:cubicBezTo>
                    <a:pt x="5163889" y="3451783"/>
                    <a:pt x="5113575" y="3454186"/>
                    <a:pt x="5081792" y="3505228"/>
                  </a:cubicBezTo>
                  <a:cubicBezTo>
                    <a:pt x="5054596" y="3548916"/>
                    <a:pt x="5055034" y="3604217"/>
                    <a:pt x="5058711" y="3653730"/>
                  </a:cubicBezTo>
                  <a:cubicBezTo>
                    <a:pt x="5062351" y="3703061"/>
                    <a:pt x="5066939" y="3749843"/>
                    <a:pt x="5064754" y="3799174"/>
                  </a:cubicBezTo>
                  <a:cubicBezTo>
                    <a:pt x="5060858" y="3885858"/>
                    <a:pt x="5231532" y="3825970"/>
                    <a:pt x="5270159" y="3812135"/>
                  </a:cubicBezTo>
                  <a:cubicBezTo>
                    <a:pt x="5330230" y="3790655"/>
                    <a:pt x="5387789" y="3756979"/>
                    <a:pt x="5452629" y="3781954"/>
                  </a:cubicBezTo>
                  <a:cubicBezTo>
                    <a:pt x="5489290" y="3796043"/>
                    <a:pt x="5510043" y="3822183"/>
                    <a:pt x="5539314" y="3845774"/>
                  </a:cubicBezTo>
                  <a:cubicBezTo>
                    <a:pt x="5560465" y="3862813"/>
                    <a:pt x="5590210" y="3868893"/>
                    <a:pt x="5609396" y="3887934"/>
                  </a:cubicBezTo>
                  <a:cubicBezTo>
                    <a:pt x="5628254" y="3906647"/>
                    <a:pt x="5633825" y="3935590"/>
                    <a:pt x="5650135" y="3956378"/>
                  </a:cubicBezTo>
                  <a:cubicBezTo>
                    <a:pt x="5665425" y="3975891"/>
                    <a:pt x="5688580" y="3987396"/>
                    <a:pt x="5711043" y="3996753"/>
                  </a:cubicBezTo>
                  <a:cubicBezTo>
                    <a:pt x="5757534" y="4016084"/>
                    <a:pt x="5809486" y="4017541"/>
                    <a:pt x="5853320" y="3990563"/>
                  </a:cubicBezTo>
                  <a:cubicBezTo>
                    <a:pt x="5908475" y="3956669"/>
                    <a:pt x="5922965" y="3900275"/>
                    <a:pt x="5954275" y="3848068"/>
                  </a:cubicBezTo>
                  <a:cubicBezTo>
                    <a:pt x="5984455" y="3797718"/>
                    <a:pt x="6031420" y="3766845"/>
                    <a:pt x="6042598" y="3705828"/>
                  </a:cubicBezTo>
                  <a:cubicBezTo>
                    <a:pt x="6052026" y="3654276"/>
                    <a:pt x="6037646" y="3606766"/>
                    <a:pt x="6012416" y="3562022"/>
                  </a:cubicBezTo>
                  <a:cubicBezTo>
                    <a:pt x="5998399" y="3537193"/>
                    <a:pt x="5982272" y="3513638"/>
                    <a:pt x="5968218" y="3488808"/>
                  </a:cubicBezTo>
                  <a:cubicBezTo>
                    <a:pt x="5950562" y="3457644"/>
                    <a:pt x="5941351" y="3425680"/>
                    <a:pt x="5931084" y="3391749"/>
                  </a:cubicBezTo>
                  <a:cubicBezTo>
                    <a:pt x="5921618" y="3360512"/>
                    <a:pt x="5905672" y="3332915"/>
                    <a:pt x="5892529" y="3303208"/>
                  </a:cubicBezTo>
                  <a:cubicBezTo>
                    <a:pt x="5877093" y="3268294"/>
                    <a:pt x="5864460" y="3232179"/>
                    <a:pt x="5850625" y="3196610"/>
                  </a:cubicBezTo>
                  <a:cubicBezTo>
                    <a:pt x="5848733" y="3191695"/>
                    <a:pt x="5844728" y="3189292"/>
                    <a:pt x="5839412" y="3190238"/>
                  </a:cubicBezTo>
                  <a:cubicBezTo>
                    <a:pt x="5804425" y="3196682"/>
                    <a:pt x="5790591" y="3224934"/>
                    <a:pt x="5781162" y="3256207"/>
                  </a:cubicBezTo>
                  <a:cubicBezTo>
                    <a:pt x="5776210" y="3272554"/>
                    <a:pt x="5773153" y="3292067"/>
                    <a:pt x="5762412" y="3305902"/>
                  </a:cubicBezTo>
                  <a:cubicBezTo>
                    <a:pt x="5746976" y="3325780"/>
                    <a:pt x="5715521" y="3323705"/>
                    <a:pt x="5695096" y="3312346"/>
                  </a:cubicBezTo>
                  <a:cubicBezTo>
                    <a:pt x="5662586" y="3294325"/>
                    <a:pt x="5678641" y="3255552"/>
                    <a:pt x="5670377" y="3226317"/>
                  </a:cubicBezTo>
                  <a:cubicBezTo>
                    <a:pt x="5660256" y="3190420"/>
                    <a:pt x="5619844" y="3191258"/>
                    <a:pt x="5589373" y="3194680"/>
                  </a:cubicBezTo>
                  <a:cubicBezTo>
                    <a:pt x="5577867" y="3195991"/>
                    <a:pt x="5577722" y="3214194"/>
                    <a:pt x="5589373" y="3212883"/>
                  </a:cubicBezTo>
                  <a:cubicBezTo>
                    <a:pt x="5610124" y="3210517"/>
                    <a:pt x="5642890" y="3205274"/>
                    <a:pt x="5652319" y="3229485"/>
                  </a:cubicBezTo>
                  <a:cubicBezTo>
                    <a:pt x="5657489" y="3242773"/>
                    <a:pt x="5654285" y="3259666"/>
                    <a:pt x="5655268" y="3273609"/>
                  </a:cubicBezTo>
                  <a:cubicBezTo>
                    <a:pt x="5657707" y="3307941"/>
                    <a:pt x="5676420" y="3329639"/>
                    <a:pt x="5710642" y="3336556"/>
                  </a:cubicBezTo>
                  <a:cubicBezTo>
                    <a:pt x="5744938" y="3343473"/>
                    <a:pt x="5772206" y="3332078"/>
                    <a:pt x="5786331" y="3299713"/>
                  </a:cubicBezTo>
                  <a:cubicBezTo>
                    <a:pt x="5799984" y="3268367"/>
                    <a:pt x="5800275" y="3222349"/>
                    <a:pt x="5836354" y="3209898"/>
                  </a:cubicBezTo>
                  <a:cubicBezTo>
                    <a:pt x="5847349" y="3238477"/>
                    <a:pt x="5857834" y="3267238"/>
                    <a:pt x="5869630" y="3295490"/>
                  </a:cubicBezTo>
                  <a:cubicBezTo>
                    <a:pt x="5883173" y="3327892"/>
                    <a:pt x="5901559" y="3358291"/>
                    <a:pt x="5912116" y="3391858"/>
                  </a:cubicBezTo>
                  <a:cubicBezTo>
                    <a:pt x="5920853" y="3419636"/>
                    <a:pt x="5927152" y="3447924"/>
                    <a:pt x="5939930" y="3474282"/>
                  </a:cubicBezTo>
                  <a:cubicBezTo>
                    <a:pt x="5952636" y="3500495"/>
                    <a:pt x="5968838" y="3524851"/>
                    <a:pt x="5984019" y="3549680"/>
                  </a:cubicBezTo>
                  <a:cubicBezTo>
                    <a:pt x="6016311" y="3602543"/>
                    <a:pt x="6039721" y="3658135"/>
                    <a:pt x="6020535" y="3720718"/>
                  </a:cubicBezTo>
                  <a:cubicBezTo>
                    <a:pt x="6011069" y="3751627"/>
                    <a:pt x="5990317" y="3774272"/>
                    <a:pt x="5969493" y="3798118"/>
                  </a:cubicBezTo>
                  <a:cubicBezTo>
                    <a:pt x="5950088" y="3820326"/>
                    <a:pt x="5935052" y="3843590"/>
                    <a:pt x="5922747" y="3870495"/>
                  </a:cubicBezTo>
                  <a:cubicBezTo>
                    <a:pt x="5895478" y="3930201"/>
                    <a:pt x="5855467" y="3991510"/>
                    <a:pt x="5782399" y="3993330"/>
                  </a:cubicBezTo>
                  <a:cubicBezTo>
                    <a:pt x="5752400" y="3994058"/>
                    <a:pt x="5723311" y="3983974"/>
                    <a:pt x="5697135" y="3970066"/>
                  </a:cubicBezTo>
                  <a:cubicBezTo>
                    <a:pt x="5665134" y="3953065"/>
                    <a:pt x="5655486" y="3928162"/>
                    <a:pt x="5638812" y="3898346"/>
                  </a:cubicBezTo>
                  <a:cubicBezTo>
                    <a:pt x="5628364" y="3879669"/>
                    <a:pt x="5615985" y="3867910"/>
                    <a:pt x="5597090" y="3857935"/>
                  </a:cubicBezTo>
                  <a:cubicBezTo>
                    <a:pt x="5568984" y="3843117"/>
                    <a:pt x="5547250" y="3828081"/>
                    <a:pt x="5524095" y="3806164"/>
                  </a:cubicBezTo>
                  <a:cubicBezTo>
                    <a:pt x="5486524" y="3770631"/>
                    <a:pt x="5434899" y="3748787"/>
                    <a:pt x="5382801" y="3755450"/>
                  </a:cubicBezTo>
                  <a:cubicBezTo>
                    <a:pt x="5328811" y="3762331"/>
                    <a:pt x="5278861" y="3791747"/>
                    <a:pt x="5226945" y="3807001"/>
                  </a:cubicBezTo>
                  <a:cubicBezTo>
                    <a:pt x="5201060" y="3814611"/>
                    <a:pt x="5089292" y="3850216"/>
                    <a:pt x="5082738" y="3805363"/>
                  </a:cubicBezTo>
                  <a:cubicBezTo>
                    <a:pt x="5080336" y="3788980"/>
                    <a:pt x="5086306" y="3769867"/>
                    <a:pt x="5085651" y="3753011"/>
                  </a:cubicBezTo>
                  <a:cubicBezTo>
                    <a:pt x="5084595" y="3725597"/>
                    <a:pt x="5080918" y="3698328"/>
                    <a:pt x="5078443" y="3671023"/>
                  </a:cubicBezTo>
                  <a:cubicBezTo>
                    <a:pt x="5073637" y="3617578"/>
                    <a:pt x="5068577" y="3553903"/>
                    <a:pt x="5101925" y="3507958"/>
                  </a:cubicBezTo>
                  <a:cubicBezTo>
                    <a:pt x="5140697" y="3454550"/>
                    <a:pt x="5214312" y="3464635"/>
                    <a:pt x="5263679" y="3426262"/>
                  </a:cubicBezTo>
                  <a:cubicBezTo>
                    <a:pt x="5286797" y="3408314"/>
                    <a:pt x="5304855" y="3385050"/>
                    <a:pt x="5325825" y="3364808"/>
                  </a:cubicBezTo>
                  <a:cubicBezTo>
                    <a:pt x="5349380" y="3342054"/>
                    <a:pt x="5376612" y="3322867"/>
                    <a:pt x="5405628" y="3307650"/>
                  </a:cubicBezTo>
                  <a:cubicBezTo>
                    <a:pt x="5442253" y="3288427"/>
                    <a:pt x="5499921" y="3276340"/>
                    <a:pt x="5510916" y="3229485"/>
                  </a:cubicBezTo>
                  <a:cubicBezTo>
                    <a:pt x="5520673" y="3187945"/>
                    <a:pt x="5488999" y="3150227"/>
                    <a:pt x="5455578" y="3130714"/>
                  </a:cubicBezTo>
                  <a:cubicBezTo>
                    <a:pt x="5404208" y="3100788"/>
                    <a:pt x="5346177" y="3105084"/>
                    <a:pt x="5289564" y="3095144"/>
                  </a:cubicBezTo>
                  <a:cubicBezTo>
                    <a:pt x="5231277" y="3084951"/>
                    <a:pt x="5174774" y="3058483"/>
                    <a:pt x="5124715" y="3027283"/>
                  </a:cubicBezTo>
                  <a:cubicBezTo>
                    <a:pt x="5077460" y="2997830"/>
                    <a:pt x="5037267" y="2958584"/>
                    <a:pt x="5014040" y="2907360"/>
                  </a:cubicBezTo>
                  <a:cubicBezTo>
                    <a:pt x="5000532" y="2877543"/>
                    <a:pt x="4990303" y="2845250"/>
                    <a:pt x="4978580" y="2814632"/>
                  </a:cubicBezTo>
                  <a:cubicBezTo>
                    <a:pt x="4963507" y="2775313"/>
                    <a:pt x="4959175" y="2737341"/>
                    <a:pt x="4974866" y="2697257"/>
                  </a:cubicBezTo>
                  <a:cubicBezTo>
                    <a:pt x="4992196" y="2652987"/>
                    <a:pt x="5052776" y="2637514"/>
                    <a:pt x="5061150" y="2590004"/>
                  </a:cubicBezTo>
                  <a:cubicBezTo>
                    <a:pt x="5065737" y="2564155"/>
                    <a:pt x="5050591" y="2542857"/>
                    <a:pt x="5046368" y="2518246"/>
                  </a:cubicBezTo>
                  <a:cubicBezTo>
                    <a:pt x="5038796" y="2474231"/>
                    <a:pt x="5070069" y="2440992"/>
                    <a:pt x="5099413" y="2413396"/>
                  </a:cubicBezTo>
                  <a:cubicBezTo>
                    <a:pt x="5120310" y="2393772"/>
                    <a:pt x="5142955" y="2375241"/>
                    <a:pt x="5159702" y="2351723"/>
                  </a:cubicBezTo>
                  <a:cubicBezTo>
                    <a:pt x="5178160" y="2325801"/>
                    <a:pt x="5184968" y="2293836"/>
                    <a:pt x="5204045" y="2268352"/>
                  </a:cubicBezTo>
                  <a:cubicBezTo>
                    <a:pt x="5218572" y="2248947"/>
                    <a:pt x="5246422" y="2232637"/>
                    <a:pt x="5264480" y="2212177"/>
                  </a:cubicBezTo>
                  <a:cubicBezTo>
                    <a:pt x="5299685" y="2218002"/>
                    <a:pt x="5334308" y="2227285"/>
                    <a:pt x="5366928" y="2237516"/>
                  </a:cubicBezTo>
                  <a:cubicBezTo>
                    <a:pt x="5413055" y="2252005"/>
                    <a:pt x="5458782" y="2268898"/>
                    <a:pt x="5507020" y="2274941"/>
                  </a:cubicBezTo>
                  <a:cubicBezTo>
                    <a:pt x="5558063" y="2281349"/>
                    <a:pt x="5609396" y="2275014"/>
                    <a:pt x="5660547" y="2273449"/>
                  </a:cubicBezTo>
                  <a:cubicBezTo>
                    <a:pt x="5770094" y="2270136"/>
                    <a:pt x="5876838" y="2304249"/>
                    <a:pt x="5986239" y="2308945"/>
                  </a:cubicBezTo>
                  <a:cubicBezTo>
                    <a:pt x="6097826" y="2313751"/>
                    <a:pt x="6209266" y="2303775"/>
                    <a:pt x="6320780" y="2301664"/>
                  </a:cubicBezTo>
                  <a:cubicBezTo>
                    <a:pt x="6535797" y="2297586"/>
                    <a:pt x="6753945" y="2288448"/>
                    <a:pt x="6968342" y="2308581"/>
                  </a:cubicBezTo>
                  <a:cubicBezTo>
                    <a:pt x="7259704" y="2335959"/>
                    <a:pt x="7550702" y="2320522"/>
                    <a:pt x="7842391" y="2304394"/>
                  </a:cubicBezTo>
                  <a:cubicBezTo>
                    <a:pt x="8021038" y="2294528"/>
                    <a:pt x="8199649" y="2283424"/>
                    <a:pt x="8378477" y="2277199"/>
                  </a:cubicBezTo>
                  <a:cubicBezTo>
                    <a:pt x="8526651" y="2272029"/>
                    <a:pt x="8676210" y="2268133"/>
                    <a:pt x="8823984" y="2282514"/>
                  </a:cubicBezTo>
                  <a:lnTo>
                    <a:pt x="8823984" y="2264311"/>
                  </a:lnTo>
                  <a:cubicBezTo>
                    <a:pt x="8613991" y="2244032"/>
                    <a:pt x="8399047" y="2256738"/>
                    <a:pt x="8188872" y="2267260"/>
                  </a:cubicBezTo>
                  <a:close/>
                  <a:moveTo>
                    <a:pt x="1269590" y="372699"/>
                  </a:moveTo>
                  <a:cubicBezTo>
                    <a:pt x="1397959" y="389811"/>
                    <a:pt x="1522288" y="279644"/>
                    <a:pt x="1610246" y="200205"/>
                  </a:cubicBezTo>
                  <a:cubicBezTo>
                    <a:pt x="1648618" y="165583"/>
                    <a:pt x="1686081" y="130742"/>
                    <a:pt x="1730752" y="104238"/>
                  </a:cubicBezTo>
                  <a:cubicBezTo>
                    <a:pt x="1777861" y="76277"/>
                    <a:pt x="1818564" y="49628"/>
                    <a:pt x="1874266" y="71727"/>
                  </a:cubicBezTo>
                  <a:cubicBezTo>
                    <a:pt x="1909071" y="85525"/>
                    <a:pt x="2029504" y="127829"/>
                    <a:pt x="1987199" y="180291"/>
                  </a:cubicBezTo>
                  <a:cubicBezTo>
                    <a:pt x="1983923" y="184368"/>
                    <a:pt x="1983194" y="191905"/>
                    <a:pt x="1989056" y="194599"/>
                  </a:cubicBezTo>
                  <a:cubicBezTo>
                    <a:pt x="2015305" y="206613"/>
                    <a:pt x="2043811" y="215714"/>
                    <a:pt x="2068786" y="230241"/>
                  </a:cubicBezTo>
                  <a:cubicBezTo>
                    <a:pt x="2093506" y="244621"/>
                    <a:pt x="2091577" y="262315"/>
                    <a:pt x="2080764" y="286489"/>
                  </a:cubicBezTo>
                  <a:cubicBezTo>
                    <a:pt x="2066092" y="319255"/>
                    <a:pt x="2043484" y="346305"/>
                    <a:pt x="2036348" y="382274"/>
                  </a:cubicBezTo>
                  <a:cubicBezTo>
                    <a:pt x="2028594" y="421448"/>
                    <a:pt x="2032999" y="462587"/>
                    <a:pt x="2019201" y="500632"/>
                  </a:cubicBezTo>
                  <a:cubicBezTo>
                    <a:pt x="2007551" y="532779"/>
                    <a:pt x="1985379" y="560120"/>
                    <a:pt x="1977952" y="593942"/>
                  </a:cubicBezTo>
                  <a:cubicBezTo>
                    <a:pt x="1969324" y="633152"/>
                    <a:pt x="1987272" y="665918"/>
                    <a:pt x="1987745" y="704399"/>
                  </a:cubicBezTo>
                  <a:cubicBezTo>
                    <a:pt x="1988291" y="749980"/>
                    <a:pt x="1943038" y="767201"/>
                    <a:pt x="1934992" y="808850"/>
                  </a:cubicBezTo>
                  <a:cubicBezTo>
                    <a:pt x="1932116" y="823777"/>
                    <a:pt x="1933718" y="839067"/>
                    <a:pt x="1932444" y="854103"/>
                  </a:cubicBezTo>
                  <a:cubicBezTo>
                    <a:pt x="1930005" y="882828"/>
                    <a:pt x="1915078" y="897718"/>
                    <a:pt x="1891705" y="911261"/>
                  </a:cubicBezTo>
                  <a:cubicBezTo>
                    <a:pt x="1859995" y="929610"/>
                    <a:pt x="1824098" y="939476"/>
                    <a:pt x="1789585" y="951090"/>
                  </a:cubicBezTo>
                  <a:cubicBezTo>
                    <a:pt x="1753215" y="963359"/>
                    <a:pt x="1720886" y="981635"/>
                    <a:pt x="1688447" y="1001877"/>
                  </a:cubicBezTo>
                  <a:cubicBezTo>
                    <a:pt x="1652805" y="1024122"/>
                    <a:pt x="1617345" y="1041342"/>
                    <a:pt x="1577698" y="1055177"/>
                  </a:cubicBezTo>
                  <a:cubicBezTo>
                    <a:pt x="1556182" y="1062676"/>
                    <a:pt x="1533865" y="1069958"/>
                    <a:pt x="1516208" y="1084993"/>
                  </a:cubicBezTo>
                  <a:cubicBezTo>
                    <a:pt x="1470809" y="1123694"/>
                    <a:pt x="1460033" y="1189189"/>
                    <a:pt x="1434876" y="1240304"/>
                  </a:cubicBezTo>
                  <a:cubicBezTo>
                    <a:pt x="1424245" y="1261966"/>
                    <a:pt x="1405896" y="1294950"/>
                    <a:pt x="1376552" y="1287377"/>
                  </a:cubicBezTo>
                  <a:cubicBezTo>
                    <a:pt x="1356492" y="1282208"/>
                    <a:pt x="1344041" y="1259090"/>
                    <a:pt x="1335558" y="1242088"/>
                  </a:cubicBezTo>
                  <a:cubicBezTo>
                    <a:pt x="1310220" y="1191446"/>
                    <a:pt x="1299553" y="1133050"/>
                    <a:pt x="1289213" y="1077821"/>
                  </a:cubicBezTo>
                  <a:cubicBezTo>
                    <a:pt x="1283643" y="1048077"/>
                    <a:pt x="1274978" y="1017168"/>
                    <a:pt x="1282660" y="987133"/>
                  </a:cubicBezTo>
                  <a:cubicBezTo>
                    <a:pt x="1291288" y="953347"/>
                    <a:pt x="1313933" y="926407"/>
                    <a:pt x="1319358" y="891165"/>
                  </a:cubicBezTo>
                  <a:cubicBezTo>
                    <a:pt x="1319904" y="887743"/>
                    <a:pt x="1318775" y="884903"/>
                    <a:pt x="1316918" y="882901"/>
                  </a:cubicBezTo>
                  <a:cubicBezTo>
                    <a:pt x="1318666" y="881663"/>
                    <a:pt x="1314042" y="870668"/>
                    <a:pt x="1313023" y="865790"/>
                  </a:cubicBezTo>
                  <a:cubicBezTo>
                    <a:pt x="1311858" y="860037"/>
                    <a:pt x="1310802" y="854285"/>
                    <a:pt x="1309673" y="848533"/>
                  </a:cubicBezTo>
                  <a:cubicBezTo>
                    <a:pt x="1313423" y="837975"/>
                    <a:pt x="1328787" y="833461"/>
                    <a:pt x="1330826" y="820682"/>
                  </a:cubicBezTo>
                  <a:cubicBezTo>
                    <a:pt x="1332500" y="810270"/>
                    <a:pt x="1326202" y="799457"/>
                    <a:pt x="1320268" y="791520"/>
                  </a:cubicBezTo>
                  <a:cubicBezTo>
                    <a:pt x="1309710" y="777431"/>
                    <a:pt x="1295220" y="768184"/>
                    <a:pt x="1290524" y="750345"/>
                  </a:cubicBezTo>
                  <a:cubicBezTo>
                    <a:pt x="1284189" y="726353"/>
                    <a:pt x="1295548" y="700504"/>
                    <a:pt x="1302028" y="677459"/>
                  </a:cubicBezTo>
                  <a:cubicBezTo>
                    <a:pt x="1312367" y="640761"/>
                    <a:pt x="1317647" y="601587"/>
                    <a:pt x="1294237" y="568494"/>
                  </a:cubicBezTo>
                  <a:cubicBezTo>
                    <a:pt x="1275889" y="542536"/>
                    <a:pt x="1245489" y="533398"/>
                    <a:pt x="1216582" y="524151"/>
                  </a:cubicBezTo>
                  <a:cubicBezTo>
                    <a:pt x="1197469" y="518034"/>
                    <a:pt x="1176899" y="511954"/>
                    <a:pt x="1162009" y="497720"/>
                  </a:cubicBezTo>
                  <a:cubicBezTo>
                    <a:pt x="1142495" y="479079"/>
                    <a:pt x="1134340" y="442891"/>
                    <a:pt x="1154145" y="421339"/>
                  </a:cubicBezTo>
                  <a:cubicBezTo>
                    <a:pt x="1161608" y="413220"/>
                    <a:pt x="1173986" y="411509"/>
                    <a:pt x="1178428" y="400259"/>
                  </a:cubicBezTo>
                  <a:cubicBezTo>
                    <a:pt x="1183634" y="387116"/>
                    <a:pt x="1171292" y="374884"/>
                    <a:pt x="1173549" y="362797"/>
                  </a:cubicBezTo>
                  <a:cubicBezTo>
                    <a:pt x="1175370" y="353076"/>
                    <a:pt x="1184144" y="346341"/>
                    <a:pt x="1195976" y="341499"/>
                  </a:cubicBezTo>
                  <a:cubicBezTo>
                    <a:pt x="1218038" y="358501"/>
                    <a:pt x="1245817" y="369459"/>
                    <a:pt x="1269626" y="372627"/>
                  </a:cubicBezTo>
                  <a:close/>
                  <a:moveTo>
                    <a:pt x="834423" y="433353"/>
                  </a:moveTo>
                  <a:cubicBezTo>
                    <a:pt x="849750" y="408487"/>
                    <a:pt x="870683" y="382092"/>
                    <a:pt x="896787" y="367821"/>
                  </a:cubicBezTo>
                  <a:cubicBezTo>
                    <a:pt x="927332" y="351110"/>
                    <a:pt x="975898" y="356717"/>
                    <a:pt x="995157" y="388136"/>
                  </a:cubicBezTo>
                  <a:cubicBezTo>
                    <a:pt x="1016747" y="423377"/>
                    <a:pt x="1005388" y="499285"/>
                    <a:pt x="969891" y="522986"/>
                  </a:cubicBezTo>
                  <a:cubicBezTo>
                    <a:pt x="937526" y="544611"/>
                    <a:pt x="890962" y="534527"/>
                    <a:pt x="856084" y="525643"/>
                  </a:cubicBezTo>
                  <a:cubicBezTo>
                    <a:pt x="840248" y="521602"/>
                    <a:pt x="824738" y="516687"/>
                    <a:pt x="809302" y="511554"/>
                  </a:cubicBezTo>
                  <a:cubicBezTo>
                    <a:pt x="810867" y="483812"/>
                    <a:pt x="819678" y="457345"/>
                    <a:pt x="834459" y="433353"/>
                  </a:cubicBezTo>
                  <a:close/>
                  <a:moveTo>
                    <a:pt x="912478" y="2758675"/>
                  </a:moveTo>
                  <a:cubicBezTo>
                    <a:pt x="939637" y="2772400"/>
                    <a:pt x="969127" y="2775823"/>
                    <a:pt x="997670" y="2785325"/>
                  </a:cubicBezTo>
                  <a:cubicBezTo>
                    <a:pt x="1034404" y="2797521"/>
                    <a:pt x="1058214" y="2823734"/>
                    <a:pt x="1080640" y="2853878"/>
                  </a:cubicBezTo>
                  <a:cubicBezTo>
                    <a:pt x="1106270" y="2888319"/>
                    <a:pt x="1130845" y="2925344"/>
                    <a:pt x="1175588" y="2933973"/>
                  </a:cubicBezTo>
                  <a:cubicBezTo>
                    <a:pt x="1225684" y="2943657"/>
                    <a:pt x="1272211" y="2951484"/>
                    <a:pt x="1319977" y="2970853"/>
                  </a:cubicBezTo>
                  <a:cubicBezTo>
                    <a:pt x="1371565" y="2991750"/>
                    <a:pt x="1438407" y="3020875"/>
                    <a:pt x="1468042" y="3071080"/>
                  </a:cubicBezTo>
                  <a:cubicBezTo>
                    <a:pt x="1499607" y="3124524"/>
                    <a:pt x="1441429" y="3166720"/>
                    <a:pt x="1419549" y="3210881"/>
                  </a:cubicBezTo>
                  <a:cubicBezTo>
                    <a:pt x="1396940" y="3256571"/>
                    <a:pt x="1405750" y="3304264"/>
                    <a:pt x="1404330" y="3353085"/>
                  </a:cubicBezTo>
                  <a:cubicBezTo>
                    <a:pt x="1402110" y="3427900"/>
                    <a:pt x="1345680" y="3459246"/>
                    <a:pt x="1283315" y="3485313"/>
                  </a:cubicBezTo>
                  <a:cubicBezTo>
                    <a:pt x="1230853" y="3507230"/>
                    <a:pt x="1198997" y="3534062"/>
                    <a:pt x="1170018" y="3583065"/>
                  </a:cubicBezTo>
                  <a:cubicBezTo>
                    <a:pt x="1153125" y="3611608"/>
                    <a:pt x="1135869" y="3640005"/>
                    <a:pt x="1119668" y="3668948"/>
                  </a:cubicBezTo>
                  <a:cubicBezTo>
                    <a:pt x="1113224" y="3680489"/>
                    <a:pt x="1108454" y="3691229"/>
                    <a:pt x="1103795" y="3703498"/>
                  </a:cubicBezTo>
                  <a:cubicBezTo>
                    <a:pt x="1093637" y="3730147"/>
                    <a:pt x="1080858" y="3738921"/>
                    <a:pt x="1058869" y="3755595"/>
                  </a:cubicBezTo>
                  <a:cubicBezTo>
                    <a:pt x="1048493" y="3763459"/>
                    <a:pt x="1034476" y="3772998"/>
                    <a:pt x="1025848" y="3783082"/>
                  </a:cubicBezTo>
                  <a:cubicBezTo>
                    <a:pt x="1003567" y="3809077"/>
                    <a:pt x="1021916" y="3844610"/>
                    <a:pt x="1000218" y="3870640"/>
                  </a:cubicBezTo>
                  <a:cubicBezTo>
                    <a:pt x="980231" y="3894669"/>
                    <a:pt x="946664" y="3898564"/>
                    <a:pt x="921034" y="3914037"/>
                  </a:cubicBezTo>
                  <a:cubicBezTo>
                    <a:pt x="897624" y="3928199"/>
                    <a:pt x="878911" y="3950407"/>
                    <a:pt x="864276" y="3973234"/>
                  </a:cubicBezTo>
                  <a:cubicBezTo>
                    <a:pt x="828707" y="4028681"/>
                    <a:pt x="816693" y="4096252"/>
                    <a:pt x="807118" y="4160327"/>
                  </a:cubicBezTo>
                  <a:cubicBezTo>
                    <a:pt x="800492" y="4204816"/>
                    <a:pt x="791936" y="4259571"/>
                    <a:pt x="805516" y="4303405"/>
                  </a:cubicBezTo>
                  <a:cubicBezTo>
                    <a:pt x="820078" y="4350515"/>
                    <a:pt x="874470" y="4363986"/>
                    <a:pt x="890380" y="4410476"/>
                  </a:cubicBezTo>
                  <a:cubicBezTo>
                    <a:pt x="828743" y="4426714"/>
                    <a:pt x="723346" y="4417904"/>
                    <a:pt x="686685" y="4362639"/>
                  </a:cubicBezTo>
                  <a:cubicBezTo>
                    <a:pt x="671321" y="4339484"/>
                    <a:pt x="668336" y="4309885"/>
                    <a:pt x="663712" y="4283126"/>
                  </a:cubicBezTo>
                  <a:cubicBezTo>
                    <a:pt x="655630" y="4236381"/>
                    <a:pt x="644817" y="4190362"/>
                    <a:pt x="638956" y="4143216"/>
                  </a:cubicBezTo>
                  <a:cubicBezTo>
                    <a:pt x="627888" y="4053729"/>
                    <a:pt x="626760" y="3962967"/>
                    <a:pt x="634878" y="3873189"/>
                  </a:cubicBezTo>
                  <a:cubicBezTo>
                    <a:pt x="638555" y="3832450"/>
                    <a:pt x="646565" y="3792403"/>
                    <a:pt x="650861" y="3751773"/>
                  </a:cubicBezTo>
                  <a:cubicBezTo>
                    <a:pt x="655157" y="3711362"/>
                    <a:pt x="651188" y="3671278"/>
                    <a:pt x="645800" y="3631195"/>
                  </a:cubicBezTo>
                  <a:cubicBezTo>
                    <a:pt x="642887" y="3609751"/>
                    <a:pt x="637973" y="3587652"/>
                    <a:pt x="638082" y="3565917"/>
                  </a:cubicBezTo>
                  <a:cubicBezTo>
                    <a:pt x="638191" y="3547532"/>
                    <a:pt x="643907" y="3529875"/>
                    <a:pt x="647548" y="3512036"/>
                  </a:cubicBezTo>
                  <a:cubicBezTo>
                    <a:pt x="653482" y="3483020"/>
                    <a:pt x="654611" y="3451674"/>
                    <a:pt x="638992" y="3425170"/>
                  </a:cubicBezTo>
                  <a:cubicBezTo>
                    <a:pt x="623811" y="3399394"/>
                    <a:pt x="600765" y="3376786"/>
                    <a:pt x="582890" y="3352684"/>
                  </a:cubicBezTo>
                  <a:cubicBezTo>
                    <a:pt x="555512" y="3315732"/>
                    <a:pt x="530792" y="3277541"/>
                    <a:pt x="505671" y="3239096"/>
                  </a:cubicBezTo>
                  <a:cubicBezTo>
                    <a:pt x="451426" y="3156125"/>
                    <a:pt x="288761" y="2996701"/>
                    <a:pt x="422373" y="2911583"/>
                  </a:cubicBezTo>
                  <a:cubicBezTo>
                    <a:pt x="478221" y="2876013"/>
                    <a:pt x="548340" y="2864982"/>
                    <a:pt x="608374" y="2837568"/>
                  </a:cubicBezTo>
                  <a:cubicBezTo>
                    <a:pt x="673542" y="2807788"/>
                    <a:pt x="732885" y="2765993"/>
                    <a:pt x="780213" y="2711929"/>
                  </a:cubicBezTo>
                  <a:cubicBezTo>
                    <a:pt x="786912" y="2704284"/>
                    <a:pt x="793210" y="2696238"/>
                    <a:pt x="799217" y="2687974"/>
                  </a:cubicBezTo>
                  <a:cubicBezTo>
                    <a:pt x="838282" y="2712839"/>
                    <a:pt x="875926" y="2740217"/>
                    <a:pt x="912515" y="2758675"/>
                  </a:cubicBezTo>
                  <a:close/>
                  <a:moveTo>
                    <a:pt x="2660866" y="1439047"/>
                  </a:moveTo>
                  <a:cubicBezTo>
                    <a:pt x="2690647" y="1421499"/>
                    <a:pt x="2704954" y="1387350"/>
                    <a:pt x="2709396" y="1354438"/>
                  </a:cubicBezTo>
                  <a:cubicBezTo>
                    <a:pt x="2714711" y="1314792"/>
                    <a:pt x="2702952" y="1276273"/>
                    <a:pt x="2701496" y="1236772"/>
                  </a:cubicBezTo>
                  <a:cubicBezTo>
                    <a:pt x="2699603" y="1185330"/>
                    <a:pt x="2721847" y="1153802"/>
                    <a:pt x="2768120" y="1138293"/>
                  </a:cubicBezTo>
                  <a:cubicBezTo>
                    <a:pt x="2768447" y="1189007"/>
                    <a:pt x="2743800" y="1247585"/>
                    <a:pt x="2784138" y="1290181"/>
                  </a:cubicBezTo>
                  <a:cubicBezTo>
                    <a:pt x="2790182" y="1296552"/>
                    <a:pt x="2826188" y="1315083"/>
                    <a:pt x="2827026" y="1321527"/>
                  </a:cubicBezTo>
                  <a:cubicBezTo>
                    <a:pt x="2827026" y="1321454"/>
                    <a:pt x="2806419" y="1345701"/>
                    <a:pt x="2803107" y="1349487"/>
                  </a:cubicBezTo>
                  <a:cubicBezTo>
                    <a:pt x="2794879" y="1358916"/>
                    <a:pt x="2785777" y="1367581"/>
                    <a:pt x="2777476" y="1376974"/>
                  </a:cubicBezTo>
                  <a:cubicBezTo>
                    <a:pt x="2745584" y="1413162"/>
                    <a:pt x="2707758" y="1507455"/>
                    <a:pt x="2645903" y="1474871"/>
                  </a:cubicBezTo>
                  <a:cubicBezTo>
                    <a:pt x="2632105" y="1467626"/>
                    <a:pt x="2618307" y="1458233"/>
                    <a:pt x="2603890" y="1450806"/>
                  </a:cubicBezTo>
                  <a:cubicBezTo>
                    <a:pt x="2623513" y="1453428"/>
                    <a:pt x="2644956" y="1448476"/>
                    <a:pt x="2660902" y="1439084"/>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84" name="Freeform: Shape 83">
              <a:extLst>
                <a:ext uri="{FF2B5EF4-FFF2-40B4-BE49-F238E27FC236}">
                  <a16:creationId xmlns:a16="http://schemas.microsoft.com/office/drawing/2014/main" id="{E75EE67F-3B29-62FA-B88D-D13C27A6E7A8}"/>
                </a:ext>
              </a:extLst>
            </p:cNvPr>
            <p:cNvSpPr/>
            <p:nvPr/>
          </p:nvSpPr>
          <p:spPr>
            <a:xfrm>
              <a:off x="9769639" y="5236666"/>
              <a:ext cx="405415" cy="420822"/>
            </a:xfrm>
            <a:custGeom>
              <a:avLst/>
              <a:gdLst>
                <a:gd name="connsiteX0" fmla="*/ 367435 w 405415"/>
                <a:gd name="connsiteY0" fmla="*/ 26313 h 420822"/>
                <a:gd name="connsiteX1" fmla="*/ 336999 w 405415"/>
                <a:gd name="connsiteY1" fmla="*/ 4142 h 420822"/>
                <a:gd name="connsiteX2" fmla="*/ 304343 w 405415"/>
                <a:gd name="connsiteY2" fmla="*/ 3050 h 420822"/>
                <a:gd name="connsiteX3" fmla="*/ 296261 w 405415"/>
                <a:gd name="connsiteY3" fmla="*/ 53837 h 420822"/>
                <a:gd name="connsiteX4" fmla="*/ 299427 w 405415"/>
                <a:gd name="connsiteY4" fmla="*/ 67635 h 420822"/>
                <a:gd name="connsiteX5" fmla="*/ 300629 w 405415"/>
                <a:gd name="connsiteY5" fmla="*/ 73605 h 420822"/>
                <a:gd name="connsiteX6" fmla="*/ 301066 w 405415"/>
                <a:gd name="connsiteY6" fmla="*/ 76081 h 420822"/>
                <a:gd name="connsiteX7" fmla="*/ 301175 w 405415"/>
                <a:gd name="connsiteY7" fmla="*/ 76663 h 420822"/>
                <a:gd name="connsiteX8" fmla="*/ 301175 w 405415"/>
                <a:gd name="connsiteY8" fmla="*/ 77137 h 420822"/>
                <a:gd name="connsiteX9" fmla="*/ 301357 w 405415"/>
                <a:gd name="connsiteY9" fmla="*/ 81651 h 420822"/>
                <a:gd name="connsiteX10" fmla="*/ 301357 w 405415"/>
                <a:gd name="connsiteY10" fmla="*/ 81870 h 420822"/>
                <a:gd name="connsiteX11" fmla="*/ 300629 w 405415"/>
                <a:gd name="connsiteY11" fmla="*/ 84127 h 420822"/>
                <a:gd name="connsiteX12" fmla="*/ 292255 w 405415"/>
                <a:gd name="connsiteY12" fmla="*/ 97597 h 420822"/>
                <a:gd name="connsiteX13" fmla="*/ 269028 w 405415"/>
                <a:gd name="connsiteY13" fmla="*/ 122864 h 420822"/>
                <a:gd name="connsiteX14" fmla="*/ 260290 w 405415"/>
                <a:gd name="connsiteY14" fmla="*/ 157668 h 420822"/>
                <a:gd name="connsiteX15" fmla="*/ 263640 w 405415"/>
                <a:gd name="connsiteY15" fmla="*/ 168481 h 420822"/>
                <a:gd name="connsiteX16" fmla="*/ 236044 w 405415"/>
                <a:gd name="connsiteY16" fmla="*/ 174597 h 420822"/>
                <a:gd name="connsiteX17" fmla="*/ 203278 w 405415"/>
                <a:gd name="connsiteY17" fmla="*/ 190143 h 420822"/>
                <a:gd name="connsiteX18" fmla="*/ 175937 w 405415"/>
                <a:gd name="connsiteY18" fmla="*/ 223455 h 420822"/>
                <a:gd name="connsiteX19" fmla="*/ 157150 w 405415"/>
                <a:gd name="connsiteY19" fmla="*/ 262446 h 420822"/>
                <a:gd name="connsiteX20" fmla="*/ 102432 w 405415"/>
                <a:gd name="connsiteY20" fmla="*/ 302348 h 420822"/>
                <a:gd name="connsiteX21" fmla="*/ 42944 w 405415"/>
                <a:gd name="connsiteY21" fmla="*/ 328124 h 420822"/>
                <a:gd name="connsiteX22" fmla="*/ 202 w 405415"/>
                <a:gd name="connsiteY22" fmla="*/ 395658 h 420822"/>
                <a:gd name="connsiteX23" fmla="*/ 4389 w 405415"/>
                <a:gd name="connsiteY23" fmla="*/ 405925 h 420822"/>
                <a:gd name="connsiteX24" fmla="*/ 59654 w 405415"/>
                <a:gd name="connsiteY24" fmla="*/ 420669 h 420822"/>
                <a:gd name="connsiteX25" fmla="*/ 111388 w 405415"/>
                <a:gd name="connsiteY25" fmla="*/ 403777 h 420822"/>
                <a:gd name="connsiteX26" fmla="*/ 155549 w 405415"/>
                <a:gd name="connsiteY26" fmla="*/ 369918 h 420822"/>
                <a:gd name="connsiteX27" fmla="*/ 200657 w 405415"/>
                <a:gd name="connsiteY27" fmla="*/ 328087 h 420822"/>
                <a:gd name="connsiteX28" fmla="*/ 293930 w 405415"/>
                <a:gd name="connsiteY28" fmla="*/ 249376 h 420822"/>
                <a:gd name="connsiteX29" fmla="*/ 330154 w 405415"/>
                <a:gd name="connsiteY29" fmla="*/ 209074 h 420822"/>
                <a:gd name="connsiteX30" fmla="*/ 355057 w 405415"/>
                <a:gd name="connsiteY30" fmla="*/ 165678 h 420822"/>
                <a:gd name="connsiteX31" fmla="*/ 368127 w 405415"/>
                <a:gd name="connsiteY31" fmla="*/ 141686 h 420822"/>
                <a:gd name="connsiteX32" fmla="*/ 379631 w 405415"/>
                <a:gd name="connsiteY32" fmla="*/ 128106 h 420822"/>
                <a:gd name="connsiteX33" fmla="*/ 404242 w 405415"/>
                <a:gd name="connsiteY33" fmla="*/ 94721 h 420822"/>
                <a:gd name="connsiteX34" fmla="*/ 395505 w 405415"/>
                <a:gd name="connsiteY34" fmla="*/ 58861 h 420822"/>
                <a:gd name="connsiteX35" fmla="*/ 367362 w 405415"/>
                <a:gd name="connsiteY35" fmla="*/ 26423 h 420822"/>
                <a:gd name="connsiteX36" fmla="*/ 385638 w 405415"/>
                <a:gd name="connsiteY36" fmla="*/ 77501 h 420822"/>
                <a:gd name="connsiteX37" fmla="*/ 385638 w 405415"/>
                <a:gd name="connsiteY37" fmla="*/ 77647 h 420822"/>
                <a:gd name="connsiteX38" fmla="*/ 385638 w 405415"/>
                <a:gd name="connsiteY38" fmla="*/ 77501 h 420822"/>
                <a:gd name="connsiteX39" fmla="*/ 320361 w 405415"/>
                <a:gd name="connsiteY39" fmla="*/ 18486 h 420822"/>
                <a:gd name="connsiteX40" fmla="*/ 320361 w 405415"/>
                <a:gd name="connsiteY40" fmla="*/ 18486 h 420822"/>
                <a:gd name="connsiteX41" fmla="*/ 320361 w 405415"/>
                <a:gd name="connsiteY41" fmla="*/ 18486 h 420822"/>
                <a:gd name="connsiteX42" fmla="*/ 312461 w 405415"/>
                <a:gd name="connsiteY42" fmla="*/ 19505 h 420822"/>
                <a:gd name="connsiteX43" fmla="*/ 312716 w 405415"/>
                <a:gd name="connsiteY43" fmla="*/ 19287 h 420822"/>
                <a:gd name="connsiteX44" fmla="*/ 312461 w 405415"/>
                <a:gd name="connsiteY44" fmla="*/ 19505 h 420822"/>
                <a:gd name="connsiteX45" fmla="*/ 312461 w 405415"/>
                <a:gd name="connsiteY45" fmla="*/ 19505 h 420822"/>
                <a:gd name="connsiteX46" fmla="*/ 313189 w 405415"/>
                <a:gd name="connsiteY46" fmla="*/ 18850 h 420822"/>
                <a:gd name="connsiteX47" fmla="*/ 313189 w 405415"/>
                <a:gd name="connsiteY47" fmla="*/ 18850 h 420822"/>
                <a:gd name="connsiteX48" fmla="*/ 313080 w 405415"/>
                <a:gd name="connsiteY48" fmla="*/ 18959 h 420822"/>
                <a:gd name="connsiteX49" fmla="*/ 313189 w 405415"/>
                <a:gd name="connsiteY49" fmla="*/ 18850 h 420822"/>
                <a:gd name="connsiteX50" fmla="*/ 311988 w 405415"/>
                <a:gd name="connsiteY50" fmla="*/ 20015 h 420822"/>
                <a:gd name="connsiteX51" fmla="*/ 311988 w 405415"/>
                <a:gd name="connsiteY51" fmla="*/ 20015 h 420822"/>
                <a:gd name="connsiteX52" fmla="*/ 311988 w 405415"/>
                <a:gd name="connsiteY52" fmla="*/ 20015 h 420822"/>
                <a:gd name="connsiteX53" fmla="*/ 283555 w 405415"/>
                <a:gd name="connsiteY53" fmla="*/ 133640 h 420822"/>
                <a:gd name="connsiteX54" fmla="*/ 283555 w 405415"/>
                <a:gd name="connsiteY54" fmla="*/ 133640 h 420822"/>
                <a:gd name="connsiteX55" fmla="*/ 283555 w 405415"/>
                <a:gd name="connsiteY55" fmla="*/ 133640 h 420822"/>
                <a:gd name="connsiteX56" fmla="*/ 384146 w 405415"/>
                <a:gd name="connsiteY56" fmla="*/ 95668 h 420822"/>
                <a:gd name="connsiteX57" fmla="*/ 373078 w 405415"/>
                <a:gd name="connsiteY57" fmla="*/ 108884 h 420822"/>
                <a:gd name="connsiteX58" fmla="*/ 359717 w 405415"/>
                <a:gd name="connsiteY58" fmla="*/ 122645 h 420822"/>
                <a:gd name="connsiteX59" fmla="*/ 347557 w 405415"/>
                <a:gd name="connsiteY59" fmla="*/ 141140 h 420822"/>
                <a:gd name="connsiteX60" fmla="*/ 296770 w 405415"/>
                <a:gd name="connsiteY60" fmla="*/ 221744 h 420822"/>
                <a:gd name="connsiteX61" fmla="*/ 253628 w 405415"/>
                <a:gd name="connsiteY61" fmla="*/ 259170 h 420822"/>
                <a:gd name="connsiteX62" fmla="*/ 209867 w 405415"/>
                <a:gd name="connsiteY62" fmla="*/ 295868 h 420822"/>
                <a:gd name="connsiteX63" fmla="*/ 166908 w 405415"/>
                <a:gd name="connsiteY63" fmla="*/ 334058 h 420822"/>
                <a:gd name="connsiteX64" fmla="*/ 126387 w 405415"/>
                <a:gd name="connsiteY64" fmla="*/ 371120 h 420822"/>
                <a:gd name="connsiteX65" fmla="*/ 37919 w 405415"/>
                <a:gd name="connsiteY65" fmla="*/ 400500 h 420822"/>
                <a:gd name="connsiteX66" fmla="*/ 19206 w 405415"/>
                <a:gd name="connsiteY66" fmla="*/ 393255 h 420822"/>
                <a:gd name="connsiteX67" fmla="*/ 29873 w 405415"/>
                <a:gd name="connsiteY67" fmla="*/ 365768 h 420822"/>
                <a:gd name="connsiteX68" fmla="*/ 49060 w 405415"/>
                <a:gd name="connsiteY68" fmla="*/ 345744 h 420822"/>
                <a:gd name="connsiteX69" fmla="*/ 103961 w 405415"/>
                <a:gd name="connsiteY69" fmla="*/ 321097 h 420822"/>
                <a:gd name="connsiteX70" fmla="*/ 164178 w 405415"/>
                <a:gd name="connsiteY70" fmla="*/ 283562 h 420822"/>
                <a:gd name="connsiteX71" fmla="*/ 185111 w 405415"/>
                <a:gd name="connsiteY71" fmla="*/ 246573 h 420822"/>
                <a:gd name="connsiteX72" fmla="*/ 204880 w 405415"/>
                <a:gd name="connsiteY72" fmla="*/ 212642 h 420822"/>
                <a:gd name="connsiteX73" fmla="*/ 222027 w 405415"/>
                <a:gd name="connsiteY73" fmla="*/ 199135 h 420822"/>
                <a:gd name="connsiteX74" fmla="*/ 237136 w 405415"/>
                <a:gd name="connsiteY74" fmla="*/ 192946 h 420822"/>
                <a:gd name="connsiteX75" fmla="*/ 279149 w 405415"/>
                <a:gd name="connsiteY75" fmla="*/ 183007 h 420822"/>
                <a:gd name="connsiteX76" fmla="*/ 284719 w 405415"/>
                <a:gd name="connsiteY76" fmla="*/ 178311 h 420822"/>
                <a:gd name="connsiteX77" fmla="*/ 284610 w 405415"/>
                <a:gd name="connsiteY77" fmla="*/ 169646 h 420822"/>
                <a:gd name="connsiteX78" fmla="*/ 280095 w 405415"/>
                <a:gd name="connsiteY78" fmla="*/ 160508 h 420822"/>
                <a:gd name="connsiteX79" fmla="*/ 278567 w 405415"/>
                <a:gd name="connsiteY79" fmla="*/ 155702 h 420822"/>
                <a:gd name="connsiteX80" fmla="*/ 278094 w 405415"/>
                <a:gd name="connsiteY80" fmla="*/ 153663 h 420822"/>
                <a:gd name="connsiteX81" fmla="*/ 277766 w 405415"/>
                <a:gd name="connsiteY81" fmla="*/ 151843 h 420822"/>
                <a:gd name="connsiteX82" fmla="*/ 277584 w 405415"/>
                <a:gd name="connsiteY82" fmla="*/ 148566 h 420822"/>
                <a:gd name="connsiteX83" fmla="*/ 277693 w 405415"/>
                <a:gd name="connsiteY83" fmla="*/ 146200 h 420822"/>
                <a:gd name="connsiteX84" fmla="*/ 278275 w 405415"/>
                <a:gd name="connsiteY84" fmla="*/ 143470 h 420822"/>
                <a:gd name="connsiteX85" fmla="*/ 279185 w 405415"/>
                <a:gd name="connsiteY85" fmla="*/ 140703 h 420822"/>
                <a:gd name="connsiteX86" fmla="*/ 282353 w 405415"/>
                <a:gd name="connsiteY86" fmla="*/ 135133 h 420822"/>
                <a:gd name="connsiteX87" fmla="*/ 283518 w 405415"/>
                <a:gd name="connsiteY87" fmla="*/ 133458 h 420822"/>
                <a:gd name="connsiteX88" fmla="*/ 283663 w 405415"/>
                <a:gd name="connsiteY88" fmla="*/ 133312 h 420822"/>
                <a:gd name="connsiteX89" fmla="*/ 286430 w 405415"/>
                <a:gd name="connsiteY89" fmla="*/ 130072 h 420822"/>
                <a:gd name="connsiteX90" fmla="*/ 297098 w 405415"/>
                <a:gd name="connsiteY90" fmla="*/ 119077 h 420822"/>
                <a:gd name="connsiteX91" fmla="*/ 318176 w 405415"/>
                <a:gd name="connsiteY91" fmla="*/ 88824 h 420822"/>
                <a:gd name="connsiteX92" fmla="*/ 317813 w 405415"/>
                <a:gd name="connsiteY92" fmla="*/ 66725 h 420822"/>
                <a:gd name="connsiteX93" fmla="*/ 312243 w 405415"/>
                <a:gd name="connsiteY93" fmla="*/ 41422 h 420822"/>
                <a:gd name="connsiteX94" fmla="*/ 311223 w 405415"/>
                <a:gd name="connsiteY94" fmla="*/ 35306 h 420822"/>
                <a:gd name="connsiteX95" fmla="*/ 311041 w 405415"/>
                <a:gd name="connsiteY95" fmla="*/ 33704 h 420822"/>
                <a:gd name="connsiteX96" fmla="*/ 310787 w 405415"/>
                <a:gd name="connsiteY96" fmla="*/ 30610 h 420822"/>
                <a:gd name="connsiteX97" fmla="*/ 310787 w 405415"/>
                <a:gd name="connsiteY97" fmla="*/ 25112 h 420822"/>
                <a:gd name="connsiteX98" fmla="*/ 310932 w 405415"/>
                <a:gd name="connsiteY98" fmla="*/ 23729 h 420822"/>
                <a:gd name="connsiteX99" fmla="*/ 311332 w 405415"/>
                <a:gd name="connsiteY99" fmla="*/ 21835 h 420822"/>
                <a:gd name="connsiteX100" fmla="*/ 311697 w 405415"/>
                <a:gd name="connsiteY100" fmla="*/ 20780 h 420822"/>
                <a:gd name="connsiteX101" fmla="*/ 311878 w 405415"/>
                <a:gd name="connsiteY101" fmla="*/ 20270 h 420822"/>
                <a:gd name="connsiteX102" fmla="*/ 311988 w 405415"/>
                <a:gd name="connsiteY102" fmla="*/ 19942 h 420822"/>
                <a:gd name="connsiteX103" fmla="*/ 311988 w 405415"/>
                <a:gd name="connsiteY103" fmla="*/ 19942 h 420822"/>
                <a:gd name="connsiteX104" fmla="*/ 311878 w 405415"/>
                <a:gd name="connsiteY104" fmla="*/ 20270 h 420822"/>
                <a:gd name="connsiteX105" fmla="*/ 312352 w 405415"/>
                <a:gd name="connsiteY105" fmla="*/ 19542 h 420822"/>
                <a:gd name="connsiteX106" fmla="*/ 312352 w 405415"/>
                <a:gd name="connsiteY106" fmla="*/ 19542 h 420822"/>
                <a:gd name="connsiteX107" fmla="*/ 312352 w 405415"/>
                <a:gd name="connsiteY107" fmla="*/ 19469 h 420822"/>
                <a:gd name="connsiteX108" fmla="*/ 312861 w 405415"/>
                <a:gd name="connsiteY108" fmla="*/ 19069 h 420822"/>
                <a:gd name="connsiteX109" fmla="*/ 313444 w 405415"/>
                <a:gd name="connsiteY109" fmla="*/ 18741 h 420822"/>
                <a:gd name="connsiteX110" fmla="*/ 314827 w 405415"/>
                <a:gd name="connsiteY110" fmla="*/ 18413 h 420822"/>
                <a:gd name="connsiteX111" fmla="*/ 316393 w 405415"/>
                <a:gd name="connsiteY111" fmla="*/ 18195 h 420822"/>
                <a:gd name="connsiteX112" fmla="*/ 320106 w 405415"/>
                <a:gd name="connsiteY112" fmla="*/ 18341 h 420822"/>
                <a:gd name="connsiteX113" fmla="*/ 320252 w 405415"/>
                <a:gd name="connsiteY113" fmla="*/ 18341 h 420822"/>
                <a:gd name="connsiteX114" fmla="*/ 321926 w 405415"/>
                <a:gd name="connsiteY114" fmla="*/ 18668 h 420822"/>
                <a:gd name="connsiteX115" fmla="*/ 326223 w 405415"/>
                <a:gd name="connsiteY115" fmla="*/ 19688 h 420822"/>
                <a:gd name="connsiteX116" fmla="*/ 330409 w 405415"/>
                <a:gd name="connsiteY116" fmla="*/ 20962 h 420822"/>
                <a:gd name="connsiteX117" fmla="*/ 331684 w 405415"/>
                <a:gd name="connsiteY117" fmla="*/ 21435 h 420822"/>
                <a:gd name="connsiteX118" fmla="*/ 332120 w 405415"/>
                <a:gd name="connsiteY118" fmla="*/ 21653 h 420822"/>
                <a:gd name="connsiteX119" fmla="*/ 343843 w 405415"/>
                <a:gd name="connsiteY119" fmla="*/ 29554 h 420822"/>
                <a:gd name="connsiteX120" fmla="*/ 371985 w 405415"/>
                <a:gd name="connsiteY120" fmla="*/ 57732 h 420822"/>
                <a:gd name="connsiteX121" fmla="*/ 381852 w 405415"/>
                <a:gd name="connsiteY121" fmla="*/ 70875 h 420822"/>
                <a:gd name="connsiteX122" fmla="*/ 385238 w 405415"/>
                <a:gd name="connsiteY122" fmla="*/ 76663 h 420822"/>
                <a:gd name="connsiteX123" fmla="*/ 385674 w 405415"/>
                <a:gd name="connsiteY123" fmla="*/ 77610 h 420822"/>
                <a:gd name="connsiteX124" fmla="*/ 387168 w 405415"/>
                <a:gd name="connsiteY124" fmla="*/ 82998 h 420822"/>
                <a:gd name="connsiteX125" fmla="*/ 384073 w 405415"/>
                <a:gd name="connsiteY125" fmla="*/ 95632 h 42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405415" h="420822">
                  <a:moveTo>
                    <a:pt x="367435" y="26313"/>
                  </a:moveTo>
                  <a:cubicBezTo>
                    <a:pt x="358588" y="17794"/>
                    <a:pt x="348649" y="8583"/>
                    <a:pt x="336999" y="4142"/>
                  </a:cubicBezTo>
                  <a:cubicBezTo>
                    <a:pt x="327170" y="356"/>
                    <a:pt x="314136" y="-2375"/>
                    <a:pt x="304343" y="3050"/>
                  </a:cubicBezTo>
                  <a:cubicBezTo>
                    <a:pt x="286758" y="12807"/>
                    <a:pt x="292765" y="38182"/>
                    <a:pt x="296261" y="53837"/>
                  </a:cubicBezTo>
                  <a:cubicBezTo>
                    <a:pt x="297279" y="58460"/>
                    <a:pt x="298408" y="63011"/>
                    <a:pt x="299427" y="67635"/>
                  </a:cubicBezTo>
                  <a:cubicBezTo>
                    <a:pt x="299865" y="69637"/>
                    <a:pt x="300265" y="71603"/>
                    <a:pt x="300629" y="73605"/>
                  </a:cubicBezTo>
                  <a:cubicBezTo>
                    <a:pt x="300775" y="74443"/>
                    <a:pt x="300920" y="75244"/>
                    <a:pt x="301066" y="76081"/>
                  </a:cubicBezTo>
                  <a:cubicBezTo>
                    <a:pt x="301102" y="76372"/>
                    <a:pt x="301138" y="76518"/>
                    <a:pt x="301175" y="76663"/>
                  </a:cubicBezTo>
                  <a:cubicBezTo>
                    <a:pt x="301175" y="76773"/>
                    <a:pt x="301175" y="76919"/>
                    <a:pt x="301175" y="77137"/>
                  </a:cubicBezTo>
                  <a:cubicBezTo>
                    <a:pt x="301284" y="78666"/>
                    <a:pt x="301321" y="80122"/>
                    <a:pt x="301357" y="81651"/>
                  </a:cubicBezTo>
                  <a:cubicBezTo>
                    <a:pt x="301357" y="81724"/>
                    <a:pt x="301357" y="81797"/>
                    <a:pt x="301357" y="81870"/>
                  </a:cubicBezTo>
                  <a:cubicBezTo>
                    <a:pt x="301102" y="82343"/>
                    <a:pt x="300738" y="83836"/>
                    <a:pt x="300629" y="84127"/>
                  </a:cubicBezTo>
                  <a:cubicBezTo>
                    <a:pt x="298991" y="88241"/>
                    <a:pt x="294913" y="94357"/>
                    <a:pt x="292255" y="97597"/>
                  </a:cubicBezTo>
                  <a:cubicBezTo>
                    <a:pt x="284938" y="106408"/>
                    <a:pt x="276018" y="113762"/>
                    <a:pt x="269028" y="122864"/>
                  </a:cubicBezTo>
                  <a:cubicBezTo>
                    <a:pt x="261128" y="133130"/>
                    <a:pt x="257924" y="144853"/>
                    <a:pt x="260290" y="157668"/>
                  </a:cubicBezTo>
                  <a:cubicBezTo>
                    <a:pt x="260982" y="161345"/>
                    <a:pt x="262184" y="164986"/>
                    <a:pt x="263640" y="168481"/>
                  </a:cubicBezTo>
                  <a:cubicBezTo>
                    <a:pt x="254501" y="170702"/>
                    <a:pt x="245255" y="172413"/>
                    <a:pt x="236044" y="174597"/>
                  </a:cubicBezTo>
                  <a:cubicBezTo>
                    <a:pt x="223993" y="177437"/>
                    <a:pt x="213071" y="182570"/>
                    <a:pt x="203278" y="190143"/>
                  </a:cubicBezTo>
                  <a:cubicBezTo>
                    <a:pt x="191446" y="199281"/>
                    <a:pt x="182635" y="210094"/>
                    <a:pt x="175937" y="223455"/>
                  </a:cubicBezTo>
                  <a:cubicBezTo>
                    <a:pt x="169493" y="236343"/>
                    <a:pt x="164614" y="250068"/>
                    <a:pt x="157150" y="262446"/>
                  </a:cubicBezTo>
                  <a:cubicBezTo>
                    <a:pt x="145173" y="282324"/>
                    <a:pt x="122419" y="294229"/>
                    <a:pt x="102432" y="302348"/>
                  </a:cubicBezTo>
                  <a:cubicBezTo>
                    <a:pt x="82481" y="310467"/>
                    <a:pt x="61256" y="316510"/>
                    <a:pt x="42944" y="328124"/>
                  </a:cubicBezTo>
                  <a:cubicBezTo>
                    <a:pt x="18697" y="343487"/>
                    <a:pt x="5080" y="367698"/>
                    <a:pt x="202" y="395658"/>
                  </a:cubicBezTo>
                  <a:cubicBezTo>
                    <a:pt x="-526" y="399735"/>
                    <a:pt x="675" y="403704"/>
                    <a:pt x="4389" y="405925"/>
                  </a:cubicBezTo>
                  <a:cubicBezTo>
                    <a:pt x="21027" y="415936"/>
                    <a:pt x="40104" y="421871"/>
                    <a:pt x="59654" y="420669"/>
                  </a:cubicBezTo>
                  <a:cubicBezTo>
                    <a:pt x="78039" y="419541"/>
                    <a:pt x="95551" y="412987"/>
                    <a:pt x="111388" y="403777"/>
                  </a:cubicBezTo>
                  <a:cubicBezTo>
                    <a:pt x="127443" y="394420"/>
                    <a:pt x="141933" y="382478"/>
                    <a:pt x="155549" y="369918"/>
                  </a:cubicBezTo>
                  <a:cubicBezTo>
                    <a:pt x="170622" y="356011"/>
                    <a:pt x="185293" y="341703"/>
                    <a:pt x="200657" y="328087"/>
                  </a:cubicBezTo>
                  <a:cubicBezTo>
                    <a:pt x="231092" y="301073"/>
                    <a:pt x="262766" y="275516"/>
                    <a:pt x="293930" y="249376"/>
                  </a:cubicBezTo>
                  <a:cubicBezTo>
                    <a:pt x="307874" y="237690"/>
                    <a:pt x="319925" y="224110"/>
                    <a:pt x="330154" y="209074"/>
                  </a:cubicBezTo>
                  <a:cubicBezTo>
                    <a:pt x="339548" y="195276"/>
                    <a:pt x="347266" y="180422"/>
                    <a:pt x="355057" y="165678"/>
                  </a:cubicBezTo>
                  <a:cubicBezTo>
                    <a:pt x="359316" y="157632"/>
                    <a:pt x="363394" y="149440"/>
                    <a:pt x="368127" y="141686"/>
                  </a:cubicBezTo>
                  <a:cubicBezTo>
                    <a:pt x="371148" y="136698"/>
                    <a:pt x="375153" y="132584"/>
                    <a:pt x="379631" y="128106"/>
                  </a:cubicBezTo>
                  <a:cubicBezTo>
                    <a:pt x="389279" y="118386"/>
                    <a:pt x="400529" y="108447"/>
                    <a:pt x="404242" y="94721"/>
                  </a:cubicBezTo>
                  <a:cubicBezTo>
                    <a:pt x="407773" y="81688"/>
                    <a:pt x="402895" y="69455"/>
                    <a:pt x="395505" y="58861"/>
                  </a:cubicBezTo>
                  <a:cubicBezTo>
                    <a:pt x="387313" y="47138"/>
                    <a:pt x="377665" y="36325"/>
                    <a:pt x="367362" y="26423"/>
                  </a:cubicBezTo>
                  <a:close/>
                  <a:moveTo>
                    <a:pt x="385638" y="77501"/>
                  </a:moveTo>
                  <a:lnTo>
                    <a:pt x="385638" y="77647"/>
                  </a:lnTo>
                  <a:cubicBezTo>
                    <a:pt x="385019" y="76190"/>
                    <a:pt x="385493" y="77028"/>
                    <a:pt x="385638" y="77501"/>
                  </a:cubicBezTo>
                  <a:close/>
                  <a:moveTo>
                    <a:pt x="320361" y="18486"/>
                  </a:moveTo>
                  <a:cubicBezTo>
                    <a:pt x="321526" y="18595"/>
                    <a:pt x="320799" y="18522"/>
                    <a:pt x="320361" y="18486"/>
                  </a:cubicBezTo>
                  <a:lnTo>
                    <a:pt x="320361" y="18486"/>
                  </a:lnTo>
                  <a:close/>
                  <a:moveTo>
                    <a:pt x="312461" y="19505"/>
                  </a:moveTo>
                  <a:lnTo>
                    <a:pt x="312716" y="19287"/>
                  </a:lnTo>
                  <a:cubicBezTo>
                    <a:pt x="312716" y="19287"/>
                    <a:pt x="312534" y="19469"/>
                    <a:pt x="312461" y="19505"/>
                  </a:cubicBezTo>
                  <a:lnTo>
                    <a:pt x="312461" y="19505"/>
                  </a:lnTo>
                  <a:close/>
                  <a:moveTo>
                    <a:pt x="313189" y="18850"/>
                  </a:moveTo>
                  <a:lnTo>
                    <a:pt x="313189" y="18850"/>
                  </a:lnTo>
                  <a:lnTo>
                    <a:pt x="313080" y="18959"/>
                  </a:lnTo>
                  <a:lnTo>
                    <a:pt x="313189" y="18850"/>
                  </a:lnTo>
                  <a:close/>
                  <a:moveTo>
                    <a:pt x="311988" y="20015"/>
                  </a:moveTo>
                  <a:lnTo>
                    <a:pt x="311988" y="20015"/>
                  </a:lnTo>
                  <a:lnTo>
                    <a:pt x="311988" y="20015"/>
                  </a:lnTo>
                  <a:close/>
                  <a:moveTo>
                    <a:pt x="283555" y="133640"/>
                  </a:moveTo>
                  <a:cubicBezTo>
                    <a:pt x="283300" y="133967"/>
                    <a:pt x="282753" y="134659"/>
                    <a:pt x="283555" y="133640"/>
                  </a:cubicBezTo>
                  <a:lnTo>
                    <a:pt x="283555" y="133640"/>
                  </a:lnTo>
                  <a:close/>
                  <a:moveTo>
                    <a:pt x="384146" y="95668"/>
                  </a:moveTo>
                  <a:cubicBezTo>
                    <a:pt x="381269" y="100510"/>
                    <a:pt x="377410" y="104515"/>
                    <a:pt x="373078" y="108884"/>
                  </a:cubicBezTo>
                  <a:cubicBezTo>
                    <a:pt x="368563" y="113434"/>
                    <a:pt x="363903" y="117803"/>
                    <a:pt x="359717" y="122645"/>
                  </a:cubicBezTo>
                  <a:cubicBezTo>
                    <a:pt x="354802" y="128361"/>
                    <a:pt x="351161" y="134550"/>
                    <a:pt x="347557" y="141140"/>
                  </a:cubicBezTo>
                  <a:cubicBezTo>
                    <a:pt x="332266" y="169063"/>
                    <a:pt x="318978" y="198407"/>
                    <a:pt x="296770" y="221744"/>
                  </a:cubicBezTo>
                  <a:cubicBezTo>
                    <a:pt x="283663" y="235505"/>
                    <a:pt x="268227" y="247083"/>
                    <a:pt x="253628" y="259170"/>
                  </a:cubicBezTo>
                  <a:cubicBezTo>
                    <a:pt x="238992" y="271330"/>
                    <a:pt x="224358" y="283489"/>
                    <a:pt x="209867" y="295868"/>
                  </a:cubicBezTo>
                  <a:cubicBezTo>
                    <a:pt x="195304" y="308318"/>
                    <a:pt x="180960" y="321024"/>
                    <a:pt x="166908" y="334058"/>
                  </a:cubicBezTo>
                  <a:cubicBezTo>
                    <a:pt x="153473" y="346509"/>
                    <a:pt x="140623" y="359579"/>
                    <a:pt x="126387" y="371120"/>
                  </a:cubicBezTo>
                  <a:cubicBezTo>
                    <a:pt x="101886" y="390998"/>
                    <a:pt x="70431" y="408473"/>
                    <a:pt x="37919" y="400500"/>
                  </a:cubicBezTo>
                  <a:cubicBezTo>
                    <a:pt x="31330" y="398861"/>
                    <a:pt x="25140" y="396386"/>
                    <a:pt x="19206" y="393255"/>
                  </a:cubicBezTo>
                  <a:cubicBezTo>
                    <a:pt x="21391" y="383498"/>
                    <a:pt x="24594" y="374287"/>
                    <a:pt x="29873" y="365768"/>
                  </a:cubicBezTo>
                  <a:cubicBezTo>
                    <a:pt x="34606" y="358123"/>
                    <a:pt x="42106" y="350550"/>
                    <a:pt x="49060" y="345744"/>
                  </a:cubicBezTo>
                  <a:cubicBezTo>
                    <a:pt x="66316" y="333876"/>
                    <a:pt x="84483" y="328815"/>
                    <a:pt x="103961" y="321097"/>
                  </a:cubicBezTo>
                  <a:cubicBezTo>
                    <a:pt x="125586" y="312542"/>
                    <a:pt x="148850" y="301729"/>
                    <a:pt x="164178" y="283562"/>
                  </a:cubicBezTo>
                  <a:cubicBezTo>
                    <a:pt x="173460" y="272567"/>
                    <a:pt x="179322" y="259606"/>
                    <a:pt x="185111" y="246573"/>
                  </a:cubicBezTo>
                  <a:cubicBezTo>
                    <a:pt x="190354" y="234741"/>
                    <a:pt x="195596" y="221962"/>
                    <a:pt x="204880" y="212642"/>
                  </a:cubicBezTo>
                  <a:cubicBezTo>
                    <a:pt x="210013" y="207472"/>
                    <a:pt x="215729" y="202812"/>
                    <a:pt x="222027" y="199135"/>
                  </a:cubicBezTo>
                  <a:cubicBezTo>
                    <a:pt x="227269" y="196077"/>
                    <a:pt x="231056" y="194621"/>
                    <a:pt x="237136" y="192946"/>
                  </a:cubicBezTo>
                  <a:cubicBezTo>
                    <a:pt x="251043" y="189160"/>
                    <a:pt x="265351" y="187267"/>
                    <a:pt x="279149" y="183007"/>
                  </a:cubicBezTo>
                  <a:cubicBezTo>
                    <a:pt x="281952" y="182134"/>
                    <a:pt x="283772" y="180386"/>
                    <a:pt x="284719" y="178311"/>
                  </a:cubicBezTo>
                  <a:cubicBezTo>
                    <a:pt x="286139" y="175871"/>
                    <a:pt x="286394" y="172813"/>
                    <a:pt x="284610" y="169646"/>
                  </a:cubicBezTo>
                  <a:cubicBezTo>
                    <a:pt x="282935" y="166697"/>
                    <a:pt x="281297" y="163675"/>
                    <a:pt x="280095" y="160508"/>
                  </a:cubicBezTo>
                  <a:cubicBezTo>
                    <a:pt x="279513" y="158943"/>
                    <a:pt x="278967" y="157341"/>
                    <a:pt x="278567" y="155702"/>
                  </a:cubicBezTo>
                  <a:cubicBezTo>
                    <a:pt x="278384" y="155047"/>
                    <a:pt x="278239" y="154355"/>
                    <a:pt x="278094" y="153663"/>
                  </a:cubicBezTo>
                  <a:cubicBezTo>
                    <a:pt x="278057" y="153482"/>
                    <a:pt x="277839" y="152171"/>
                    <a:pt x="277766" y="151843"/>
                  </a:cubicBezTo>
                  <a:cubicBezTo>
                    <a:pt x="277656" y="150751"/>
                    <a:pt x="277584" y="149659"/>
                    <a:pt x="277584" y="148566"/>
                  </a:cubicBezTo>
                  <a:cubicBezTo>
                    <a:pt x="277584" y="148130"/>
                    <a:pt x="277693" y="146491"/>
                    <a:pt x="277693" y="146200"/>
                  </a:cubicBezTo>
                  <a:cubicBezTo>
                    <a:pt x="277839" y="145290"/>
                    <a:pt x="278021" y="144380"/>
                    <a:pt x="278275" y="143470"/>
                  </a:cubicBezTo>
                  <a:cubicBezTo>
                    <a:pt x="278384" y="143069"/>
                    <a:pt x="279222" y="140775"/>
                    <a:pt x="279185" y="140703"/>
                  </a:cubicBezTo>
                  <a:cubicBezTo>
                    <a:pt x="280059" y="138773"/>
                    <a:pt x="281151" y="136880"/>
                    <a:pt x="282353" y="135133"/>
                  </a:cubicBezTo>
                  <a:cubicBezTo>
                    <a:pt x="282717" y="134586"/>
                    <a:pt x="283117" y="134004"/>
                    <a:pt x="283518" y="133458"/>
                  </a:cubicBezTo>
                  <a:lnTo>
                    <a:pt x="283663" y="133312"/>
                  </a:lnTo>
                  <a:cubicBezTo>
                    <a:pt x="284573" y="132220"/>
                    <a:pt x="285483" y="131128"/>
                    <a:pt x="286430" y="130072"/>
                  </a:cubicBezTo>
                  <a:cubicBezTo>
                    <a:pt x="289853" y="126249"/>
                    <a:pt x="293530" y="122718"/>
                    <a:pt x="297098" y="119077"/>
                  </a:cubicBezTo>
                  <a:cubicBezTo>
                    <a:pt x="305762" y="110231"/>
                    <a:pt x="313771" y="100546"/>
                    <a:pt x="318176" y="88824"/>
                  </a:cubicBezTo>
                  <a:cubicBezTo>
                    <a:pt x="320835" y="81797"/>
                    <a:pt x="319232" y="73824"/>
                    <a:pt x="317813" y="66725"/>
                  </a:cubicBezTo>
                  <a:cubicBezTo>
                    <a:pt x="316138" y="58242"/>
                    <a:pt x="313881" y="49905"/>
                    <a:pt x="312243" y="41422"/>
                  </a:cubicBezTo>
                  <a:cubicBezTo>
                    <a:pt x="311842" y="39383"/>
                    <a:pt x="311515" y="37345"/>
                    <a:pt x="311223" y="35306"/>
                  </a:cubicBezTo>
                  <a:cubicBezTo>
                    <a:pt x="311150" y="34760"/>
                    <a:pt x="311077" y="34214"/>
                    <a:pt x="311041" y="33704"/>
                  </a:cubicBezTo>
                  <a:cubicBezTo>
                    <a:pt x="310932" y="32685"/>
                    <a:pt x="310860" y="31665"/>
                    <a:pt x="310787" y="30610"/>
                  </a:cubicBezTo>
                  <a:cubicBezTo>
                    <a:pt x="310677" y="28789"/>
                    <a:pt x="310677" y="26969"/>
                    <a:pt x="310787" y="25112"/>
                  </a:cubicBezTo>
                  <a:cubicBezTo>
                    <a:pt x="310787" y="24602"/>
                    <a:pt x="310895" y="24020"/>
                    <a:pt x="310932" y="23729"/>
                  </a:cubicBezTo>
                  <a:cubicBezTo>
                    <a:pt x="311041" y="23110"/>
                    <a:pt x="311150" y="22454"/>
                    <a:pt x="311332" y="21835"/>
                  </a:cubicBezTo>
                  <a:cubicBezTo>
                    <a:pt x="311442" y="21471"/>
                    <a:pt x="311551" y="21144"/>
                    <a:pt x="311697" y="20780"/>
                  </a:cubicBezTo>
                  <a:cubicBezTo>
                    <a:pt x="311442" y="21435"/>
                    <a:pt x="311588" y="20889"/>
                    <a:pt x="311878" y="20270"/>
                  </a:cubicBezTo>
                  <a:cubicBezTo>
                    <a:pt x="311915" y="20161"/>
                    <a:pt x="311951" y="20052"/>
                    <a:pt x="311988" y="19942"/>
                  </a:cubicBezTo>
                  <a:lnTo>
                    <a:pt x="311988" y="19942"/>
                  </a:lnTo>
                  <a:cubicBezTo>
                    <a:pt x="311988" y="19942"/>
                    <a:pt x="311915" y="20161"/>
                    <a:pt x="311878" y="20270"/>
                  </a:cubicBezTo>
                  <a:cubicBezTo>
                    <a:pt x="312024" y="19979"/>
                    <a:pt x="312170" y="19651"/>
                    <a:pt x="312352" y="19542"/>
                  </a:cubicBezTo>
                  <a:lnTo>
                    <a:pt x="312352" y="19542"/>
                  </a:lnTo>
                  <a:lnTo>
                    <a:pt x="312352" y="19469"/>
                  </a:lnTo>
                  <a:cubicBezTo>
                    <a:pt x="312352" y="19469"/>
                    <a:pt x="312644" y="19251"/>
                    <a:pt x="312861" y="19069"/>
                  </a:cubicBezTo>
                  <a:cubicBezTo>
                    <a:pt x="313043" y="18923"/>
                    <a:pt x="313226" y="18850"/>
                    <a:pt x="313444" y="18741"/>
                  </a:cubicBezTo>
                  <a:cubicBezTo>
                    <a:pt x="313881" y="18705"/>
                    <a:pt x="314355" y="18559"/>
                    <a:pt x="314827" y="18413"/>
                  </a:cubicBezTo>
                  <a:cubicBezTo>
                    <a:pt x="315155" y="18341"/>
                    <a:pt x="315847" y="18231"/>
                    <a:pt x="316393" y="18195"/>
                  </a:cubicBezTo>
                  <a:cubicBezTo>
                    <a:pt x="317631" y="18195"/>
                    <a:pt x="318869" y="18231"/>
                    <a:pt x="320106" y="18341"/>
                  </a:cubicBezTo>
                  <a:lnTo>
                    <a:pt x="320252" y="18341"/>
                  </a:lnTo>
                  <a:cubicBezTo>
                    <a:pt x="320799" y="18449"/>
                    <a:pt x="321381" y="18559"/>
                    <a:pt x="321926" y="18668"/>
                  </a:cubicBezTo>
                  <a:cubicBezTo>
                    <a:pt x="323383" y="18959"/>
                    <a:pt x="324803" y="19287"/>
                    <a:pt x="326223" y="19688"/>
                  </a:cubicBezTo>
                  <a:cubicBezTo>
                    <a:pt x="327643" y="20088"/>
                    <a:pt x="329026" y="20525"/>
                    <a:pt x="330409" y="20962"/>
                  </a:cubicBezTo>
                  <a:cubicBezTo>
                    <a:pt x="330847" y="21107"/>
                    <a:pt x="331247" y="21253"/>
                    <a:pt x="331684" y="21435"/>
                  </a:cubicBezTo>
                  <a:cubicBezTo>
                    <a:pt x="331793" y="21508"/>
                    <a:pt x="331938" y="21544"/>
                    <a:pt x="332120" y="21653"/>
                  </a:cubicBezTo>
                  <a:cubicBezTo>
                    <a:pt x="336562" y="24166"/>
                    <a:pt x="340567" y="26860"/>
                    <a:pt x="343843" y="29554"/>
                  </a:cubicBezTo>
                  <a:cubicBezTo>
                    <a:pt x="354110" y="37963"/>
                    <a:pt x="363467" y="47611"/>
                    <a:pt x="371985" y="57732"/>
                  </a:cubicBezTo>
                  <a:cubicBezTo>
                    <a:pt x="375772" y="62247"/>
                    <a:pt x="378575" y="65778"/>
                    <a:pt x="381852" y="70875"/>
                  </a:cubicBezTo>
                  <a:cubicBezTo>
                    <a:pt x="383090" y="72768"/>
                    <a:pt x="384146" y="74698"/>
                    <a:pt x="385238" y="76663"/>
                  </a:cubicBezTo>
                  <a:cubicBezTo>
                    <a:pt x="385420" y="76955"/>
                    <a:pt x="385529" y="77283"/>
                    <a:pt x="385674" y="77610"/>
                  </a:cubicBezTo>
                  <a:cubicBezTo>
                    <a:pt x="386294" y="79358"/>
                    <a:pt x="386912" y="81142"/>
                    <a:pt x="387168" y="82998"/>
                  </a:cubicBezTo>
                  <a:cubicBezTo>
                    <a:pt x="387823" y="87258"/>
                    <a:pt x="386657" y="91299"/>
                    <a:pt x="384073" y="95632"/>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85" name="Freeform: Shape 84">
              <a:extLst>
                <a:ext uri="{FF2B5EF4-FFF2-40B4-BE49-F238E27FC236}">
                  <a16:creationId xmlns:a16="http://schemas.microsoft.com/office/drawing/2014/main" id="{52C47E28-1901-2C3E-21F3-7F4CD640A92D}"/>
                </a:ext>
              </a:extLst>
            </p:cNvPr>
            <p:cNvSpPr/>
            <p:nvPr/>
          </p:nvSpPr>
          <p:spPr>
            <a:xfrm>
              <a:off x="10081336" y="5257045"/>
              <a:ext cx="181" cy="509"/>
            </a:xfrm>
            <a:custGeom>
              <a:avLst/>
              <a:gdLst>
                <a:gd name="connsiteX0" fmla="*/ 181 w 181"/>
                <a:gd name="connsiteY0" fmla="*/ 0 h 509"/>
                <a:gd name="connsiteX1" fmla="*/ 0 w 181"/>
                <a:gd name="connsiteY1" fmla="*/ 510 h 509"/>
                <a:gd name="connsiteX2" fmla="*/ 181 w 181"/>
                <a:gd name="connsiteY2" fmla="*/ 0 h 509"/>
                <a:gd name="connsiteX3" fmla="*/ 181 w 181"/>
                <a:gd name="connsiteY3" fmla="*/ 0 h 509"/>
              </a:gdLst>
              <a:ahLst/>
              <a:cxnLst>
                <a:cxn ang="0">
                  <a:pos x="connsiteX0" y="connsiteY0"/>
                </a:cxn>
                <a:cxn ang="0">
                  <a:pos x="connsiteX1" y="connsiteY1"/>
                </a:cxn>
                <a:cxn ang="0">
                  <a:pos x="connsiteX2" y="connsiteY2"/>
                </a:cxn>
                <a:cxn ang="0">
                  <a:pos x="connsiteX3" y="connsiteY3"/>
                </a:cxn>
              </a:cxnLst>
              <a:rect l="l" t="t" r="r" b="b"/>
              <a:pathLst>
                <a:path w="181" h="509">
                  <a:moveTo>
                    <a:pt x="181" y="0"/>
                  </a:moveTo>
                  <a:cubicBezTo>
                    <a:pt x="181" y="0"/>
                    <a:pt x="73" y="328"/>
                    <a:pt x="0" y="510"/>
                  </a:cubicBezTo>
                  <a:cubicBezTo>
                    <a:pt x="36" y="400"/>
                    <a:pt x="108" y="219"/>
                    <a:pt x="181" y="0"/>
                  </a:cubicBezTo>
                  <a:lnTo>
                    <a:pt x="181" y="0"/>
                  </a:ln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86" name="Freeform: Shape 85">
              <a:extLst>
                <a:ext uri="{FF2B5EF4-FFF2-40B4-BE49-F238E27FC236}">
                  <a16:creationId xmlns:a16="http://schemas.microsoft.com/office/drawing/2014/main" id="{587F9B52-DBEE-6D15-B414-3BD06BDF9361}"/>
                </a:ext>
              </a:extLst>
            </p:cNvPr>
            <p:cNvSpPr/>
            <p:nvPr/>
          </p:nvSpPr>
          <p:spPr>
            <a:xfrm>
              <a:off x="9141734" y="4207542"/>
              <a:ext cx="461356" cy="242216"/>
            </a:xfrm>
            <a:custGeom>
              <a:avLst/>
              <a:gdLst>
                <a:gd name="connsiteX0" fmla="*/ 437082 w 461356"/>
                <a:gd name="connsiteY0" fmla="*/ 140687 h 242216"/>
                <a:gd name="connsiteX1" fmla="*/ 385129 w 461356"/>
                <a:gd name="connsiteY1" fmla="*/ 75956 h 242216"/>
                <a:gd name="connsiteX2" fmla="*/ 374207 w 461356"/>
                <a:gd name="connsiteY2" fmla="*/ 67655 h 242216"/>
                <a:gd name="connsiteX3" fmla="*/ 227780 w 461356"/>
                <a:gd name="connsiteY3" fmla="*/ 44319 h 242216"/>
                <a:gd name="connsiteX4" fmla="*/ 149360 w 461356"/>
                <a:gd name="connsiteY4" fmla="*/ 33397 h 242216"/>
                <a:gd name="connsiteX5" fmla="*/ 111243 w 461356"/>
                <a:gd name="connsiteY5" fmla="*/ 23276 h 242216"/>
                <a:gd name="connsiteX6" fmla="*/ 98428 w 461356"/>
                <a:gd name="connsiteY6" fmla="*/ 18834 h 242216"/>
                <a:gd name="connsiteX7" fmla="*/ 96061 w 461356"/>
                <a:gd name="connsiteY7" fmla="*/ 17888 h 242216"/>
                <a:gd name="connsiteX8" fmla="*/ 95952 w 461356"/>
                <a:gd name="connsiteY8" fmla="*/ 17888 h 242216"/>
                <a:gd name="connsiteX9" fmla="*/ 95042 w 461356"/>
                <a:gd name="connsiteY9" fmla="*/ 17451 h 242216"/>
                <a:gd name="connsiteX10" fmla="*/ 89763 w 461356"/>
                <a:gd name="connsiteY10" fmla="*/ 15121 h 242216"/>
                <a:gd name="connsiteX11" fmla="*/ 45383 w 461356"/>
                <a:gd name="connsiteY11" fmla="*/ 158 h 242216"/>
                <a:gd name="connsiteX12" fmla="*/ 8722 w 461356"/>
                <a:gd name="connsiteY12" fmla="*/ 21273 h 242216"/>
                <a:gd name="connsiteX13" fmla="*/ 3406 w 461356"/>
                <a:gd name="connsiteY13" fmla="*/ 78905 h 242216"/>
                <a:gd name="connsiteX14" fmla="*/ 34170 w 461356"/>
                <a:gd name="connsiteY14" fmla="*/ 111307 h 242216"/>
                <a:gd name="connsiteX15" fmla="*/ 78295 w 461356"/>
                <a:gd name="connsiteY15" fmla="*/ 127908 h 242216"/>
                <a:gd name="connsiteX16" fmla="*/ 88598 w 461356"/>
                <a:gd name="connsiteY16" fmla="*/ 131658 h 242216"/>
                <a:gd name="connsiteX17" fmla="*/ 90964 w 461356"/>
                <a:gd name="connsiteY17" fmla="*/ 132605 h 242216"/>
                <a:gd name="connsiteX18" fmla="*/ 91183 w 461356"/>
                <a:gd name="connsiteY18" fmla="*/ 132677 h 242216"/>
                <a:gd name="connsiteX19" fmla="*/ 91874 w 461356"/>
                <a:gd name="connsiteY19" fmla="*/ 132969 h 242216"/>
                <a:gd name="connsiteX20" fmla="*/ 96717 w 461356"/>
                <a:gd name="connsiteY20" fmla="*/ 135226 h 242216"/>
                <a:gd name="connsiteX21" fmla="*/ 117687 w 461356"/>
                <a:gd name="connsiteY21" fmla="*/ 149752 h 242216"/>
                <a:gd name="connsiteX22" fmla="*/ 156168 w 461356"/>
                <a:gd name="connsiteY22" fmla="*/ 188671 h 242216"/>
                <a:gd name="connsiteX23" fmla="*/ 202405 w 461356"/>
                <a:gd name="connsiteY23" fmla="*/ 217505 h 242216"/>
                <a:gd name="connsiteX24" fmla="*/ 239649 w 461356"/>
                <a:gd name="connsiteY24" fmla="*/ 224349 h 242216"/>
                <a:gd name="connsiteX25" fmla="*/ 283082 w 461356"/>
                <a:gd name="connsiteY25" fmla="*/ 231630 h 242216"/>
                <a:gd name="connsiteX26" fmla="*/ 371623 w 461356"/>
                <a:gd name="connsiteY26" fmla="*/ 241169 h 242216"/>
                <a:gd name="connsiteX27" fmla="*/ 415565 w 461356"/>
                <a:gd name="connsiteY27" fmla="*/ 242152 h 242216"/>
                <a:gd name="connsiteX28" fmla="*/ 437009 w 461356"/>
                <a:gd name="connsiteY28" fmla="*/ 239822 h 242216"/>
                <a:gd name="connsiteX29" fmla="*/ 460163 w 461356"/>
                <a:gd name="connsiteY29" fmla="*/ 216303 h 242216"/>
                <a:gd name="connsiteX30" fmla="*/ 456449 w 461356"/>
                <a:gd name="connsiteY30" fmla="*/ 180370 h 242216"/>
                <a:gd name="connsiteX31" fmla="*/ 437118 w 461356"/>
                <a:gd name="connsiteY31" fmla="*/ 140723 h 242216"/>
                <a:gd name="connsiteX32" fmla="*/ 437846 w 461356"/>
                <a:gd name="connsiteY32" fmla="*/ 219434 h 242216"/>
                <a:gd name="connsiteX33" fmla="*/ 437846 w 461356"/>
                <a:gd name="connsiteY33" fmla="*/ 219434 h 242216"/>
                <a:gd name="connsiteX34" fmla="*/ 437846 w 461356"/>
                <a:gd name="connsiteY34" fmla="*/ 219434 h 242216"/>
                <a:gd name="connsiteX35" fmla="*/ 441669 w 461356"/>
                <a:gd name="connsiteY35" fmla="*/ 214410 h 242216"/>
                <a:gd name="connsiteX36" fmla="*/ 441049 w 461356"/>
                <a:gd name="connsiteY36" fmla="*/ 215575 h 242216"/>
                <a:gd name="connsiteX37" fmla="*/ 439703 w 461356"/>
                <a:gd name="connsiteY37" fmla="*/ 217505 h 242216"/>
                <a:gd name="connsiteX38" fmla="*/ 438355 w 461356"/>
                <a:gd name="connsiteY38" fmla="*/ 218924 h 242216"/>
                <a:gd name="connsiteX39" fmla="*/ 437664 w 461356"/>
                <a:gd name="connsiteY39" fmla="*/ 219507 h 242216"/>
                <a:gd name="connsiteX40" fmla="*/ 437227 w 461356"/>
                <a:gd name="connsiteY40" fmla="*/ 219798 h 242216"/>
                <a:gd name="connsiteX41" fmla="*/ 434242 w 461356"/>
                <a:gd name="connsiteY41" fmla="*/ 221473 h 242216"/>
                <a:gd name="connsiteX42" fmla="*/ 434132 w 461356"/>
                <a:gd name="connsiteY42" fmla="*/ 221546 h 242216"/>
                <a:gd name="connsiteX43" fmla="*/ 432385 w 461356"/>
                <a:gd name="connsiteY43" fmla="*/ 222165 h 242216"/>
                <a:gd name="connsiteX44" fmla="*/ 427761 w 461356"/>
                <a:gd name="connsiteY44" fmla="*/ 223330 h 242216"/>
                <a:gd name="connsiteX45" fmla="*/ 425941 w 461356"/>
                <a:gd name="connsiteY45" fmla="*/ 223621 h 242216"/>
                <a:gd name="connsiteX46" fmla="*/ 425722 w 461356"/>
                <a:gd name="connsiteY46" fmla="*/ 223621 h 242216"/>
                <a:gd name="connsiteX47" fmla="*/ 420808 w 461356"/>
                <a:gd name="connsiteY47" fmla="*/ 223949 h 242216"/>
                <a:gd name="connsiteX48" fmla="*/ 404061 w 461356"/>
                <a:gd name="connsiteY48" fmla="*/ 223475 h 242216"/>
                <a:gd name="connsiteX49" fmla="*/ 320617 w 461356"/>
                <a:gd name="connsiteY49" fmla="*/ 219543 h 242216"/>
                <a:gd name="connsiteX50" fmla="*/ 235207 w 461356"/>
                <a:gd name="connsiteY50" fmla="*/ 205600 h 242216"/>
                <a:gd name="connsiteX51" fmla="*/ 182199 w 461356"/>
                <a:gd name="connsiteY51" fmla="*/ 187360 h 242216"/>
                <a:gd name="connsiteX52" fmla="*/ 149105 w 461356"/>
                <a:gd name="connsiteY52" fmla="*/ 154703 h 242216"/>
                <a:gd name="connsiteX53" fmla="*/ 106510 w 461356"/>
                <a:gd name="connsiteY53" fmla="*/ 119826 h 242216"/>
                <a:gd name="connsiteX54" fmla="*/ 65808 w 461356"/>
                <a:gd name="connsiteY54" fmla="*/ 104572 h 242216"/>
                <a:gd name="connsiteX55" fmla="*/ 47094 w 461356"/>
                <a:gd name="connsiteY55" fmla="*/ 97399 h 242216"/>
                <a:gd name="connsiteX56" fmla="*/ 38029 w 461356"/>
                <a:gd name="connsiteY56" fmla="*/ 92594 h 242216"/>
                <a:gd name="connsiteX57" fmla="*/ 30602 w 461356"/>
                <a:gd name="connsiteY57" fmla="*/ 87278 h 242216"/>
                <a:gd name="connsiteX58" fmla="*/ 27726 w 461356"/>
                <a:gd name="connsiteY58" fmla="*/ 84512 h 242216"/>
                <a:gd name="connsiteX59" fmla="*/ 26124 w 461356"/>
                <a:gd name="connsiteY59" fmla="*/ 82764 h 242216"/>
                <a:gd name="connsiteX60" fmla="*/ 25323 w 461356"/>
                <a:gd name="connsiteY60" fmla="*/ 81745 h 242216"/>
                <a:gd name="connsiteX61" fmla="*/ 22921 w 461356"/>
                <a:gd name="connsiteY61" fmla="*/ 78104 h 242216"/>
                <a:gd name="connsiteX62" fmla="*/ 21755 w 461356"/>
                <a:gd name="connsiteY62" fmla="*/ 75956 h 242216"/>
                <a:gd name="connsiteX63" fmla="*/ 21100 w 461356"/>
                <a:gd name="connsiteY63" fmla="*/ 74573 h 242216"/>
                <a:gd name="connsiteX64" fmla="*/ 21027 w 461356"/>
                <a:gd name="connsiteY64" fmla="*/ 74354 h 242216"/>
                <a:gd name="connsiteX65" fmla="*/ 18697 w 461356"/>
                <a:gd name="connsiteY65" fmla="*/ 65398 h 242216"/>
                <a:gd name="connsiteX66" fmla="*/ 18516 w 461356"/>
                <a:gd name="connsiteY66" fmla="*/ 63614 h 242216"/>
                <a:gd name="connsiteX67" fmla="*/ 18370 w 461356"/>
                <a:gd name="connsiteY67" fmla="*/ 60629 h 242216"/>
                <a:gd name="connsiteX68" fmla="*/ 18624 w 461356"/>
                <a:gd name="connsiteY68" fmla="*/ 53202 h 242216"/>
                <a:gd name="connsiteX69" fmla="*/ 25505 w 461356"/>
                <a:gd name="connsiteY69" fmla="*/ 28154 h 242216"/>
                <a:gd name="connsiteX70" fmla="*/ 26925 w 461356"/>
                <a:gd name="connsiteY70" fmla="*/ 25788 h 242216"/>
                <a:gd name="connsiteX71" fmla="*/ 27835 w 461356"/>
                <a:gd name="connsiteY71" fmla="*/ 24550 h 242216"/>
                <a:gd name="connsiteX72" fmla="*/ 30821 w 461356"/>
                <a:gd name="connsiteY72" fmla="*/ 21419 h 242216"/>
                <a:gd name="connsiteX73" fmla="*/ 31076 w 461356"/>
                <a:gd name="connsiteY73" fmla="*/ 21200 h 242216"/>
                <a:gd name="connsiteX74" fmla="*/ 31331 w 461356"/>
                <a:gd name="connsiteY74" fmla="*/ 21018 h 242216"/>
                <a:gd name="connsiteX75" fmla="*/ 33187 w 461356"/>
                <a:gd name="connsiteY75" fmla="*/ 19890 h 242216"/>
                <a:gd name="connsiteX76" fmla="*/ 33843 w 461356"/>
                <a:gd name="connsiteY76" fmla="*/ 19562 h 242216"/>
                <a:gd name="connsiteX77" fmla="*/ 35554 w 461356"/>
                <a:gd name="connsiteY77" fmla="*/ 18907 h 242216"/>
                <a:gd name="connsiteX78" fmla="*/ 38684 w 461356"/>
                <a:gd name="connsiteY78" fmla="*/ 18215 h 242216"/>
                <a:gd name="connsiteX79" fmla="*/ 42325 w 461356"/>
                <a:gd name="connsiteY79" fmla="*/ 18070 h 242216"/>
                <a:gd name="connsiteX80" fmla="*/ 45748 w 461356"/>
                <a:gd name="connsiteY80" fmla="*/ 18288 h 242216"/>
                <a:gd name="connsiteX81" fmla="*/ 50698 w 461356"/>
                <a:gd name="connsiteY81" fmla="*/ 19235 h 242216"/>
                <a:gd name="connsiteX82" fmla="*/ 59581 w 461356"/>
                <a:gd name="connsiteY82" fmla="*/ 21892 h 242216"/>
                <a:gd name="connsiteX83" fmla="*/ 64533 w 461356"/>
                <a:gd name="connsiteY83" fmla="*/ 23749 h 242216"/>
                <a:gd name="connsiteX84" fmla="*/ 67008 w 461356"/>
                <a:gd name="connsiteY84" fmla="*/ 24732 h 242216"/>
                <a:gd name="connsiteX85" fmla="*/ 68356 w 461356"/>
                <a:gd name="connsiteY85" fmla="*/ 25278 h 242216"/>
                <a:gd name="connsiteX86" fmla="*/ 68975 w 461356"/>
                <a:gd name="connsiteY86" fmla="*/ 25533 h 242216"/>
                <a:gd name="connsiteX87" fmla="*/ 116485 w 461356"/>
                <a:gd name="connsiteY87" fmla="*/ 43663 h 242216"/>
                <a:gd name="connsiteX88" fmla="*/ 190573 w 461356"/>
                <a:gd name="connsiteY88" fmla="*/ 58517 h 242216"/>
                <a:gd name="connsiteX89" fmla="*/ 264733 w 461356"/>
                <a:gd name="connsiteY89" fmla="*/ 64269 h 242216"/>
                <a:gd name="connsiteX90" fmla="*/ 334014 w 461356"/>
                <a:gd name="connsiteY90" fmla="*/ 71041 h 242216"/>
                <a:gd name="connsiteX91" fmla="*/ 364960 w 461356"/>
                <a:gd name="connsiteY91" fmla="*/ 83201 h 242216"/>
                <a:gd name="connsiteX92" fmla="*/ 368273 w 461356"/>
                <a:gd name="connsiteY92" fmla="*/ 85458 h 242216"/>
                <a:gd name="connsiteX93" fmla="*/ 370093 w 461356"/>
                <a:gd name="connsiteY93" fmla="*/ 86878 h 242216"/>
                <a:gd name="connsiteX94" fmla="*/ 373042 w 461356"/>
                <a:gd name="connsiteY94" fmla="*/ 89463 h 242216"/>
                <a:gd name="connsiteX95" fmla="*/ 384365 w 461356"/>
                <a:gd name="connsiteY95" fmla="*/ 100712 h 242216"/>
                <a:gd name="connsiteX96" fmla="*/ 408611 w 461356"/>
                <a:gd name="connsiteY96" fmla="*/ 130602 h 242216"/>
                <a:gd name="connsiteX97" fmla="*/ 431402 w 461356"/>
                <a:gd name="connsiteY97" fmla="*/ 167810 h 242216"/>
                <a:gd name="connsiteX98" fmla="*/ 435334 w 461356"/>
                <a:gd name="connsiteY98" fmla="*/ 176147 h 242216"/>
                <a:gd name="connsiteX99" fmla="*/ 435953 w 461356"/>
                <a:gd name="connsiteY99" fmla="*/ 177567 h 242216"/>
                <a:gd name="connsiteX100" fmla="*/ 436608 w 461356"/>
                <a:gd name="connsiteY100" fmla="*/ 179205 h 242216"/>
                <a:gd name="connsiteX101" fmla="*/ 438537 w 461356"/>
                <a:gd name="connsiteY101" fmla="*/ 184338 h 242216"/>
                <a:gd name="connsiteX102" fmla="*/ 442652 w 461356"/>
                <a:gd name="connsiteY102" fmla="*/ 200029 h 242216"/>
                <a:gd name="connsiteX103" fmla="*/ 442942 w 461356"/>
                <a:gd name="connsiteY103" fmla="*/ 202906 h 242216"/>
                <a:gd name="connsiteX104" fmla="*/ 443015 w 461356"/>
                <a:gd name="connsiteY104" fmla="*/ 206546 h 242216"/>
                <a:gd name="connsiteX105" fmla="*/ 442870 w 461356"/>
                <a:gd name="connsiteY105" fmla="*/ 209422 h 242216"/>
                <a:gd name="connsiteX106" fmla="*/ 442870 w 461356"/>
                <a:gd name="connsiteY106" fmla="*/ 209422 h 242216"/>
                <a:gd name="connsiteX107" fmla="*/ 442506 w 461356"/>
                <a:gd name="connsiteY107" fmla="*/ 211352 h 242216"/>
                <a:gd name="connsiteX108" fmla="*/ 441632 w 461356"/>
                <a:gd name="connsiteY108" fmla="*/ 214301 h 24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61356" h="242216">
                  <a:moveTo>
                    <a:pt x="437082" y="140687"/>
                  </a:moveTo>
                  <a:cubicBezTo>
                    <a:pt x="422846" y="117387"/>
                    <a:pt x="405699" y="94086"/>
                    <a:pt x="385129" y="75956"/>
                  </a:cubicBezTo>
                  <a:cubicBezTo>
                    <a:pt x="381707" y="72934"/>
                    <a:pt x="378139" y="69985"/>
                    <a:pt x="374207" y="67655"/>
                  </a:cubicBezTo>
                  <a:cubicBezTo>
                    <a:pt x="330119" y="42062"/>
                    <a:pt x="276565" y="48433"/>
                    <a:pt x="227780" y="44319"/>
                  </a:cubicBezTo>
                  <a:cubicBezTo>
                    <a:pt x="201458" y="42098"/>
                    <a:pt x="175209" y="39040"/>
                    <a:pt x="149360" y="33397"/>
                  </a:cubicBezTo>
                  <a:cubicBezTo>
                    <a:pt x="136509" y="30593"/>
                    <a:pt x="123767" y="27171"/>
                    <a:pt x="111243" y="23276"/>
                  </a:cubicBezTo>
                  <a:cubicBezTo>
                    <a:pt x="106910" y="21929"/>
                    <a:pt x="102614" y="20509"/>
                    <a:pt x="98428" y="18834"/>
                  </a:cubicBezTo>
                  <a:cubicBezTo>
                    <a:pt x="97627" y="18506"/>
                    <a:pt x="96863" y="18179"/>
                    <a:pt x="96061" y="17888"/>
                  </a:cubicBezTo>
                  <a:lnTo>
                    <a:pt x="95952" y="17888"/>
                  </a:lnTo>
                  <a:cubicBezTo>
                    <a:pt x="95661" y="17706"/>
                    <a:pt x="95333" y="17596"/>
                    <a:pt x="95042" y="17451"/>
                  </a:cubicBezTo>
                  <a:cubicBezTo>
                    <a:pt x="93294" y="16686"/>
                    <a:pt x="91510" y="15921"/>
                    <a:pt x="89763" y="15121"/>
                  </a:cubicBezTo>
                  <a:cubicBezTo>
                    <a:pt x="75528" y="8786"/>
                    <a:pt x="61075" y="1578"/>
                    <a:pt x="45383" y="158"/>
                  </a:cubicBezTo>
                  <a:cubicBezTo>
                    <a:pt x="29474" y="-1262"/>
                    <a:pt x="15676" y="7002"/>
                    <a:pt x="8722" y="21273"/>
                  </a:cubicBezTo>
                  <a:cubicBezTo>
                    <a:pt x="567" y="38057"/>
                    <a:pt x="-3255" y="60957"/>
                    <a:pt x="3406" y="78905"/>
                  </a:cubicBezTo>
                  <a:cubicBezTo>
                    <a:pt x="8867" y="93650"/>
                    <a:pt x="20372" y="104207"/>
                    <a:pt x="34170" y="111307"/>
                  </a:cubicBezTo>
                  <a:cubicBezTo>
                    <a:pt x="48187" y="118552"/>
                    <a:pt x="63441" y="122848"/>
                    <a:pt x="78295" y="127908"/>
                  </a:cubicBezTo>
                  <a:cubicBezTo>
                    <a:pt x="81753" y="129073"/>
                    <a:pt x="85212" y="130311"/>
                    <a:pt x="88598" y="131658"/>
                  </a:cubicBezTo>
                  <a:cubicBezTo>
                    <a:pt x="89399" y="131986"/>
                    <a:pt x="90200" y="132277"/>
                    <a:pt x="90964" y="132605"/>
                  </a:cubicBezTo>
                  <a:lnTo>
                    <a:pt x="91183" y="132677"/>
                  </a:lnTo>
                  <a:cubicBezTo>
                    <a:pt x="91402" y="132787"/>
                    <a:pt x="91656" y="132860"/>
                    <a:pt x="91874" y="132969"/>
                  </a:cubicBezTo>
                  <a:cubicBezTo>
                    <a:pt x="93513" y="133697"/>
                    <a:pt x="95114" y="134425"/>
                    <a:pt x="96717" y="135226"/>
                  </a:cubicBezTo>
                  <a:cubicBezTo>
                    <a:pt x="104362" y="139048"/>
                    <a:pt x="111170" y="144218"/>
                    <a:pt x="117687" y="149752"/>
                  </a:cubicBezTo>
                  <a:cubicBezTo>
                    <a:pt x="131667" y="161621"/>
                    <a:pt x="143208" y="175783"/>
                    <a:pt x="156168" y="188671"/>
                  </a:cubicBezTo>
                  <a:cubicBezTo>
                    <a:pt x="169384" y="201777"/>
                    <a:pt x="184602" y="211825"/>
                    <a:pt x="202405" y="217505"/>
                  </a:cubicBezTo>
                  <a:cubicBezTo>
                    <a:pt x="214564" y="221364"/>
                    <a:pt x="227088" y="222747"/>
                    <a:pt x="239649" y="224349"/>
                  </a:cubicBezTo>
                  <a:cubicBezTo>
                    <a:pt x="254212" y="226206"/>
                    <a:pt x="268628" y="228973"/>
                    <a:pt x="283082" y="231630"/>
                  </a:cubicBezTo>
                  <a:cubicBezTo>
                    <a:pt x="312535" y="237019"/>
                    <a:pt x="341660" y="240659"/>
                    <a:pt x="371623" y="241169"/>
                  </a:cubicBezTo>
                  <a:cubicBezTo>
                    <a:pt x="386258" y="241424"/>
                    <a:pt x="400893" y="241642"/>
                    <a:pt x="415565" y="242152"/>
                  </a:cubicBezTo>
                  <a:cubicBezTo>
                    <a:pt x="422701" y="242407"/>
                    <a:pt x="430164" y="241970"/>
                    <a:pt x="437009" y="239822"/>
                  </a:cubicBezTo>
                  <a:cubicBezTo>
                    <a:pt x="448331" y="236290"/>
                    <a:pt x="457359" y="228026"/>
                    <a:pt x="460163" y="216303"/>
                  </a:cubicBezTo>
                  <a:cubicBezTo>
                    <a:pt x="463003" y="204398"/>
                    <a:pt x="460381" y="191692"/>
                    <a:pt x="456449" y="180370"/>
                  </a:cubicBezTo>
                  <a:cubicBezTo>
                    <a:pt x="451644" y="166463"/>
                    <a:pt x="444763" y="153247"/>
                    <a:pt x="437118" y="140723"/>
                  </a:cubicBezTo>
                  <a:close/>
                  <a:moveTo>
                    <a:pt x="437846" y="219434"/>
                  </a:moveTo>
                  <a:cubicBezTo>
                    <a:pt x="438465" y="218924"/>
                    <a:pt x="438209" y="219143"/>
                    <a:pt x="437846" y="219434"/>
                  </a:cubicBezTo>
                  <a:lnTo>
                    <a:pt x="437846" y="219434"/>
                  </a:lnTo>
                  <a:close/>
                  <a:moveTo>
                    <a:pt x="441669" y="214410"/>
                  </a:moveTo>
                  <a:cubicBezTo>
                    <a:pt x="441450" y="214774"/>
                    <a:pt x="441268" y="215211"/>
                    <a:pt x="441049" y="215575"/>
                  </a:cubicBezTo>
                  <a:cubicBezTo>
                    <a:pt x="440795" y="216048"/>
                    <a:pt x="439776" y="217359"/>
                    <a:pt x="439703" y="217505"/>
                  </a:cubicBezTo>
                  <a:cubicBezTo>
                    <a:pt x="439265" y="217978"/>
                    <a:pt x="438829" y="218451"/>
                    <a:pt x="438355" y="218924"/>
                  </a:cubicBezTo>
                  <a:cubicBezTo>
                    <a:pt x="438137" y="219143"/>
                    <a:pt x="437919" y="219325"/>
                    <a:pt x="437664" y="219507"/>
                  </a:cubicBezTo>
                  <a:cubicBezTo>
                    <a:pt x="437518" y="219616"/>
                    <a:pt x="437336" y="219725"/>
                    <a:pt x="437227" y="219798"/>
                  </a:cubicBezTo>
                  <a:cubicBezTo>
                    <a:pt x="436244" y="220344"/>
                    <a:pt x="435261" y="220927"/>
                    <a:pt x="434242" y="221473"/>
                  </a:cubicBezTo>
                  <a:lnTo>
                    <a:pt x="434132" y="221546"/>
                  </a:lnTo>
                  <a:cubicBezTo>
                    <a:pt x="433550" y="221764"/>
                    <a:pt x="432967" y="221983"/>
                    <a:pt x="432385" y="222165"/>
                  </a:cubicBezTo>
                  <a:cubicBezTo>
                    <a:pt x="430893" y="222638"/>
                    <a:pt x="429326" y="223038"/>
                    <a:pt x="427761" y="223330"/>
                  </a:cubicBezTo>
                  <a:cubicBezTo>
                    <a:pt x="427143" y="223439"/>
                    <a:pt x="426560" y="223548"/>
                    <a:pt x="425941" y="223621"/>
                  </a:cubicBezTo>
                  <a:lnTo>
                    <a:pt x="425722" y="223621"/>
                  </a:lnTo>
                  <a:cubicBezTo>
                    <a:pt x="424084" y="223803"/>
                    <a:pt x="422446" y="223912"/>
                    <a:pt x="420808" y="223949"/>
                  </a:cubicBezTo>
                  <a:cubicBezTo>
                    <a:pt x="415238" y="224094"/>
                    <a:pt x="409631" y="223621"/>
                    <a:pt x="404061" y="223475"/>
                  </a:cubicBezTo>
                  <a:cubicBezTo>
                    <a:pt x="376210" y="222674"/>
                    <a:pt x="348285" y="223403"/>
                    <a:pt x="320617" y="219543"/>
                  </a:cubicBezTo>
                  <a:cubicBezTo>
                    <a:pt x="292038" y="215539"/>
                    <a:pt x="263895" y="208949"/>
                    <a:pt x="235207" y="205600"/>
                  </a:cubicBezTo>
                  <a:cubicBezTo>
                    <a:pt x="216021" y="203379"/>
                    <a:pt x="197963" y="198646"/>
                    <a:pt x="182199" y="187360"/>
                  </a:cubicBezTo>
                  <a:cubicBezTo>
                    <a:pt x="170658" y="179059"/>
                    <a:pt x="159627" y="165807"/>
                    <a:pt x="149105" y="154703"/>
                  </a:cubicBezTo>
                  <a:cubicBezTo>
                    <a:pt x="136691" y="141597"/>
                    <a:pt x="122711" y="128126"/>
                    <a:pt x="106510" y="119826"/>
                  </a:cubicBezTo>
                  <a:cubicBezTo>
                    <a:pt x="93585" y="113200"/>
                    <a:pt x="79497" y="109231"/>
                    <a:pt x="65808" y="104572"/>
                  </a:cubicBezTo>
                  <a:cubicBezTo>
                    <a:pt x="58817" y="102205"/>
                    <a:pt x="52519" y="99948"/>
                    <a:pt x="47094" y="97399"/>
                  </a:cubicBezTo>
                  <a:cubicBezTo>
                    <a:pt x="44000" y="95943"/>
                    <a:pt x="40942" y="94378"/>
                    <a:pt x="38029" y="92594"/>
                  </a:cubicBezTo>
                  <a:cubicBezTo>
                    <a:pt x="34243" y="90300"/>
                    <a:pt x="33078" y="89499"/>
                    <a:pt x="30602" y="87278"/>
                  </a:cubicBezTo>
                  <a:cubicBezTo>
                    <a:pt x="29619" y="86405"/>
                    <a:pt x="28636" y="85458"/>
                    <a:pt x="27726" y="84512"/>
                  </a:cubicBezTo>
                  <a:cubicBezTo>
                    <a:pt x="27180" y="83929"/>
                    <a:pt x="26634" y="83346"/>
                    <a:pt x="26124" y="82764"/>
                  </a:cubicBezTo>
                  <a:cubicBezTo>
                    <a:pt x="26051" y="82691"/>
                    <a:pt x="25578" y="82072"/>
                    <a:pt x="25323" y="81745"/>
                  </a:cubicBezTo>
                  <a:cubicBezTo>
                    <a:pt x="24449" y="80580"/>
                    <a:pt x="23649" y="79378"/>
                    <a:pt x="22921" y="78104"/>
                  </a:cubicBezTo>
                  <a:cubicBezTo>
                    <a:pt x="22520" y="77412"/>
                    <a:pt x="22156" y="76684"/>
                    <a:pt x="21755" y="75956"/>
                  </a:cubicBezTo>
                  <a:cubicBezTo>
                    <a:pt x="21537" y="75483"/>
                    <a:pt x="21319" y="75046"/>
                    <a:pt x="21100" y="74573"/>
                  </a:cubicBezTo>
                  <a:lnTo>
                    <a:pt x="21027" y="74354"/>
                  </a:lnTo>
                  <a:cubicBezTo>
                    <a:pt x="19935" y="71478"/>
                    <a:pt x="19134" y="68456"/>
                    <a:pt x="18697" y="65398"/>
                  </a:cubicBezTo>
                  <a:cubicBezTo>
                    <a:pt x="18697" y="64998"/>
                    <a:pt x="18516" y="63651"/>
                    <a:pt x="18516" y="63614"/>
                  </a:cubicBezTo>
                  <a:cubicBezTo>
                    <a:pt x="18443" y="62631"/>
                    <a:pt x="18406" y="61648"/>
                    <a:pt x="18370" y="60629"/>
                  </a:cubicBezTo>
                  <a:cubicBezTo>
                    <a:pt x="18297" y="58153"/>
                    <a:pt x="18370" y="55678"/>
                    <a:pt x="18624" y="53202"/>
                  </a:cubicBezTo>
                  <a:cubicBezTo>
                    <a:pt x="19353" y="45011"/>
                    <a:pt x="21646" y="35071"/>
                    <a:pt x="25505" y="28154"/>
                  </a:cubicBezTo>
                  <a:cubicBezTo>
                    <a:pt x="25942" y="27353"/>
                    <a:pt x="26452" y="26552"/>
                    <a:pt x="26925" y="25788"/>
                  </a:cubicBezTo>
                  <a:cubicBezTo>
                    <a:pt x="26961" y="25715"/>
                    <a:pt x="27581" y="24914"/>
                    <a:pt x="27835" y="24550"/>
                  </a:cubicBezTo>
                  <a:cubicBezTo>
                    <a:pt x="28745" y="23421"/>
                    <a:pt x="29765" y="22402"/>
                    <a:pt x="30821" y="21419"/>
                  </a:cubicBezTo>
                  <a:cubicBezTo>
                    <a:pt x="30930" y="21310"/>
                    <a:pt x="30966" y="21273"/>
                    <a:pt x="31076" y="21200"/>
                  </a:cubicBezTo>
                  <a:cubicBezTo>
                    <a:pt x="31149" y="21164"/>
                    <a:pt x="31221" y="21128"/>
                    <a:pt x="31331" y="21018"/>
                  </a:cubicBezTo>
                  <a:cubicBezTo>
                    <a:pt x="31949" y="20618"/>
                    <a:pt x="32568" y="20290"/>
                    <a:pt x="33187" y="19890"/>
                  </a:cubicBezTo>
                  <a:cubicBezTo>
                    <a:pt x="33405" y="19781"/>
                    <a:pt x="33624" y="19671"/>
                    <a:pt x="33843" y="19562"/>
                  </a:cubicBezTo>
                  <a:cubicBezTo>
                    <a:pt x="33187" y="19926"/>
                    <a:pt x="35153" y="19016"/>
                    <a:pt x="35554" y="18907"/>
                  </a:cubicBezTo>
                  <a:cubicBezTo>
                    <a:pt x="36099" y="18761"/>
                    <a:pt x="38466" y="18324"/>
                    <a:pt x="38684" y="18215"/>
                  </a:cubicBezTo>
                  <a:cubicBezTo>
                    <a:pt x="39886" y="18106"/>
                    <a:pt x="41124" y="18033"/>
                    <a:pt x="42325" y="18070"/>
                  </a:cubicBezTo>
                  <a:cubicBezTo>
                    <a:pt x="42871" y="18070"/>
                    <a:pt x="45383" y="18288"/>
                    <a:pt x="45748" y="18288"/>
                  </a:cubicBezTo>
                  <a:cubicBezTo>
                    <a:pt x="47422" y="18543"/>
                    <a:pt x="49060" y="18871"/>
                    <a:pt x="50698" y="19235"/>
                  </a:cubicBezTo>
                  <a:cubicBezTo>
                    <a:pt x="53720" y="19963"/>
                    <a:pt x="56670" y="20873"/>
                    <a:pt x="59581" y="21892"/>
                  </a:cubicBezTo>
                  <a:cubicBezTo>
                    <a:pt x="61257" y="22475"/>
                    <a:pt x="62895" y="23094"/>
                    <a:pt x="64533" y="23749"/>
                  </a:cubicBezTo>
                  <a:cubicBezTo>
                    <a:pt x="65370" y="24077"/>
                    <a:pt x="66208" y="24404"/>
                    <a:pt x="67008" y="24732"/>
                  </a:cubicBezTo>
                  <a:cubicBezTo>
                    <a:pt x="67446" y="24914"/>
                    <a:pt x="67919" y="25096"/>
                    <a:pt x="68356" y="25278"/>
                  </a:cubicBezTo>
                  <a:lnTo>
                    <a:pt x="68975" y="25533"/>
                  </a:lnTo>
                  <a:cubicBezTo>
                    <a:pt x="84739" y="32304"/>
                    <a:pt x="99957" y="38930"/>
                    <a:pt x="116485" y="43663"/>
                  </a:cubicBezTo>
                  <a:cubicBezTo>
                    <a:pt x="140768" y="50653"/>
                    <a:pt x="165525" y="55313"/>
                    <a:pt x="190573" y="58517"/>
                  </a:cubicBezTo>
                  <a:cubicBezTo>
                    <a:pt x="215219" y="61648"/>
                    <a:pt x="239903" y="63505"/>
                    <a:pt x="264733" y="64269"/>
                  </a:cubicBezTo>
                  <a:cubicBezTo>
                    <a:pt x="287888" y="64998"/>
                    <a:pt x="311370" y="65507"/>
                    <a:pt x="334014" y="71041"/>
                  </a:cubicBezTo>
                  <a:cubicBezTo>
                    <a:pt x="344900" y="73699"/>
                    <a:pt x="355276" y="77558"/>
                    <a:pt x="364960" y="83201"/>
                  </a:cubicBezTo>
                  <a:cubicBezTo>
                    <a:pt x="366125" y="83893"/>
                    <a:pt x="367181" y="84694"/>
                    <a:pt x="368273" y="85458"/>
                  </a:cubicBezTo>
                  <a:cubicBezTo>
                    <a:pt x="368637" y="85749"/>
                    <a:pt x="369766" y="86587"/>
                    <a:pt x="370093" y="86878"/>
                  </a:cubicBezTo>
                  <a:cubicBezTo>
                    <a:pt x="371112" y="87715"/>
                    <a:pt x="372095" y="88589"/>
                    <a:pt x="373042" y="89463"/>
                  </a:cubicBezTo>
                  <a:cubicBezTo>
                    <a:pt x="377011" y="93031"/>
                    <a:pt x="380724" y="96817"/>
                    <a:pt x="384365" y="100712"/>
                  </a:cubicBezTo>
                  <a:cubicBezTo>
                    <a:pt x="393794" y="110870"/>
                    <a:pt x="401111" y="120117"/>
                    <a:pt x="408611" y="130602"/>
                  </a:cubicBezTo>
                  <a:cubicBezTo>
                    <a:pt x="417058" y="142434"/>
                    <a:pt x="424849" y="154813"/>
                    <a:pt x="431402" y="167810"/>
                  </a:cubicBezTo>
                  <a:cubicBezTo>
                    <a:pt x="432785" y="170577"/>
                    <a:pt x="434096" y="173344"/>
                    <a:pt x="435334" y="176147"/>
                  </a:cubicBezTo>
                  <a:cubicBezTo>
                    <a:pt x="435371" y="176256"/>
                    <a:pt x="435807" y="177239"/>
                    <a:pt x="435953" y="177567"/>
                  </a:cubicBezTo>
                  <a:cubicBezTo>
                    <a:pt x="436171" y="178113"/>
                    <a:pt x="436389" y="178659"/>
                    <a:pt x="436608" y="179205"/>
                  </a:cubicBezTo>
                  <a:cubicBezTo>
                    <a:pt x="437299" y="180916"/>
                    <a:pt x="437919" y="182591"/>
                    <a:pt x="438537" y="184338"/>
                  </a:cubicBezTo>
                  <a:cubicBezTo>
                    <a:pt x="440321" y="189435"/>
                    <a:pt x="441778" y="194678"/>
                    <a:pt x="442652" y="200029"/>
                  </a:cubicBezTo>
                  <a:cubicBezTo>
                    <a:pt x="442652" y="200357"/>
                    <a:pt x="442906" y="202396"/>
                    <a:pt x="442942" y="202906"/>
                  </a:cubicBezTo>
                  <a:cubicBezTo>
                    <a:pt x="443015" y="204107"/>
                    <a:pt x="443052" y="205308"/>
                    <a:pt x="443015" y="206546"/>
                  </a:cubicBezTo>
                  <a:cubicBezTo>
                    <a:pt x="443015" y="207493"/>
                    <a:pt x="442833" y="208476"/>
                    <a:pt x="442870" y="209422"/>
                  </a:cubicBezTo>
                  <a:lnTo>
                    <a:pt x="442870" y="209422"/>
                  </a:lnTo>
                  <a:cubicBezTo>
                    <a:pt x="442725" y="210078"/>
                    <a:pt x="442652" y="210733"/>
                    <a:pt x="442506" y="211352"/>
                  </a:cubicBezTo>
                  <a:cubicBezTo>
                    <a:pt x="442287" y="212335"/>
                    <a:pt x="441850" y="213318"/>
                    <a:pt x="441632" y="214301"/>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87" name="Freeform: Shape 86">
              <a:extLst>
                <a:ext uri="{FF2B5EF4-FFF2-40B4-BE49-F238E27FC236}">
                  <a16:creationId xmlns:a16="http://schemas.microsoft.com/office/drawing/2014/main" id="{15405B44-CD65-8F3A-9968-45DC818922C4}"/>
                </a:ext>
              </a:extLst>
            </p:cNvPr>
            <p:cNvSpPr/>
            <p:nvPr/>
          </p:nvSpPr>
          <p:spPr>
            <a:xfrm>
              <a:off x="9046563" y="2879878"/>
              <a:ext cx="361427" cy="506163"/>
            </a:xfrm>
            <a:custGeom>
              <a:avLst/>
              <a:gdLst>
                <a:gd name="connsiteX0" fmla="*/ 347853 w 361427"/>
                <a:gd name="connsiteY0" fmla="*/ 3716 h 506163"/>
                <a:gd name="connsiteX1" fmla="*/ 299651 w 361427"/>
                <a:gd name="connsiteY1" fmla="*/ 14128 h 506163"/>
                <a:gd name="connsiteX2" fmla="*/ 268050 w 361427"/>
                <a:gd name="connsiteY2" fmla="*/ 34734 h 506163"/>
                <a:gd name="connsiteX3" fmla="*/ 230515 w 361427"/>
                <a:gd name="connsiteY3" fmla="*/ 51299 h 506163"/>
                <a:gd name="connsiteX4" fmla="*/ 153771 w 361427"/>
                <a:gd name="connsiteY4" fmla="*/ 165871 h 506163"/>
                <a:gd name="connsiteX5" fmla="*/ 143322 w 361427"/>
                <a:gd name="connsiteY5" fmla="*/ 239630 h 506163"/>
                <a:gd name="connsiteX6" fmla="*/ 109974 w 361427"/>
                <a:gd name="connsiteY6" fmla="*/ 299664 h 506163"/>
                <a:gd name="connsiteX7" fmla="*/ 60861 w 361427"/>
                <a:gd name="connsiteY7" fmla="*/ 350816 h 506163"/>
                <a:gd name="connsiteX8" fmla="*/ 19138 w 361427"/>
                <a:gd name="connsiteY8" fmla="*/ 410231 h 506163"/>
                <a:gd name="connsiteX9" fmla="*/ 827 w 361427"/>
                <a:gd name="connsiteY9" fmla="*/ 482899 h 506163"/>
                <a:gd name="connsiteX10" fmla="*/ 13460 w 361427"/>
                <a:gd name="connsiteY10" fmla="*/ 503760 h 506163"/>
                <a:gd name="connsiteX11" fmla="*/ 36978 w 361427"/>
                <a:gd name="connsiteY11" fmla="*/ 503359 h 506163"/>
                <a:gd name="connsiteX12" fmla="*/ 59696 w 361427"/>
                <a:gd name="connsiteY12" fmla="*/ 490289 h 506163"/>
                <a:gd name="connsiteX13" fmla="*/ 87656 w 361427"/>
                <a:gd name="connsiteY13" fmla="*/ 468882 h 506163"/>
                <a:gd name="connsiteX14" fmla="*/ 111138 w 361427"/>
                <a:gd name="connsiteY14" fmla="*/ 458251 h 506163"/>
                <a:gd name="connsiteX15" fmla="*/ 165893 w 361427"/>
                <a:gd name="connsiteY15" fmla="*/ 438483 h 506163"/>
                <a:gd name="connsiteX16" fmla="*/ 201572 w 361427"/>
                <a:gd name="connsiteY16" fmla="*/ 389698 h 506163"/>
                <a:gd name="connsiteX17" fmla="*/ 209327 w 361427"/>
                <a:gd name="connsiteY17" fmla="*/ 317212 h 506163"/>
                <a:gd name="connsiteX18" fmla="*/ 232736 w 361427"/>
                <a:gd name="connsiteY18" fmla="*/ 245747 h 506163"/>
                <a:gd name="connsiteX19" fmla="*/ 273730 w 361427"/>
                <a:gd name="connsiteY19" fmla="*/ 184147 h 506163"/>
                <a:gd name="connsiteX20" fmla="*/ 353497 w 361427"/>
                <a:gd name="connsiteY20" fmla="*/ 82136 h 506163"/>
                <a:gd name="connsiteX21" fmla="*/ 361396 w 361427"/>
                <a:gd name="connsiteY21" fmla="*/ 39358 h 506163"/>
                <a:gd name="connsiteX22" fmla="*/ 347853 w 361427"/>
                <a:gd name="connsiteY22" fmla="*/ 3716 h 506163"/>
                <a:gd name="connsiteX23" fmla="*/ 343121 w 361427"/>
                <a:gd name="connsiteY23" fmla="*/ 41032 h 506163"/>
                <a:gd name="connsiteX24" fmla="*/ 342757 w 361427"/>
                <a:gd name="connsiteY24" fmla="*/ 46129 h 506163"/>
                <a:gd name="connsiteX25" fmla="*/ 342502 w 361427"/>
                <a:gd name="connsiteY25" fmla="*/ 48714 h 506163"/>
                <a:gd name="connsiteX26" fmla="*/ 342319 w 361427"/>
                <a:gd name="connsiteY26" fmla="*/ 50025 h 506163"/>
                <a:gd name="connsiteX27" fmla="*/ 338024 w 361427"/>
                <a:gd name="connsiteY27" fmla="*/ 70303 h 506163"/>
                <a:gd name="connsiteX28" fmla="*/ 270308 w 361427"/>
                <a:gd name="connsiteY28" fmla="*/ 161138 h 506163"/>
                <a:gd name="connsiteX29" fmla="*/ 198223 w 361427"/>
                <a:gd name="connsiteY29" fmla="*/ 284046 h 506163"/>
                <a:gd name="connsiteX30" fmla="*/ 188138 w 361427"/>
                <a:gd name="connsiteY30" fmla="*/ 354748 h 506163"/>
                <a:gd name="connsiteX31" fmla="*/ 170444 w 361427"/>
                <a:gd name="connsiteY31" fmla="*/ 412634 h 506163"/>
                <a:gd name="connsiteX32" fmla="*/ 126939 w 361427"/>
                <a:gd name="connsiteY32" fmla="*/ 434223 h 506163"/>
                <a:gd name="connsiteX33" fmla="*/ 76734 w 361427"/>
                <a:gd name="connsiteY33" fmla="*/ 454320 h 506163"/>
                <a:gd name="connsiteX34" fmla="*/ 50521 w 361427"/>
                <a:gd name="connsiteY34" fmla="*/ 474562 h 506163"/>
                <a:gd name="connsiteX35" fmla="*/ 39709 w 361427"/>
                <a:gd name="connsiteY35" fmla="*/ 481770 h 506163"/>
                <a:gd name="connsiteX36" fmla="*/ 30461 w 361427"/>
                <a:gd name="connsiteY36" fmla="*/ 486503 h 506163"/>
                <a:gd name="connsiteX37" fmla="*/ 26348 w 361427"/>
                <a:gd name="connsiteY37" fmla="*/ 487741 h 506163"/>
                <a:gd name="connsiteX38" fmla="*/ 24927 w 361427"/>
                <a:gd name="connsiteY38" fmla="*/ 487959 h 506163"/>
                <a:gd name="connsiteX39" fmla="*/ 23435 w 361427"/>
                <a:gd name="connsiteY39" fmla="*/ 488032 h 506163"/>
                <a:gd name="connsiteX40" fmla="*/ 22744 w 361427"/>
                <a:gd name="connsiteY40" fmla="*/ 488032 h 506163"/>
                <a:gd name="connsiteX41" fmla="*/ 22598 w 361427"/>
                <a:gd name="connsiteY41" fmla="*/ 488032 h 506163"/>
                <a:gd name="connsiteX42" fmla="*/ 21542 w 361427"/>
                <a:gd name="connsiteY42" fmla="*/ 487450 h 506163"/>
                <a:gd name="connsiteX43" fmla="*/ 21177 w 361427"/>
                <a:gd name="connsiteY43" fmla="*/ 487049 h 506163"/>
                <a:gd name="connsiteX44" fmla="*/ 20340 w 361427"/>
                <a:gd name="connsiteY44" fmla="*/ 485739 h 506163"/>
                <a:gd name="connsiteX45" fmla="*/ 19940 w 361427"/>
                <a:gd name="connsiteY45" fmla="*/ 484901 h 506163"/>
                <a:gd name="connsiteX46" fmla="*/ 19831 w 361427"/>
                <a:gd name="connsiteY46" fmla="*/ 484537 h 506163"/>
                <a:gd name="connsiteX47" fmla="*/ 18556 w 361427"/>
                <a:gd name="connsiteY47" fmla="*/ 479258 h 506163"/>
                <a:gd name="connsiteX48" fmla="*/ 18666 w 361427"/>
                <a:gd name="connsiteY48" fmla="*/ 463094 h 506163"/>
                <a:gd name="connsiteX49" fmla="*/ 29115 w 361427"/>
                <a:gd name="connsiteY49" fmla="*/ 430291 h 506163"/>
                <a:gd name="connsiteX50" fmla="*/ 46881 w 361427"/>
                <a:gd name="connsiteY50" fmla="*/ 399819 h 506163"/>
                <a:gd name="connsiteX51" fmla="*/ 65812 w 361427"/>
                <a:gd name="connsiteY51" fmla="*/ 372842 h 506163"/>
                <a:gd name="connsiteX52" fmla="*/ 112084 w 361427"/>
                <a:gd name="connsiteY52" fmla="*/ 324166 h 506163"/>
                <a:gd name="connsiteX53" fmla="*/ 152350 w 361427"/>
                <a:gd name="connsiteY53" fmla="*/ 269520 h 506163"/>
                <a:gd name="connsiteX54" fmla="*/ 167641 w 361427"/>
                <a:gd name="connsiteY54" fmla="*/ 199219 h 506163"/>
                <a:gd name="connsiteX55" fmla="*/ 181986 w 361427"/>
                <a:gd name="connsiteY55" fmla="*/ 133978 h 506163"/>
                <a:gd name="connsiteX56" fmla="*/ 219411 w 361427"/>
                <a:gd name="connsiteY56" fmla="*/ 81007 h 506163"/>
                <a:gd name="connsiteX57" fmla="*/ 246971 w 361427"/>
                <a:gd name="connsiteY57" fmla="*/ 63459 h 506163"/>
                <a:gd name="connsiteX58" fmla="*/ 282977 w 361427"/>
                <a:gd name="connsiteY58" fmla="*/ 47549 h 506163"/>
                <a:gd name="connsiteX59" fmla="*/ 312721 w 361427"/>
                <a:gd name="connsiteY59" fmla="*/ 27271 h 506163"/>
                <a:gd name="connsiteX60" fmla="*/ 324772 w 361427"/>
                <a:gd name="connsiteY60" fmla="*/ 20718 h 506163"/>
                <a:gd name="connsiteX61" fmla="*/ 330124 w 361427"/>
                <a:gd name="connsiteY61" fmla="*/ 18970 h 506163"/>
                <a:gd name="connsiteX62" fmla="*/ 332163 w 361427"/>
                <a:gd name="connsiteY62" fmla="*/ 18533 h 506163"/>
                <a:gd name="connsiteX63" fmla="*/ 332709 w 361427"/>
                <a:gd name="connsiteY63" fmla="*/ 18388 h 506163"/>
                <a:gd name="connsiteX64" fmla="*/ 333145 w 361427"/>
                <a:gd name="connsiteY64" fmla="*/ 18388 h 506163"/>
                <a:gd name="connsiteX65" fmla="*/ 336094 w 361427"/>
                <a:gd name="connsiteY65" fmla="*/ 18497 h 506163"/>
                <a:gd name="connsiteX66" fmla="*/ 337478 w 361427"/>
                <a:gd name="connsiteY66" fmla="*/ 18934 h 506163"/>
                <a:gd name="connsiteX67" fmla="*/ 338133 w 361427"/>
                <a:gd name="connsiteY67" fmla="*/ 19079 h 506163"/>
                <a:gd name="connsiteX68" fmla="*/ 339371 w 361427"/>
                <a:gd name="connsiteY68" fmla="*/ 20244 h 506163"/>
                <a:gd name="connsiteX69" fmla="*/ 339662 w 361427"/>
                <a:gd name="connsiteY69" fmla="*/ 20499 h 506163"/>
                <a:gd name="connsiteX70" fmla="*/ 339735 w 361427"/>
                <a:gd name="connsiteY70" fmla="*/ 20645 h 506163"/>
                <a:gd name="connsiteX71" fmla="*/ 341192 w 361427"/>
                <a:gd name="connsiteY71" fmla="*/ 23230 h 506163"/>
                <a:gd name="connsiteX72" fmla="*/ 341264 w 361427"/>
                <a:gd name="connsiteY72" fmla="*/ 23412 h 506163"/>
                <a:gd name="connsiteX73" fmla="*/ 341883 w 361427"/>
                <a:gd name="connsiteY73" fmla="*/ 25305 h 506163"/>
                <a:gd name="connsiteX74" fmla="*/ 342684 w 361427"/>
                <a:gd name="connsiteY74" fmla="*/ 28691 h 506163"/>
                <a:gd name="connsiteX75" fmla="*/ 342866 w 361427"/>
                <a:gd name="connsiteY75" fmla="*/ 29819 h 506163"/>
                <a:gd name="connsiteX76" fmla="*/ 343085 w 361427"/>
                <a:gd name="connsiteY76" fmla="*/ 32149 h 506163"/>
                <a:gd name="connsiteX77" fmla="*/ 343157 w 361427"/>
                <a:gd name="connsiteY77" fmla="*/ 41032 h 50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61427" h="506163">
                  <a:moveTo>
                    <a:pt x="347853" y="3716"/>
                  </a:moveTo>
                  <a:cubicBezTo>
                    <a:pt x="332417" y="-5932"/>
                    <a:pt x="312539" y="5245"/>
                    <a:pt x="299651" y="14128"/>
                  </a:cubicBezTo>
                  <a:cubicBezTo>
                    <a:pt x="289239" y="21300"/>
                    <a:pt x="279518" y="29237"/>
                    <a:pt x="268050" y="34734"/>
                  </a:cubicBezTo>
                  <a:cubicBezTo>
                    <a:pt x="255709" y="40668"/>
                    <a:pt x="242602" y="44855"/>
                    <a:pt x="230515" y="51299"/>
                  </a:cubicBezTo>
                  <a:cubicBezTo>
                    <a:pt x="188538" y="73726"/>
                    <a:pt x="161816" y="120035"/>
                    <a:pt x="153771" y="165871"/>
                  </a:cubicBezTo>
                  <a:cubicBezTo>
                    <a:pt x="149474" y="190336"/>
                    <a:pt x="149111" y="215420"/>
                    <a:pt x="143322" y="239630"/>
                  </a:cubicBezTo>
                  <a:cubicBezTo>
                    <a:pt x="137788" y="262785"/>
                    <a:pt x="125592" y="281971"/>
                    <a:pt x="109974" y="299664"/>
                  </a:cubicBezTo>
                  <a:cubicBezTo>
                    <a:pt x="94319" y="317394"/>
                    <a:pt x="76697" y="333231"/>
                    <a:pt x="60861" y="350816"/>
                  </a:cubicBezTo>
                  <a:cubicBezTo>
                    <a:pt x="44696" y="368764"/>
                    <a:pt x="31007" y="389188"/>
                    <a:pt x="19138" y="410231"/>
                  </a:cubicBezTo>
                  <a:cubicBezTo>
                    <a:pt x="6797" y="432112"/>
                    <a:pt x="-2960" y="457378"/>
                    <a:pt x="827" y="482899"/>
                  </a:cubicBezTo>
                  <a:cubicBezTo>
                    <a:pt x="2064" y="491199"/>
                    <a:pt x="5705" y="499682"/>
                    <a:pt x="13460" y="503760"/>
                  </a:cubicBezTo>
                  <a:cubicBezTo>
                    <a:pt x="20814" y="507619"/>
                    <a:pt x="29551" y="506345"/>
                    <a:pt x="36978" y="503359"/>
                  </a:cubicBezTo>
                  <a:cubicBezTo>
                    <a:pt x="45170" y="500083"/>
                    <a:pt x="52560" y="495386"/>
                    <a:pt x="59696" y="490289"/>
                  </a:cubicBezTo>
                  <a:cubicBezTo>
                    <a:pt x="69162" y="483408"/>
                    <a:pt x="77826" y="475217"/>
                    <a:pt x="87656" y="468882"/>
                  </a:cubicBezTo>
                  <a:cubicBezTo>
                    <a:pt x="95156" y="464040"/>
                    <a:pt x="102765" y="461091"/>
                    <a:pt x="111138" y="458251"/>
                  </a:cubicBezTo>
                  <a:cubicBezTo>
                    <a:pt x="129487" y="452062"/>
                    <a:pt x="148783" y="447839"/>
                    <a:pt x="165893" y="438483"/>
                  </a:cubicBezTo>
                  <a:cubicBezTo>
                    <a:pt x="185116" y="427961"/>
                    <a:pt x="196403" y="410814"/>
                    <a:pt x="201572" y="389698"/>
                  </a:cubicBezTo>
                  <a:cubicBezTo>
                    <a:pt x="207397" y="365924"/>
                    <a:pt x="205758" y="341277"/>
                    <a:pt x="209327" y="317212"/>
                  </a:cubicBezTo>
                  <a:cubicBezTo>
                    <a:pt x="212968" y="292456"/>
                    <a:pt x="221596" y="268100"/>
                    <a:pt x="232736" y="245747"/>
                  </a:cubicBezTo>
                  <a:cubicBezTo>
                    <a:pt x="243695" y="223684"/>
                    <a:pt x="257238" y="202496"/>
                    <a:pt x="273730" y="184147"/>
                  </a:cubicBezTo>
                  <a:cubicBezTo>
                    <a:pt x="302710" y="151854"/>
                    <a:pt x="339371" y="124913"/>
                    <a:pt x="353497" y="82136"/>
                  </a:cubicBezTo>
                  <a:cubicBezTo>
                    <a:pt x="358011" y="68447"/>
                    <a:pt x="361069" y="53811"/>
                    <a:pt x="361396" y="39358"/>
                  </a:cubicBezTo>
                  <a:cubicBezTo>
                    <a:pt x="361724" y="26725"/>
                    <a:pt x="359576" y="11034"/>
                    <a:pt x="347853" y="3716"/>
                  </a:cubicBezTo>
                  <a:close/>
                  <a:moveTo>
                    <a:pt x="343121" y="41032"/>
                  </a:moveTo>
                  <a:cubicBezTo>
                    <a:pt x="343048" y="42744"/>
                    <a:pt x="342939" y="44455"/>
                    <a:pt x="342757" y="46129"/>
                  </a:cubicBezTo>
                  <a:cubicBezTo>
                    <a:pt x="342684" y="47003"/>
                    <a:pt x="342575" y="47877"/>
                    <a:pt x="342502" y="48714"/>
                  </a:cubicBezTo>
                  <a:cubicBezTo>
                    <a:pt x="342502" y="48896"/>
                    <a:pt x="342392" y="49588"/>
                    <a:pt x="342319" y="50025"/>
                  </a:cubicBezTo>
                  <a:cubicBezTo>
                    <a:pt x="341373" y="56869"/>
                    <a:pt x="339880" y="63641"/>
                    <a:pt x="338024" y="70303"/>
                  </a:cubicBezTo>
                  <a:cubicBezTo>
                    <a:pt x="327357" y="108494"/>
                    <a:pt x="296921" y="133687"/>
                    <a:pt x="270308" y="161138"/>
                  </a:cubicBezTo>
                  <a:cubicBezTo>
                    <a:pt x="236996" y="195469"/>
                    <a:pt x="211693" y="238101"/>
                    <a:pt x="198223" y="284046"/>
                  </a:cubicBezTo>
                  <a:cubicBezTo>
                    <a:pt x="191378" y="307346"/>
                    <a:pt x="189849" y="330683"/>
                    <a:pt x="188138" y="354748"/>
                  </a:cubicBezTo>
                  <a:cubicBezTo>
                    <a:pt x="186754" y="374298"/>
                    <a:pt x="184461" y="398181"/>
                    <a:pt x="170444" y="412634"/>
                  </a:cubicBezTo>
                  <a:cubicBezTo>
                    <a:pt x="159122" y="424284"/>
                    <a:pt x="142484" y="429454"/>
                    <a:pt x="126939" y="434223"/>
                  </a:cubicBezTo>
                  <a:cubicBezTo>
                    <a:pt x="109901" y="439466"/>
                    <a:pt x="91624" y="444053"/>
                    <a:pt x="76734" y="454320"/>
                  </a:cubicBezTo>
                  <a:cubicBezTo>
                    <a:pt x="67669" y="460581"/>
                    <a:pt x="59441" y="468081"/>
                    <a:pt x="50521" y="474562"/>
                  </a:cubicBezTo>
                  <a:cubicBezTo>
                    <a:pt x="46990" y="477074"/>
                    <a:pt x="43422" y="479549"/>
                    <a:pt x="39709" y="481770"/>
                  </a:cubicBezTo>
                  <a:cubicBezTo>
                    <a:pt x="36468" y="483700"/>
                    <a:pt x="32791" y="485629"/>
                    <a:pt x="30461" y="486503"/>
                  </a:cubicBezTo>
                  <a:cubicBezTo>
                    <a:pt x="29115" y="487013"/>
                    <a:pt x="27731" y="487377"/>
                    <a:pt x="26348" y="487741"/>
                  </a:cubicBezTo>
                  <a:cubicBezTo>
                    <a:pt x="26129" y="487813"/>
                    <a:pt x="25255" y="487923"/>
                    <a:pt x="24927" y="487959"/>
                  </a:cubicBezTo>
                  <a:cubicBezTo>
                    <a:pt x="24418" y="487959"/>
                    <a:pt x="23944" y="487996"/>
                    <a:pt x="23435" y="488032"/>
                  </a:cubicBezTo>
                  <a:cubicBezTo>
                    <a:pt x="22998" y="488032"/>
                    <a:pt x="22816" y="488032"/>
                    <a:pt x="22744" y="488032"/>
                  </a:cubicBezTo>
                  <a:lnTo>
                    <a:pt x="22598" y="488032"/>
                  </a:lnTo>
                  <a:cubicBezTo>
                    <a:pt x="22343" y="487959"/>
                    <a:pt x="21651" y="487522"/>
                    <a:pt x="21542" y="487450"/>
                  </a:cubicBezTo>
                  <a:lnTo>
                    <a:pt x="21177" y="487049"/>
                  </a:lnTo>
                  <a:cubicBezTo>
                    <a:pt x="21396" y="487268"/>
                    <a:pt x="20450" y="485993"/>
                    <a:pt x="20340" y="485739"/>
                  </a:cubicBezTo>
                  <a:cubicBezTo>
                    <a:pt x="20085" y="485156"/>
                    <a:pt x="19977" y="484974"/>
                    <a:pt x="19940" y="484901"/>
                  </a:cubicBezTo>
                  <a:cubicBezTo>
                    <a:pt x="19904" y="484792"/>
                    <a:pt x="19867" y="484719"/>
                    <a:pt x="19831" y="484537"/>
                  </a:cubicBezTo>
                  <a:cubicBezTo>
                    <a:pt x="19248" y="482826"/>
                    <a:pt x="18811" y="481042"/>
                    <a:pt x="18556" y="479258"/>
                  </a:cubicBezTo>
                  <a:cubicBezTo>
                    <a:pt x="17792" y="473979"/>
                    <a:pt x="18047" y="468336"/>
                    <a:pt x="18666" y="463094"/>
                  </a:cubicBezTo>
                  <a:cubicBezTo>
                    <a:pt x="20049" y="451698"/>
                    <a:pt x="24090" y="440558"/>
                    <a:pt x="29115" y="430291"/>
                  </a:cubicBezTo>
                  <a:cubicBezTo>
                    <a:pt x="34284" y="419697"/>
                    <a:pt x="40473" y="409685"/>
                    <a:pt x="46881" y="399819"/>
                  </a:cubicBezTo>
                  <a:cubicBezTo>
                    <a:pt x="52851" y="390608"/>
                    <a:pt x="58822" y="381324"/>
                    <a:pt x="65812" y="372842"/>
                  </a:cubicBezTo>
                  <a:cubicBezTo>
                    <a:pt x="80084" y="355549"/>
                    <a:pt x="96612" y="340331"/>
                    <a:pt x="112084" y="324166"/>
                  </a:cubicBezTo>
                  <a:cubicBezTo>
                    <a:pt x="127630" y="307929"/>
                    <a:pt x="143103" y="290235"/>
                    <a:pt x="152350" y="269520"/>
                  </a:cubicBezTo>
                  <a:cubicBezTo>
                    <a:pt x="162289" y="247276"/>
                    <a:pt x="165056" y="223211"/>
                    <a:pt x="167641" y="199219"/>
                  </a:cubicBezTo>
                  <a:cubicBezTo>
                    <a:pt x="170044" y="176865"/>
                    <a:pt x="173138" y="154839"/>
                    <a:pt x="181986" y="133978"/>
                  </a:cubicBezTo>
                  <a:cubicBezTo>
                    <a:pt x="190504" y="113918"/>
                    <a:pt x="202992" y="95387"/>
                    <a:pt x="219411" y="81007"/>
                  </a:cubicBezTo>
                  <a:cubicBezTo>
                    <a:pt x="227675" y="73762"/>
                    <a:pt x="236996" y="68046"/>
                    <a:pt x="246971" y="63459"/>
                  </a:cubicBezTo>
                  <a:cubicBezTo>
                    <a:pt x="258876" y="57961"/>
                    <a:pt x="271436" y="53884"/>
                    <a:pt x="282977" y="47549"/>
                  </a:cubicBezTo>
                  <a:cubicBezTo>
                    <a:pt x="293535" y="41724"/>
                    <a:pt x="302637" y="33751"/>
                    <a:pt x="312721" y="27271"/>
                  </a:cubicBezTo>
                  <a:cubicBezTo>
                    <a:pt x="316362" y="24941"/>
                    <a:pt x="321568" y="21992"/>
                    <a:pt x="324772" y="20718"/>
                  </a:cubicBezTo>
                  <a:cubicBezTo>
                    <a:pt x="326520" y="20026"/>
                    <a:pt x="328303" y="19443"/>
                    <a:pt x="330124" y="18970"/>
                  </a:cubicBezTo>
                  <a:cubicBezTo>
                    <a:pt x="330815" y="18788"/>
                    <a:pt x="331470" y="18679"/>
                    <a:pt x="332163" y="18533"/>
                  </a:cubicBezTo>
                  <a:cubicBezTo>
                    <a:pt x="332417" y="18460"/>
                    <a:pt x="332563" y="18424"/>
                    <a:pt x="332709" y="18388"/>
                  </a:cubicBezTo>
                  <a:cubicBezTo>
                    <a:pt x="332781" y="18388"/>
                    <a:pt x="332891" y="18388"/>
                    <a:pt x="333145" y="18388"/>
                  </a:cubicBezTo>
                  <a:cubicBezTo>
                    <a:pt x="333983" y="18388"/>
                    <a:pt x="336822" y="18788"/>
                    <a:pt x="336094" y="18497"/>
                  </a:cubicBezTo>
                  <a:cubicBezTo>
                    <a:pt x="336531" y="18642"/>
                    <a:pt x="337077" y="18788"/>
                    <a:pt x="337478" y="18934"/>
                  </a:cubicBezTo>
                  <a:cubicBezTo>
                    <a:pt x="337951" y="19443"/>
                    <a:pt x="339990" y="20827"/>
                    <a:pt x="338133" y="19079"/>
                  </a:cubicBezTo>
                  <a:cubicBezTo>
                    <a:pt x="338534" y="19443"/>
                    <a:pt x="338934" y="19844"/>
                    <a:pt x="339371" y="20244"/>
                  </a:cubicBezTo>
                  <a:cubicBezTo>
                    <a:pt x="339481" y="20354"/>
                    <a:pt x="339553" y="20426"/>
                    <a:pt x="339662" y="20499"/>
                  </a:cubicBezTo>
                  <a:cubicBezTo>
                    <a:pt x="339662" y="20536"/>
                    <a:pt x="339662" y="20572"/>
                    <a:pt x="339735" y="20645"/>
                  </a:cubicBezTo>
                  <a:cubicBezTo>
                    <a:pt x="340208" y="21519"/>
                    <a:pt x="340718" y="22356"/>
                    <a:pt x="341192" y="23230"/>
                  </a:cubicBezTo>
                  <a:cubicBezTo>
                    <a:pt x="341192" y="23303"/>
                    <a:pt x="341192" y="23339"/>
                    <a:pt x="341264" y="23412"/>
                  </a:cubicBezTo>
                  <a:cubicBezTo>
                    <a:pt x="341446" y="24031"/>
                    <a:pt x="341701" y="24650"/>
                    <a:pt x="341883" y="25305"/>
                  </a:cubicBezTo>
                  <a:cubicBezTo>
                    <a:pt x="342211" y="26433"/>
                    <a:pt x="342429" y="27562"/>
                    <a:pt x="342684" y="28691"/>
                  </a:cubicBezTo>
                  <a:cubicBezTo>
                    <a:pt x="342720" y="28873"/>
                    <a:pt x="342830" y="29455"/>
                    <a:pt x="342866" y="29819"/>
                  </a:cubicBezTo>
                  <a:cubicBezTo>
                    <a:pt x="342939" y="30584"/>
                    <a:pt x="343048" y="31385"/>
                    <a:pt x="343085" y="32149"/>
                  </a:cubicBezTo>
                  <a:cubicBezTo>
                    <a:pt x="343302" y="35098"/>
                    <a:pt x="343302" y="38084"/>
                    <a:pt x="343157" y="41032"/>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88" name="Freeform: Shape 87">
              <a:extLst>
                <a:ext uri="{FF2B5EF4-FFF2-40B4-BE49-F238E27FC236}">
                  <a16:creationId xmlns:a16="http://schemas.microsoft.com/office/drawing/2014/main" id="{1C85B44E-8122-F2CF-A6F8-182A576C3190}"/>
                </a:ext>
              </a:extLst>
            </p:cNvPr>
            <p:cNvSpPr/>
            <p:nvPr/>
          </p:nvSpPr>
          <p:spPr>
            <a:xfrm>
              <a:off x="9069288" y="3367845"/>
              <a:ext cx="1048" cy="64"/>
            </a:xfrm>
            <a:custGeom>
              <a:avLst/>
              <a:gdLst>
                <a:gd name="connsiteX0" fmla="*/ 19 w 1048"/>
                <a:gd name="connsiteY0" fmla="*/ 65 h 64"/>
                <a:gd name="connsiteX1" fmla="*/ 346 w 1048"/>
                <a:gd name="connsiteY1" fmla="*/ 65 h 64"/>
                <a:gd name="connsiteX2" fmla="*/ 19 w 1048"/>
                <a:gd name="connsiteY2" fmla="*/ 65 h 64"/>
              </a:gdLst>
              <a:ahLst/>
              <a:cxnLst>
                <a:cxn ang="0">
                  <a:pos x="connsiteX0" y="connsiteY0"/>
                </a:cxn>
                <a:cxn ang="0">
                  <a:pos x="connsiteX1" y="connsiteY1"/>
                </a:cxn>
                <a:cxn ang="0">
                  <a:pos x="connsiteX2" y="connsiteY2"/>
                </a:cxn>
              </a:cxnLst>
              <a:rect l="l" t="t" r="r" b="b"/>
              <a:pathLst>
                <a:path w="1048" h="64">
                  <a:moveTo>
                    <a:pt x="19" y="65"/>
                  </a:moveTo>
                  <a:cubicBezTo>
                    <a:pt x="19" y="65"/>
                    <a:pt x="273" y="65"/>
                    <a:pt x="346" y="65"/>
                  </a:cubicBezTo>
                  <a:cubicBezTo>
                    <a:pt x="2203" y="-81"/>
                    <a:pt x="-236" y="65"/>
                    <a:pt x="19" y="65"/>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89" name="Freeform: Shape 88">
              <a:extLst>
                <a:ext uri="{FF2B5EF4-FFF2-40B4-BE49-F238E27FC236}">
                  <a16:creationId xmlns:a16="http://schemas.microsoft.com/office/drawing/2014/main" id="{054516F3-3FA4-EF4D-91D3-4FE37EDE96AC}"/>
                </a:ext>
              </a:extLst>
            </p:cNvPr>
            <p:cNvSpPr/>
            <p:nvPr/>
          </p:nvSpPr>
          <p:spPr>
            <a:xfrm>
              <a:off x="7517708" y="1394694"/>
              <a:ext cx="102326" cy="146886"/>
            </a:xfrm>
            <a:custGeom>
              <a:avLst/>
              <a:gdLst>
                <a:gd name="connsiteX0" fmla="*/ 54380 w 102326"/>
                <a:gd name="connsiteY0" fmla="*/ 146080 h 146886"/>
                <a:gd name="connsiteX1" fmla="*/ 92279 w 102326"/>
                <a:gd name="connsiteY1" fmla="*/ 133775 h 146886"/>
                <a:gd name="connsiteX2" fmla="*/ 102327 w 102326"/>
                <a:gd name="connsiteY2" fmla="*/ 97477 h 146886"/>
                <a:gd name="connsiteX3" fmla="*/ 100689 w 102326"/>
                <a:gd name="connsiteY3" fmla="*/ 63219 h 146886"/>
                <a:gd name="connsiteX4" fmla="*/ 87000 w 102326"/>
                <a:gd name="connsiteY4" fmla="*/ 21133 h 146886"/>
                <a:gd name="connsiteX5" fmla="*/ 45350 w 102326"/>
                <a:gd name="connsiteY5" fmla="*/ 54 h 146886"/>
                <a:gd name="connsiteX6" fmla="*/ 11055 w 102326"/>
                <a:gd name="connsiteY6" fmla="*/ 12250 h 146886"/>
                <a:gd name="connsiteX7" fmla="*/ 5849 w 102326"/>
                <a:gd name="connsiteY7" fmla="*/ 84007 h 146886"/>
                <a:gd name="connsiteX8" fmla="*/ 54380 w 102326"/>
                <a:gd name="connsiteY8" fmla="*/ 146080 h 146886"/>
                <a:gd name="connsiteX9" fmla="*/ 18810 w 102326"/>
                <a:gd name="connsiteY9" fmla="*/ 38717 h 146886"/>
                <a:gd name="connsiteX10" fmla="*/ 18810 w 102326"/>
                <a:gd name="connsiteY10" fmla="*/ 38717 h 146886"/>
                <a:gd name="connsiteX11" fmla="*/ 18810 w 102326"/>
                <a:gd name="connsiteY11" fmla="*/ 38717 h 146886"/>
                <a:gd name="connsiteX12" fmla="*/ 18701 w 102326"/>
                <a:gd name="connsiteY12" fmla="*/ 40101 h 146886"/>
                <a:gd name="connsiteX13" fmla="*/ 18847 w 102326"/>
                <a:gd name="connsiteY13" fmla="*/ 38535 h 146886"/>
                <a:gd name="connsiteX14" fmla="*/ 18847 w 102326"/>
                <a:gd name="connsiteY14" fmla="*/ 38353 h 146886"/>
                <a:gd name="connsiteX15" fmla="*/ 19502 w 102326"/>
                <a:gd name="connsiteY15" fmla="*/ 35149 h 146886"/>
                <a:gd name="connsiteX16" fmla="*/ 20230 w 102326"/>
                <a:gd name="connsiteY16" fmla="*/ 32455 h 146886"/>
                <a:gd name="connsiteX17" fmla="*/ 21031 w 102326"/>
                <a:gd name="connsiteY17" fmla="*/ 30089 h 146886"/>
                <a:gd name="connsiteX18" fmla="*/ 23470 w 102326"/>
                <a:gd name="connsiteY18" fmla="*/ 25757 h 146886"/>
                <a:gd name="connsiteX19" fmla="*/ 24453 w 102326"/>
                <a:gd name="connsiteY19" fmla="*/ 24555 h 146886"/>
                <a:gd name="connsiteX20" fmla="*/ 26528 w 102326"/>
                <a:gd name="connsiteY20" fmla="*/ 22589 h 146886"/>
                <a:gd name="connsiteX21" fmla="*/ 28312 w 102326"/>
                <a:gd name="connsiteY21" fmla="*/ 21388 h 146886"/>
                <a:gd name="connsiteX22" fmla="*/ 30242 w 102326"/>
                <a:gd name="connsiteY22" fmla="*/ 20332 h 146886"/>
                <a:gd name="connsiteX23" fmla="*/ 36904 w 102326"/>
                <a:gd name="connsiteY23" fmla="*/ 18512 h 146886"/>
                <a:gd name="connsiteX24" fmla="*/ 67413 w 102326"/>
                <a:gd name="connsiteY24" fmla="*/ 26412 h 146886"/>
                <a:gd name="connsiteX25" fmla="*/ 83759 w 102326"/>
                <a:gd name="connsiteY25" fmla="*/ 86592 h 146886"/>
                <a:gd name="connsiteX26" fmla="*/ 81793 w 102326"/>
                <a:gd name="connsiteY26" fmla="*/ 115644 h 146886"/>
                <a:gd name="connsiteX27" fmla="*/ 81211 w 102326"/>
                <a:gd name="connsiteY27" fmla="*/ 117319 h 146886"/>
                <a:gd name="connsiteX28" fmla="*/ 81101 w 102326"/>
                <a:gd name="connsiteY28" fmla="*/ 117574 h 146886"/>
                <a:gd name="connsiteX29" fmla="*/ 79682 w 102326"/>
                <a:gd name="connsiteY29" fmla="*/ 120232 h 146886"/>
                <a:gd name="connsiteX30" fmla="*/ 78735 w 102326"/>
                <a:gd name="connsiteY30" fmla="*/ 121688 h 146886"/>
                <a:gd name="connsiteX31" fmla="*/ 78663 w 102326"/>
                <a:gd name="connsiteY31" fmla="*/ 121833 h 146886"/>
                <a:gd name="connsiteX32" fmla="*/ 78590 w 102326"/>
                <a:gd name="connsiteY32" fmla="*/ 121906 h 146886"/>
                <a:gd name="connsiteX33" fmla="*/ 76078 w 102326"/>
                <a:gd name="connsiteY33" fmla="*/ 124418 h 146886"/>
                <a:gd name="connsiteX34" fmla="*/ 74002 w 102326"/>
                <a:gd name="connsiteY34" fmla="*/ 125838 h 146886"/>
                <a:gd name="connsiteX35" fmla="*/ 71636 w 102326"/>
                <a:gd name="connsiteY35" fmla="*/ 127040 h 146886"/>
                <a:gd name="connsiteX36" fmla="*/ 64646 w 102326"/>
                <a:gd name="connsiteY36" fmla="*/ 128678 h 146886"/>
                <a:gd name="connsiteX37" fmla="*/ 49792 w 102326"/>
                <a:gd name="connsiteY37" fmla="*/ 124710 h 146886"/>
                <a:gd name="connsiteX38" fmla="*/ 38214 w 102326"/>
                <a:gd name="connsiteY38" fmla="*/ 112877 h 146886"/>
                <a:gd name="connsiteX39" fmla="*/ 23398 w 102326"/>
                <a:gd name="connsiteY39" fmla="*/ 79165 h 146886"/>
                <a:gd name="connsiteX40" fmla="*/ 20485 w 102326"/>
                <a:gd name="connsiteY40" fmla="*/ 66423 h 146886"/>
                <a:gd name="connsiteX41" fmla="*/ 19320 w 102326"/>
                <a:gd name="connsiteY41" fmla="*/ 59542 h 146886"/>
                <a:gd name="connsiteX42" fmla="*/ 19210 w 102326"/>
                <a:gd name="connsiteY42" fmla="*/ 58923 h 146886"/>
                <a:gd name="connsiteX43" fmla="*/ 19101 w 102326"/>
                <a:gd name="connsiteY43" fmla="*/ 58013 h 146886"/>
                <a:gd name="connsiteX44" fmla="*/ 18701 w 102326"/>
                <a:gd name="connsiteY44" fmla="*/ 54044 h 146886"/>
                <a:gd name="connsiteX45" fmla="*/ 18628 w 102326"/>
                <a:gd name="connsiteY45" fmla="*/ 40137 h 14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2326" h="146886">
                  <a:moveTo>
                    <a:pt x="54380" y="146080"/>
                  </a:moveTo>
                  <a:cubicBezTo>
                    <a:pt x="67886" y="148774"/>
                    <a:pt x="83396" y="144733"/>
                    <a:pt x="92279" y="133775"/>
                  </a:cubicBezTo>
                  <a:cubicBezTo>
                    <a:pt x="100506" y="123617"/>
                    <a:pt x="102327" y="110183"/>
                    <a:pt x="102327" y="97477"/>
                  </a:cubicBezTo>
                  <a:cubicBezTo>
                    <a:pt x="102327" y="86082"/>
                    <a:pt x="101162" y="74614"/>
                    <a:pt x="100689" y="63219"/>
                  </a:cubicBezTo>
                  <a:cubicBezTo>
                    <a:pt x="100069" y="48365"/>
                    <a:pt x="96065" y="33111"/>
                    <a:pt x="87000" y="21133"/>
                  </a:cubicBezTo>
                  <a:cubicBezTo>
                    <a:pt x="76842" y="7699"/>
                    <a:pt x="62061" y="782"/>
                    <a:pt x="45350" y="54"/>
                  </a:cubicBezTo>
                  <a:cubicBezTo>
                    <a:pt x="33009" y="-456"/>
                    <a:pt x="19502" y="2602"/>
                    <a:pt x="11055" y="12250"/>
                  </a:cubicBezTo>
                  <a:cubicBezTo>
                    <a:pt x="-5728" y="31509"/>
                    <a:pt x="97" y="61544"/>
                    <a:pt x="5849" y="84007"/>
                  </a:cubicBezTo>
                  <a:cubicBezTo>
                    <a:pt x="12221" y="108363"/>
                    <a:pt x="26820" y="140619"/>
                    <a:pt x="54380" y="146080"/>
                  </a:cubicBezTo>
                  <a:close/>
                  <a:moveTo>
                    <a:pt x="18810" y="38717"/>
                  </a:moveTo>
                  <a:cubicBezTo>
                    <a:pt x="18737" y="39154"/>
                    <a:pt x="18665" y="39664"/>
                    <a:pt x="18810" y="38717"/>
                  </a:cubicBezTo>
                  <a:lnTo>
                    <a:pt x="18810" y="38717"/>
                  </a:lnTo>
                  <a:close/>
                  <a:moveTo>
                    <a:pt x="18701" y="40101"/>
                  </a:moveTo>
                  <a:cubicBezTo>
                    <a:pt x="18737" y="39591"/>
                    <a:pt x="18810" y="39081"/>
                    <a:pt x="18847" y="38535"/>
                  </a:cubicBezTo>
                  <a:lnTo>
                    <a:pt x="18847" y="38353"/>
                  </a:lnTo>
                  <a:cubicBezTo>
                    <a:pt x="19065" y="37297"/>
                    <a:pt x="19247" y="36205"/>
                    <a:pt x="19502" y="35149"/>
                  </a:cubicBezTo>
                  <a:cubicBezTo>
                    <a:pt x="19721" y="34239"/>
                    <a:pt x="19938" y="33329"/>
                    <a:pt x="20230" y="32455"/>
                  </a:cubicBezTo>
                  <a:cubicBezTo>
                    <a:pt x="20339" y="32091"/>
                    <a:pt x="20994" y="30344"/>
                    <a:pt x="21031" y="30089"/>
                  </a:cubicBezTo>
                  <a:cubicBezTo>
                    <a:pt x="21722" y="28560"/>
                    <a:pt x="22524" y="27104"/>
                    <a:pt x="23470" y="25757"/>
                  </a:cubicBezTo>
                  <a:cubicBezTo>
                    <a:pt x="23688" y="25502"/>
                    <a:pt x="24198" y="24846"/>
                    <a:pt x="24453" y="24555"/>
                  </a:cubicBezTo>
                  <a:cubicBezTo>
                    <a:pt x="25109" y="23863"/>
                    <a:pt x="25800" y="23208"/>
                    <a:pt x="26528" y="22589"/>
                  </a:cubicBezTo>
                  <a:cubicBezTo>
                    <a:pt x="26783" y="22444"/>
                    <a:pt x="28057" y="21533"/>
                    <a:pt x="28312" y="21388"/>
                  </a:cubicBezTo>
                  <a:cubicBezTo>
                    <a:pt x="28640" y="21169"/>
                    <a:pt x="30023" y="20478"/>
                    <a:pt x="30242" y="20332"/>
                  </a:cubicBezTo>
                  <a:cubicBezTo>
                    <a:pt x="32354" y="19458"/>
                    <a:pt x="34647" y="18876"/>
                    <a:pt x="36904" y="18512"/>
                  </a:cubicBezTo>
                  <a:cubicBezTo>
                    <a:pt x="46188" y="16983"/>
                    <a:pt x="59476" y="19276"/>
                    <a:pt x="67413" y="26412"/>
                  </a:cubicBezTo>
                  <a:cubicBezTo>
                    <a:pt x="84124" y="41448"/>
                    <a:pt x="82522" y="65731"/>
                    <a:pt x="83759" y="86592"/>
                  </a:cubicBezTo>
                  <a:cubicBezTo>
                    <a:pt x="84415" y="97186"/>
                    <a:pt x="84669" y="106470"/>
                    <a:pt x="81793" y="115644"/>
                  </a:cubicBezTo>
                  <a:cubicBezTo>
                    <a:pt x="81612" y="116190"/>
                    <a:pt x="81429" y="116773"/>
                    <a:pt x="81211" y="117319"/>
                  </a:cubicBezTo>
                  <a:cubicBezTo>
                    <a:pt x="81357" y="116955"/>
                    <a:pt x="81866" y="115936"/>
                    <a:pt x="81101" y="117574"/>
                  </a:cubicBezTo>
                  <a:cubicBezTo>
                    <a:pt x="80665" y="118484"/>
                    <a:pt x="80191" y="119358"/>
                    <a:pt x="79682" y="120232"/>
                  </a:cubicBezTo>
                  <a:cubicBezTo>
                    <a:pt x="79390" y="120705"/>
                    <a:pt x="79062" y="121215"/>
                    <a:pt x="78735" y="121688"/>
                  </a:cubicBezTo>
                  <a:lnTo>
                    <a:pt x="78663" y="121833"/>
                  </a:lnTo>
                  <a:lnTo>
                    <a:pt x="78590" y="121906"/>
                  </a:lnTo>
                  <a:cubicBezTo>
                    <a:pt x="77825" y="122816"/>
                    <a:pt x="76988" y="123654"/>
                    <a:pt x="76078" y="124418"/>
                  </a:cubicBezTo>
                  <a:cubicBezTo>
                    <a:pt x="75896" y="124491"/>
                    <a:pt x="74221" y="125693"/>
                    <a:pt x="74002" y="125838"/>
                  </a:cubicBezTo>
                  <a:cubicBezTo>
                    <a:pt x="73347" y="126202"/>
                    <a:pt x="71708" y="127003"/>
                    <a:pt x="71636" y="127040"/>
                  </a:cubicBezTo>
                  <a:cubicBezTo>
                    <a:pt x="70034" y="127695"/>
                    <a:pt x="66466" y="128532"/>
                    <a:pt x="64646" y="128678"/>
                  </a:cubicBezTo>
                  <a:cubicBezTo>
                    <a:pt x="58785" y="129151"/>
                    <a:pt x="54634" y="127841"/>
                    <a:pt x="49792" y="124710"/>
                  </a:cubicBezTo>
                  <a:cubicBezTo>
                    <a:pt x="45714" y="122088"/>
                    <a:pt x="41236" y="117246"/>
                    <a:pt x="38214" y="112877"/>
                  </a:cubicBezTo>
                  <a:cubicBezTo>
                    <a:pt x="31006" y="102429"/>
                    <a:pt x="26601" y="91361"/>
                    <a:pt x="23398" y="79165"/>
                  </a:cubicBezTo>
                  <a:cubicBezTo>
                    <a:pt x="22305" y="74942"/>
                    <a:pt x="21322" y="70682"/>
                    <a:pt x="20485" y="66423"/>
                  </a:cubicBezTo>
                  <a:cubicBezTo>
                    <a:pt x="20048" y="64129"/>
                    <a:pt x="19648" y="61835"/>
                    <a:pt x="19320" y="59542"/>
                  </a:cubicBezTo>
                  <a:cubicBezTo>
                    <a:pt x="19247" y="59032"/>
                    <a:pt x="19210" y="58923"/>
                    <a:pt x="19210" y="58923"/>
                  </a:cubicBezTo>
                  <a:cubicBezTo>
                    <a:pt x="19210" y="58850"/>
                    <a:pt x="19210" y="58632"/>
                    <a:pt x="19101" y="58013"/>
                  </a:cubicBezTo>
                  <a:cubicBezTo>
                    <a:pt x="18955" y="56702"/>
                    <a:pt x="18810" y="55355"/>
                    <a:pt x="18701" y="54044"/>
                  </a:cubicBezTo>
                  <a:cubicBezTo>
                    <a:pt x="18337" y="49421"/>
                    <a:pt x="18264" y="44761"/>
                    <a:pt x="18628" y="40137"/>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90" name="Freeform: Shape 89">
              <a:extLst>
                <a:ext uri="{FF2B5EF4-FFF2-40B4-BE49-F238E27FC236}">
                  <a16:creationId xmlns:a16="http://schemas.microsoft.com/office/drawing/2014/main" id="{B305691B-CBAC-4DEA-81C0-13603559DFFB}"/>
                </a:ext>
              </a:extLst>
            </p:cNvPr>
            <p:cNvSpPr/>
            <p:nvPr/>
          </p:nvSpPr>
          <p:spPr>
            <a:xfrm>
              <a:off x="7301330" y="1297973"/>
              <a:ext cx="165218" cy="197295"/>
            </a:xfrm>
            <a:custGeom>
              <a:avLst/>
              <a:gdLst>
                <a:gd name="connsiteX0" fmla="*/ 34807 w 165218"/>
                <a:gd name="connsiteY0" fmla="*/ 156190 h 197295"/>
                <a:gd name="connsiteX1" fmla="*/ 92220 w 165218"/>
                <a:gd name="connsiteY1" fmla="*/ 189939 h 197295"/>
                <a:gd name="connsiteX2" fmla="*/ 122510 w 165218"/>
                <a:gd name="connsiteY2" fmla="*/ 196784 h 197295"/>
                <a:gd name="connsiteX3" fmla="*/ 149706 w 165218"/>
                <a:gd name="connsiteY3" fmla="*/ 193980 h 197295"/>
                <a:gd name="connsiteX4" fmla="*/ 163722 w 165218"/>
                <a:gd name="connsiteY4" fmla="*/ 158193 h 197295"/>
                <a:gd name="connsiteX5" fmla="*/ 137546 w 165218"/>
                <a:gd name="connsiteY5" fmla="*/ 113740 h 197295"/>
                <a:gd name="connsiteX6" fmla="*/ 114610 w 165218"/>
                <a:gd name="connsiteY6" fmla="*/ 86180 h 197295"/>
                <a:gd name="connsiteX7" fmla="*/ 108421 w 165218"/>
                <a:gd name="connsiteY7" fmla="*/ 71545 h 197295"/>
                <a:gd name="connsiteX8" fmla="*/ 110132 w 165218"/>
                <a:gd name="connsiteY8" fmla="*/ 55308 h 197295"/>
                <a:gd name="connsiteX9" fmla="*/ 110678 w 165218"/>
                <a:gd name="connsiteY9" fmla="*/ 35867 h 197295"/>
                <a:gd name="connsiteX10" fmla="*/ 104598 w 165218"/>
                <a:gd name="connsiteY10" fmla="*/ 21668 h 197295"/>
                <a:gd name="connsiteX11" fmla="*/ 87705 w 165218"/>
                <a:gd name="connsiteY11" fmla="*/ 3938 h 197295"/>
                <a:gd name="connsiteX12" fmla="*/ 46784 w 165218"/>
                <a:gd name="connsiteY12" fmla="*/ 8270 h 197295"/>
                <a:gd name="connsiteX13" fmla="*/ 14091 w 165218"/>
                <a:gd name="connsiteY13" fmla="*/ 45478 h 197295"/>
                <a:gd name="connsiteX14" fmla="*/ 2 w 165218"/>
                <a:gd name="connsiteY14" fmla="*/ 92479 h 197295"/>
                <a:gd name="connsiteX15" fmla="*/ 1094 w 165218"/>
                <a:gd name="connsiteY15" fmla="*/ 104238 h 197295"/>
                <a:gd name="connsiteX16" fmla="*/ 34807 w 165218"/>
                <a:gd name="connsiteY16" fmla="*/ 156154 h 197295"/>
                <a:gd name="connsiteX17" fmla="*/ 18496 w 165218"/>
                <a:gd name="connsiteY17" fmla="*/ 87564 h 197295"/>
                <a:gd name="connsiteX18" fmla="*/ 18679 w 165218"/>
                <a:gd name="connsiteY18" fmla="*/ 86071 h 197295"/>
                <a:gd name="connsiteX19" fmla="*/ 19188 w 165218"/>
                <a:gd name="connsiteY19" fmla="*/ 83159 h 197295"/>
                <a:gd name="connsiteX20" fmla="*/ 21664 w 165218"/>
                <a:gd name="connsiteY20" fmla="*/ 73511 h 197295"/>
                <a:gd name="connsiteX21" fmla="*/ 23484 w 165218"/>
                <a:gd name="connsiteY21" fmla="*/ 68196 h 197295"/>
                <a:gd name="connsiteX22" fmla="*/ 25086 w 165218"/>
                <a:gd name="connsiteY22" fmla="*/ 64191 h 197295"/>
                <a:gd name="connsiteX23" fmla="*/ 35935 w 165218"/>
                <a:gd name="connsiteY23" fmla="*/ 44823 h 197295"/>
                <a:gd name="connsiteX24" fmla="*/ 42015 w 165218"/>
                <a:gd name="connsiteY24" fmla="*/ 36922 h 197295"/>
                <a:gd name="connsiteX25" fmla="*/ 49551 w 165218"/>
                <a:gd name="connsiteY25" fmla="*/ 29131 h 197295"/>
                <a:gd name="connsiteX26" fmla="*/ 55631 w 165218"/>
                <a:gd name="connsiteY26" fmla="*/ 24217 h 197295"/>
                <a:gd name="connsiteX27" fmla="*/ 63277 w 165218"/>
                <a:gd name="connsiteY27" fmla="*/ 19921 h 197295"/>
                <a:gd name="connsiteX28" fmla="*/ 66371 w 165218"/>
                <a:gd name="connsiteY28" fmla="*/ 18865 h 197295"/>
                <a:gd name="connsiteX29" fmla="*/ 68992 w 165218"/>
                <a:gd name="connsiteY29" fmla="*/ 18282 h 197295"/>
                <a:gd name="connsiteX30" fmla="*/ 72087 w 165218"/>
                <a:gd name="connsiteY30" fmla="*/ 18064 h 197295"/>
                <a:gd name="connsiteX31" fmla="*/ 73252 w 165218"/>
                <a:gd name="connsiteY31" fmla="*/ 18137 h 197295"/>
                <a:gd name="connsiteX32" fmla="*/ 74599 w 165218"/>
                <a:gd name="connsiteY32" fmla="*/ 18319 h 197295"/>
                <a:gd name="connsiteX33" fmla="*/ 77548 w 165218"/>
                <a:gd name="connsiteY33" fmla="*/ 19229 h 197295"/>
                <a:gd name="connsiteX34" fmla="*/ 80351 w 165218"/>
                <a:gd name="connsiteY34" fmla="*/ 20794 h 197295"/>
                <a:gd name="connsiteX35" fmla="*/ 81189 w 165218"/>
                <a:gd name="connsiteY35" fmla="*/ 21413 h 197295"/>
                <a:gd name="connsiteX36" fmla="*/ 82099 w 165218"/>
                <a:gd name="connsiteY36" fmla="*/ 22178 h 197295"/>
                <a:gd name="connsiteX37" fmla="*/ 85776 w 165218"/>
                <a:gd name="connsiteY37" fmla="*/ 26110 h 197295"/>
                <a:gd name="connsiteX38" fmla="*/ 86795 w 165218"/>
                <a:gd name="connsiteY38" fmla="*/ 27566 h 197295"/>
                <a:gd name="connsiteX39" fmla="*/ 87851 w 165218"/>
                <a:gd name="connsiteY39" fmla="*/ 29204 h 197295"/>
                <a:gd name="connsiteX40" fmla="*/ 90836 w 165218"/>
                <a:gd name="connsiteY40" fmla="*/ 34665 h 197295"/>
                <a:gd name="connsiteX41" fmla="*/ 93130 w 165218"/>
                <a:gd name="connsiteY41" fmla="*/ 46789 h 197295"/>
                <a:gd name="connsiteX42" fmla="*/ 91783 w 165218"/>
                <a:gd name="connsiteY42" fmla="*/ 79882 h 197295"/>
                <a:gd name="connsiteX43" fmla="*/ 109622 w 165218"/>
                <a:gd name="connsiteY43" fmla="*/ 109699 h 197295"/>
                <a:gd name="connsiteX44" fmla="*/ 141514 w 165218"/>
                <a:gd name="connsiteY44" fmla="*/ 151421 h 197295"/>
                <a:gd name="connsiteX45" fmla="*/ 147048 w 165218"/>
                <a:gd name="connsiteY45" fmla="*/ 167112 h 197295"/>
                <a:gd name="connsiteX46" fmla="*/ 147194 w 165218"/>
                <a:gd name="connsiteY46" fmla="*/ 169843 h 197295"/>
                <a:gd name="connsiteX47" fmla="*/ 147158 w 165218"/>
                <a:gd name="connsiteY47" fmla="*/ 171481 h 197295"/>
                <a:gd name="connsiteX48" fmla="*/ 147158 w 165218"/>
                <a:gd name="connsiteY48" fmla="*/ 171554 h 197295"/>
                <a:gd name="connsiteX49" fmla="*/ 146830 w 165218"/>
                <a:gd name="connsiteY49" fmla="*/ 173338 h 197295"/>
                <a:gd name="connsiteX50" fmla="*/ 146138 w 165218"/>
                <a:gd name="connsiteY50" fmla="*/ 174612 h 197295"/>
                <a:gd name="connsiteX51" fmla="*/ 145847 w 165218"/>
                <a:gd name="connsiteY51" fmla="*/ 175085 h 197295"/>
                <a:gd name="connsiteX52" fmla="*/ 144755 w 165218"/>
                <a:gd name="connsiteY52" fmla="*/ 176177 h 197295"/>
                <a:gd name="connsiteX53" fmla="*/ 144718 w 165218"/>
                <a:gd name="connsiteY53" fmla="*/ 176177 h 197295"/>
                <a:gd name="connsiteX54" fmla="*/ 144609 w 165218"/>
                <a:gd name="connsiteY54" fmla="*/ 176287 h 197295"/>
                <a:gd name="connsiteX55" fmla="*/ 143116 w 165218"/>
                <a:gd name="connsiteY55" fmla="*/ 177233 h 197295"/>
                <a:gd name="connsiteX56" fmla="*/ 133578 w 165218"/>
                <a:gd name="connsiteY56" fmla="*/ 179090 h 197295"/>
                <a:gd name="connsiteX57" fmla="*/ 107802 w 165218"/>
                <a:gd name="connsiteY57" fmla="*/ 175813 h 197295"/>
                <a:gd name="connsiteX58" fmla="*/ 53119 w 165218"/>
                <a:gd name="connsiteY58" fmla="*/ 147890 h 197295"/>
                <a:gd name="connsiteX59" fmla="*/ 18679 w 165218"/>
                <a:gd name="connsiteY59" fmla="*/ 99505 h 197295"/>
                <a:gd name="connsiteX60" fmla="*/ 18496 w 165218"/>
                <a:gd name="connsiteY60" fmla="*/ 98122 h 197295"/>
                <a:gd name="connsiteX61" fmla="*/ 18351 w 165218"/>
                <a:gd name="connsiteY61" fmla="*/ 96556 h 197295"/>
                <a:gd name="connsiteX62" fmla="*/ 18278 w 165218"/>
                <a:gd name="connsiteY62" fmla="*/ 91751 h 197295"/>
                <a:gd name="connsiteX63" fmla="*/ 18533 w 165218"/>
                <a:gd name="connsiteY63" fmla="*/ 87600 h 19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65218" h="197295">
                  <a:moveTo>
                    <a:pt x="34807" y="156190"/>
                  </a:moveTo>
                  <a:cubicBezTo>
                    <a:pt x="51627" y="170862"/>
                    <a:pt x="71250" y="182367"/>
                    <a:pt x="92220" y="189939"/>
                  </a:cubicBezTo>
                  <a:cubicBezTo>
                    <a:pt x="102050" y="193471"/>
                    <a:pt x="112134" y="195691"/>
                    <a:pt x="122510" y="196784"/>
                  </a:cubicBezTo>
                  <a:cubicBezTo>
                    <a:pt x="131575" y="197767"/>
                    <a:pt x="141187" y="197585"/>
                    <a:pt x="149706" y="193980"/>
                  </a:cubicBezTo>
                  <a:cubicBezTo>
                    <a:pt x="164341" y="187755"/>
                    <a:pt x="167582" y="172428"/>
                    <a:pt x="163722" y="158193"/>
                  </a:cubicBezTo>
                  <a:cubicBezTo>
                    <a:pt x="159244" y="141591"/>
                    <a:pt x="148505" y="126665"/>
                    <a:pt x="137546" y="113740"/>
                  </a:cubicBezTo>
                  <a:cubicBezTo>
                    <a:pt x="129828" y="104639"/>
                    <a:pt x="120945" y="96374"/>
                    <a:pt x="114610" y="86180"/>
                  </a:cubicBezTo>
                  <a:cubicBezTo>
                    <a:pt x="111879" y="81812"/>
                    <a:pt x="109149" y="76751"/>
                    <a:pt x="108421" y="71545"/>
                  </a:cubicBezTo>
                  <a:cubicBezTo>
                    <a:pt x="107656" y="66193"/>
                    <a:pt x="109258" y="60550"/>
                    <a:pt x="110132" y="55308"/>
                  </a:cubicBezTo>
                  <a:cubicBezTo>
                    <a:pt x="111224" y="48827"/>
                    <a:pt x="112025" y="42383"/>
                    <a:pt x="110678" y="35867"/>
                  </a:cubicBezTo>
                  <a:cubicBezTo>
                    <a:pt x="109659" y="30952"/>
                    <a:pt x="107074" y="26000"/>
                    <a:pt x="104598" y="21668"/>
                  </a:cubicBezTo>
                  <a:cubicBezTo>
                    <a:pt x="100593" y="14605"/>
                    <a:pt x="94950" y="7870"/>
                    <a:pt x="87705" y="3938"/>
                  </a:cubicBezTo>
                  <a:cubicBezTo>
                    <a:pt x="74308" y="-3270"/>
                    <a:pt x="58908" y="152"/>
                    <a:pt x="46784" y="8270"/>
                  </a:cubicBezTo>
                  <a:cubicBezTo>
                    <a:pt x="32987" y="17518"/>
                    <a:pt x="22101" y="31061"/>
                    <a:pt x="14091" y="45478"/>
                  </a:cubicBezTo>
                  <a:cubicBezTo>
                    <a:pt x="6191" y="59713"/>
                    <a:pt x="221" y="76023"/>
                    <a:pt x="2" y="92479"/>
                  </a:cubicBezTo>
                  <a:cubicBezTo>
                    <a:pt x="-34" y="96411"/>
                    <a:pt x="403" y="100343"/>
                    <a:pt x="1094" y="104238"/>
                  </a:cubicBezTo>
                  <a:cubicBezTo>
                    <a:pt x="5244" y="124881"/>
                    <a:pt x="19261" y="142611"/>
                    <a:pt x="34807" y="156154"/>
                  </a:cubicBezTo>
                  <a:close/>
                  <a:moveTo>
                    <a:pt x="18496" y="87564"/>
                  </a:moveTo>
                  <a:cubicBezTo>
                    <a:pt x="18496" y="87564"/>
                    <a:pt x="18642" y="86472"/>
                    <a:pt x="18679" y="86071"/>
                  </a:cubicBezTo>
                  <a:cubicBezTo>
                    <a:pt x="18824" y="85088"/>
                    <a:pt x="19006" y="84105"/>
                    <a:pt x="19188" y="83159"/>
                  </a:cubicBezTo>
                  <a:cubicBezTo>
                    <a:pt x="19807" y="79919"/>
                    <a:pt x="20645" y="76678"/>
                    <a:pt x="21664" y="73511"/>
                  </a:cubicBezTo>
                  <a:cubicBezTo>
                    <a:pt x="22210" y="71727"/>
                    <a:pt x="22829" y="69943"/>
                    <a:pt x="23484" y="68196"/>
                  </a:cubicBezTo>
                  <a:cubicBezTo>
                    <a:pt x="24140" y="66412"/>
                    <a:pt x="24759" y="64955"/>
                    <a:pt x="25086" y="64191"/>
                  </a:cubicBezTo>
                  <a:cubicBezTo>
                    <a:pt x="28108" y="57419"/>
                    <a:pt x="31749" y="50939"/>
                    <a:pt x="35935" y="44823"/>
                  </a:cubicBezTo>
                  <a:cubicBezTo>
                    <a:pt x="38375" y="41291"/>
                    <a:pt x="39358" y="40017"/>
                    <a:pt x="42015" y="36922"/>
                  </a:cubicBezTo>
                  <a:cubicBezTo>
                    <a:pt x="44381" y="34192"/>
                    <a:pt x="46894" y="31571"/>
                    <a:pt x="49551" y="29131"/>
                  </a:cubicBezTo>
                  <a:cubicBezTo>
                    <a:pt x="52573" y="26365"/>
                    <a:pt x="52864" y="26110"/>
                    <a:pt x="55631" y="24217"/>
                  </a:cubicBezTo>
                  <a:cubicBezTo>
                    <a:pt x="58034" y="22578"/>
                    <a:pt x="60619" y="21122"/>
                    <a:pt x="63277" y="19921"/>
                  </a:cubicBezTo>
                  <a:cubicBezTo>
                    <a:pt x="63568" y="19848"/>
                    <a:pt x="65898" y="19010"/>
                    <a:pt x="66371" y="18865"/>
                  </a:cubicBezTo>
                  <a:cubicBezTo>
                    <a:pt x="67245" y="18610"/>
                    <a:pt x="68119" y="18464"/>
                    <a:pt x="68992" y="18282"/>
                  </a:cubicBezTo>
                  <a:cubicBezTo>
                    <a:pt x="68992" y="18355"/>
                    <a:pt x="71468" y="18064"/>
                    <a:pt x="72087" y="18064"/>
                  </a:cubicBezTo>
                  <a:cubicBezTo>
                    <a:pt x="72488" y="18064"/>
                    <a:pt x="72888" y="18100"/>
                    <a:pt x="73252" y="18137"/>
                  </a:cubicBezTo>
                  <a:cubicBezTo>
                    <a:pt x="73652" y="18173"/>
                    <a:pt x="74308" y="18246"/>
                    <a:pt x="74599" y="18319"/>
                  </a:cubicBezTo>
                  <a:cubicBezTo>
                    <a:pt x="75582" y="18574"/>
                    <a:pt x="76565" y="18865"/>
                    <a:pt x="77548" y="19229"/>
                  </a:cubicBezTo>
                  <a:cubicBezTo>
                    <a:pt x="77257" y="19229"/>
                    <a:pt x="79805" y="20467"/>
                    <a:pt x="80351" y="20794"/>
                  </a:cubicBezTo>
                  <a:cubicBezTo>
                    <a:pt x="80351" y="20794"/>
                    <a:pt x="80861" y="21158"/>
                    <a:pt x="81189" y="21413"/>
                  </a:cubicBezTo>
                  <a:cubicBezTo>
                    <a:pt x="81553" y="21704"/>
                    <a:pt x="82099" y="22178"/>
                    <a:pt x="82099" y="22178"/>
                  </a:cubicBezTo>
                  <a:cubicBezTo>
                    <a:pt x="83410" y="23416"/>
                    <a:pt x="84647" y="24690"/>
                    <a:pt x="85776" y="26110"/>
                  </a:cubicBezTo>
                  <a:cubicBezTo>
                    <a:pt x="85958" y="26365"/>
                    <a:pt x="86795" y="27566"/>
                    <a:pt x="86795" y="27566"/>
                  </a:cubicBezTo>
                  <a:cubicBezTo>
                    <a:pt x="87159" y="28112"/>
                    <a:pt x="87487" y="28658"/>
                    <a:pt x="87851" y="29204"/>
                  </a:cubicBezTo>
                  <a:cubicBezTo>
                    <a:pt x="88944" y="30988"/>
                    <a:pt x="89926" y="32808"/>
                    <a:pt x="90836" y="34665"/>
                  </a:cubicBezTo>
                  <a:cubicBezTo>
                    <a:pt x="92802" y="38706"/>
                    <a:pt x="93530" y="42201"/>
                    <a:pt x="93130" y="46789"/>
                  </a:cubicBezTo>
                  <a:cubicBezTo>
                    <a:pt x="92074" y="58075"/>
                    <a:pt x="88288" y="68523"/>
                    <a:pt x="91783" y="79882"/>
                  </a:cubicBezTo>
                  <a:cubicBezTo>
                    <a:pt x="95242" y="91205"/>
                    <a:pt x="102050" y="100780"/>
                    <a:pt x="109622" y="109699"/>
                  </a:cubicBezTo>
                  <a:cubicBezTo>
                    <a:pt x="121454" y="123643"/>
                    <a:pt x="133105" y="135147"/>
                    <a:pt x="141514" y="151421"/>
                  </a:cubicBezTo>
                  <a:cubicBezTo>
                    <a:pt x="144172" y="156554"/>
                    <a:pt x="146029" y="160668"/>
                    <a:pt x="147048" y="167112"/>
                  </a:cubicBezTo>
                  <a:cubicBezTo>
                    <a:pt x="146939" y="166675"/>
                    <a:pt x="147194" y="169297"/>
                    <a:pt x="147194" y="169843"/>
                  </a:cubicBezTo>
                  <a:cubicBezTo>
                    <a:pt x="147194" y="170389"/>
                    <a:pt x="147121" y="170935"/>
                    <a:pt x="147158" y="171481"/>
                  </a:cubicBezTo>
                  <a:lnTo>
                    <a:pt x="147158" y="171554"/>
                  </a:lnTo>
                  <a:cubicBezTo>
                    <a:pt x="146939" y="172428"/>
                    <a:pt x="145592" y="175668"/>
                    <a:pt x="146830" y="173338"/>
                  </a:cubicBezTo>
                  <a:cubicBezTo>
                    <a:pt x="146793" y="173411"/>
                    <a:pt x="146211" y="174648"/>
                    <a:pt x="146138" y="174612"/>
                  </a:cubicBezTo>
                  <a:cubicBezTo>
                    <a:pt x="146029" y="174758"/>
                    <a:pt x="145956" y="174940"/>
                    <a:pt x="145847" y="175085"/>
                  </a:cubicBezTo>
                  <a:cubicBezTo>
                    <a:pt x="145483" y="175449"/>
                    <a:pt x="145119" y="175813"/>
                    <a:pt x="144755" y="176177"/>
                  </a:cubicBezTo>
                  <a:lnTo>
                    <a:pt x="144718" y="176177"/>
                  </a:lnTo>
                  <a:cubicBezTo>
                    <a:pt x="144718" y="176177"/>
                    <a:pt x="144645" y="176250"/>
                    <a:pt x="144609" y="176287"/>
                  </a:cubicBezTo>
                  <a:cubicBezTo>
                    <a:pt x="144027" y="176614"/>
                    <a:pt x="141150" y="178034"/>
                    <a:pt x="143116" y="177233"/>
                  </a:cubicBezTo>
                  <a:cubicBezTo>
                    <a:pt x="139003" y="178872"/>
                    <a:pt x="137291" y="178944"/>
                    <a:pt x="133578" y="179090"/>
                  </a:cubicBezTo>
                  <a:cubicBezTo>
                    <a:pt x="124913" y="179418"/>
                    <a:pt x="116176" y="178034"/>
                    <a:pt x="107802" y="175813"/>
                  </a:cubicBezTo>
                  <a:cubicBezTo>
                    <a:pt x="88069" y="170534"/>
                    <a:pt x="69138" y="160486"/>
                    <a:pt x="53119" y="147890"/>
                  </a:cubicBezTo>
                  <a:cubicBezTo>
                    <a:pt x="37392" y="135511"/>
                    <a:pt x="22683" y="119383"/>
                    <a:pt x="18679" y="99505"/>
                  </a:cubicBezTo>
                  <a:cubicBezTo>
                    <a:pt x="18679" y="99323"/>
                    <a:pt x="18533" y="98486"/>
                    <a:pt x="18496" y="98122"/>
                  </a:cubicBezTo>
                  <a:cubicBezTo>
                    <a:pt x="18460" y="97612"/>
                    <a:pt x="18388" y="97066"/>
                    <a:pt x="18351" y="96556"/>
                  </a:cubicBezTo>
                  <a:cubicBezTo>
                    <a:pt x="18242" y="94954"/>
                    <a:pt x="18242" y="93353"/>
                    <a:pt x="18278" y="91751"/>
                  </a:cubicBezTo>
                  <a:cubicBezTo>
                    <a:pt x="18315" y="90367"/>
                    <a:pt x="18424" y="88984"/>
                    <a:pt x="18533" y="87600"/>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91" name="Freeform: Shape 90">
              <a:extLst>
                <a:ext uri="{FF2B5EF4-FFF2-40B4-BE49-F238E27FC236}">
                  <a16:creationId xmlns:a16="http://schemas.microsoft.com/office/drawing/2014/main" id="{A05B59EB-03AC-36E0-7C22-95E61B194EE3}"/>
                </a:ext>
              </a:extLst>
            </p:cNvPr>
            <p:cNvSpPr/>
            <p:nvPr/>
          </p:nvSpPr>
          <p:spPr>
            <a:xfrm>
              <a:off x="8261779" y="1401095"/>
              <a:ext cx="162840" cy="147944"/>
            </a:xfrm>
            <a:custGeom>
              <a:avLst/>
              <a:gdLst>
                <a:gd name="connsiteX0" fmla="*/ 21146 w 162840"/>
                <a:gd name="connsiteY0" fmla="*/ 123005 h 147944"/>
                <a:gd name="connsiteX1" fmla="*/ 65780 w 162840"/>
                <a:gd name="connsiteY1" fmla="*/ 147179 h 147944"/>
                <a:gd name="connsiteX2" fmla="*/ 133424 w 162840"/>
                <a:gd name="connsiteY2" fmla="*/ 118709 h 147944"/>
                <a:gd name="connsiteX3" fmla="*/ 162840 w 162840"/>
                <a:gd name="connsiteY3" fmla="*/ 50228 h 147944"/>
                <a:gd name="connsiteX4" fmla="*/ 149770 w 162840"/>
                <a:gd name="connsiteY4" fmla="*/ 15242 h 147944"/>
                <a:gd name="connsiteX5" fmla="*/ 108631 w 162840"/>
                <a:gd name="connsiteY5" fmla="*/ 24 h 147944"/>
                <a:gd name="connsiteX6" fmla="*/ 45174 w 162840"/>
                <a:gd name="connsiteY6" fmla="*/ 17754 h 147944"/>
                <a:gd name="connsiteX7" fmla="*/ 1814 w 162840"/>
                <a:gd name="connsiteY7" fmla="*/ 69160 h 147944"/>
                <a:gd name="connsiteX8" fmla="*/ 21182 w 162840"/>
                <a:gd name="connsiteY8" fmla="*/ 122969 h 147944"/>
                <a:gd name="connsiteX9" fmla="*/ 49216 w 162840"/>
                <a:gd name="connsiteY9" fmla="*/ 36831 h 147944"/>
                <a:gd name="connsiteX10" fmla="*/ 108594 w 162840"/>
                <a:gd name="connsiteY10" fmla="*/ 18263 h 147944"/>
                <a:gd name="connsiteX11" fmla="*/ 114092 w 162840"/>
                <a:gd name="connsiteY11" fmla="*/ 18591 h 147944"/>
                <a:gd name="connsiteX12" fmla="*/ 115184 w 162840"/>
                <a:gd name="connsiteY12" fmla="*/ 18700 h 147944"/>
                <a:gd name="connsiteX13" fmla="*/ 116786 w 162840"/>
                <a:gd name="connsiteY13" fmla="*/ 18919 h 147944"/>
                <a:gd name="connsiteX14" fmla="*/ 125159 w 162840"/>
                <a:gd name="connsiteY14" fmla="*/ 20994 h 147944"/>
                <a:gd name="connsiteX15" fmla="*/ 127636 w 162840"/>
                <a:gd name="connsiteY15" fmla="*/ 21940 h 147944"/>
                <a:gd name="connsiteX16" fmla="*/ 130402 w 162840"/>
                <a:gd name="connsiteY16" fmla="*/ 23287 h 147944"/>
                <a:gd name="connsiteX17" fmla="*/ 133460 w 162840"/>
                <a:gd name="connsiteY17" fmla="*/ 25181 h 147944"/>
                <a:gd name="connsiteX18" fmla="*/ 134516 w 162840"/>
                <a:gd name="connsiteY18" fmla="*/ 25909 h 147944"/>
                <a:gd name="connsiteX19" fmla="*/ 135098 w 162840"/>
                <a:gd name="connsiteY19" fmla="*/ 26455 h 147944"/>
                <a:gd name="connsiteX20" fmla="*/ 138666 w 162840"/>
                <a:gd name="connsiteY20" fmla="*/ 30132 h 147944"/>
                <a:gd name="connsiteX21" fmla="*/ 139904 w 162840"/>
                <a:gd name="connsiteY21" fmla="*/ 31916 h 147944"/>
                <a:gd name="connsiteX22" fmla="*/ 141652 w 162840"/>
                <a:gd name="connsiteY22" fmla="*/ 35010 h 147944"/>
                <a:gd name="connsiteX23" fmla="*/ 142089 w 162840"/>
                <a:gd name="connsiteY23" fmla="*/ 35957 h 147944"/>
                <a:gd name="connsiteX24" fmla="*/ 142380 w 162840"/>
                <a:gd name="connsiteY24" fmla="*/ 36685 h 147944"/>
                <a:gd name="connsiteX25" fmla="*/ 143290 w 162840"/>
                <a:gd name="connsiteY25" fmla="*/ 39561 h 147944"/>
                <a:gd name="connsiteX26" fmla="*/ 144019 w 162840"/>
                <a:gd name="connsiteY26" fmla="*/ 42546 h 147944"/>
                <a:gd name="connsiteX27" fmla="*/ 144346 w 162840"/>
                <a:gd name="connsiteY27" fmla="*/ 44367 h 147944"/>
                <a:gd name="connsiteX28" fmla="*/ 144346 w 162840"/>
                <a:gd name="connsiteY28" fmla="*/ 44367 h 147944"/>
                <a:gd name="connsiteX29" fmla="*/ 144346 w 162840"/>
                <a:gd name="connsiteY29" fmla="*/ 44440 h 147944"/>
                <a:gd name="connsiteX30" fmla="*/ 144637 w 162840"/>
                <a:gd name="connsiteY30" fmla="*/ 51211 h 147944"/>
                <a:gd name="connsiteX31" fmla="*/ 144455 w 162840"/>
                <a:gd name="connsiteY31" fmla="*/ 54852 h 147944"/>
                <a:gd name="connsiteX32" fmla="*/ 144127 w 162840"/>
                <a:gd name="connsiteY32" fmla="*/ 57764 h 147944"/>
                <a:gd name="connsiteX33" fmla="*/ 140596 w 162840"/>
                <a:gd name="connsiteY33" fmla="*/ 72036 h 147944"/>
                <a:gd name="connsiteX34" fmla="*/ 139213 w 162840"/>
                <a:gd name="connsiteY34" fmla="*/ 75858 h 147944"/>
                <a:gd name="connsiteX35" fmla="*/ 138666 w 162840"/>
                <a:gd name="connsiteY35" fmla="*/ 77242 h 147944"/>
                <a:gd name="connsiteX36" fmla="*/ 138558 w 162840"/>
                <a:gd name="connsiteY36" fmla="*/ 77533 h 147944"/>
                <a:gd name="connsiteX37" fmla="*/ 138412 w 162840"/>
                <a:gd name="connsiteY37" fmla="*/ 77824 h 147944"/>
                <a:gd name="connsiteX38" fmla="*/ 134735 w 162840"/>
                <a:gd name="connsiteY38" fmla="*/ 85361 h 147944"/>
                <a:gd name="connsiteX39" fmla="*/ 125560 w 162840"/>
                <a:gd name="connsiteY39" fmla="*/ 99741 h 147944"/>
                <a:gd name="connsiteX40" fmla="*/ 125342 w 162840"/>
                <a:gd name="connsiteY40" fmla="*/ 100032 h 147944"/>
                <a:gd name="connsiteX41" fmla="*/ 125342 w 162840"/>
                <a:gd name="connsiteY41" fmla="*/ 100032 h 147944"/>
                <a:gd name="connsiteX42" fmla="*/ 124140 w 162840"/>
                <a:gd name="connsiteY42" fmla="*/ 101561 h 147944"/>
                <a:gd name="connsiteX43" fmla="*/ 121628 w 162840"/>
                <a:gd name="connsiteY43" fmla="*/ 104547 h 147944"/>
                <a:gd name="connsiteX44" fmla="*/ 115512 w 162840"/>
                <a:gd name="connsiteY44" fmla="*/ 110991 h 147944"/>
                <a:gd name="connsiteX45" fmla="*/ 109504 w 162840"/>
                <a:gd name="connsiteY45" fmla="*/ 116306 h 147944"/>
                <a:gd name="connsiteX46" fmla="*/ 108631 w 162840"/>
                <a:gd name="connsiteY46" fmla="*/ 116998 h 147944"/>
                <a:gd name="connsiteX47" fmla="*/ 107757 w 162840"/>
                <a:gd name="connsiteY47" fmla="*/ 117653 h 147944"/>
                <a:gd name="connsiteX48" fmla="*/ 104080 w 162840"/>
                <a:gd name="connsiteY48" fmla="*/ 120202 h 147944"/>
                <a:gd name="connsiteX49" fmla="*/ 97090 w 162840"/>
                <a:gd name="connsiteY49" fmla="*/ 124279 h 147944"/>
                <a:gd name="connsiteX50" fmla="*/ 93850 w 162840"/>
                <a:gd name="connsiteY50" fmla="*/ 125845 h 147944"/>
                <a:gd name="connsiteX51" fmla="*/ 93704 w 162840"/>
                <a:gd name="connsiteY51" fmla="*/ 125917 h 147944"/>
                <a:gd name="connsiteX52" fmla="*/ 93704 w 162840"/>
                <a:gd name="connsiteY52" fmla="*/ 125917 h 147944"/>
                <a:gd name="connsiteX53" fmla="*/ 91374 w 162840"/>
                <a:gd name="connsiteY53" fmla="*/ 126791 h 147944"/>
                <a:gd name="connsiteX54" fmla="*/ 84603 w 162840"/>
                <a:gd name="connsiteY54" fmla="*/ 128757 h 147944"/>
                <a:gd name="connsiteX55" fmla="*/ 80926 w 162840"/>
                <a:gd name="connsiteY55" fmla="*/ 129449 h 147944"/>
                <a:gd name="connsiteX56" fmla="*/ 80816 w 162840"/>
                <a:gd name="connsiteY56" fmla="*/ 129449 h 147944"/>
                <a:gd name="connsiteX57" fmla="*/ 78049 w 162840"/>
                <a:gd name="connsiteY57" fmla="*/ 129667 h 147944"/>
                <a:gd name="connsiteX58" fmla="*/ 71060 w 162840"/>
                <a:gd name="connsiteY58" fmla="*/ 129522 h 147944"/>
                <a:gd name="connsiteX59" fmla="*/ 70186 w 162840"/>
                <a:gd name="connsiteY59" fmla="*/ 129485 h 147944"/>
                <a:gd name="connsiteX60" fmla="*/ 69276 w 162840"/>
                <a:gd name="connsiteY60" fmla="*/ 129267 h 147944"/>
                <a:gd name="connsiteX61" fmla="*/ 65052 w 162840"/>
                <a:gd name="connsiteY61" fmla="*/ 128284 h 147944"/>
                <a:gd name="connsiteX62" fmla="*/ 61194 w 162840"/>
                <a:gd name="connsiteY62" fmla="*/ 127010 h 147944"/>
                <a:gd name="connsiteX63" fmla="*/ 60392 w 162840"/>
                <a:gd name="connsiteY63" fmla="*/ 126718 h 147944"/>
                <a:gd name="connsiteX64" fmla="*/ 58790 w 162840"/>
                <a:gd name="connsiteY64" fmla="*/ 125990 h 147944"/>
                <a:gd name="connsiteX65" fmla="*/ 47941 w 162840"/>
                <a:gd name="connsiteY65" fmla="*/ 119838 h 147944"/>
                <a:gd name="connsiteX66" fmla="*/ 18234 w 162840"/>
                <a:gd name="connsiteY66" fmla="*/ 85834 h 147944"/>
                <a:gd name="connsiteX67" fmla="*/ 49252 w 162840"/>
                <a:gd name="connsiteY67" fmla="*/ 36721 h 14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62840" h="147944">
                  <a:moveTo>
                    <a:pt x="21146" y="123005"/>
                  </a:moveTo>
                  <a:cubicBezTo>
                    <a:pt x="33561" y="133599"/>
                    <a:pt x="49289" y="144485"/>
                    <a:pt x="65780" y="147179"/>
                  </a:cubicBezTo>
                  <a:cubicBezTo>
                    <a:pt x="91848" y="151402"/>
                    <a:pt x="116386" y="137640"/>
                    <a:pt x="133424" y="118709"/>
                  </a:cubicBezTo>
                  <a:cubicBezTo>
                    <a:pt x="149989" y="100324"/>
                    <a:pt x="162840" y="75458"/>
                    <a:pt x="162840" y="50228"/>
                  </a:cubicBezTo>
                  <a:cubicBezTo>
                    <a:pt x="162840" y="37413"/>
                    <a:pt x="158872" y="24525"/>
                    <a:pt x="149770" y="15242"/>
                  </a:cubicBezTo>
                  <a:cubicBezTo>
                    <a:pt x="139030" y="4283"/>
                    <a:pt x="123485" y="533"/>
                    <a:pt x="108631" y="24"/>
                  </a:cubicBezTo>
                  <a:cubicBezTo>
                    <a:pt x="86423" y="-450"/>
                    <a:pt x="64069" y="6213"/>
                    <a:pt x="45174" y="17754"/>
                  </a:cubicBezTo>
                  <a:cubicBezTo>
                    <a:pt x="26243" y="29331"/>
                    <a:pt x="8113" y="47279"/>
                    <a:pt x="1814" y="69160"/>
                  </a:cubicBezTo>
                  <a:cubicBezTo>
                    <a:pt x="-4193" y="90057"/>
                    <a:pt x="5346" y="109425"/>
                    <a:pt x="21182" y="122969"/>
                  </a:cubicBezTo>
                  <a:close/>
                  <a:moveTo>
                    <a:pt x="49216" y="36831"/>
                  </a:moveTo>
                  <a:cubicBezTo>
                    <a:pt x="66618" y="24853"/>
                    <a:pt x="87406" y="17826"/>
                    <a:pt x="108594" y="18263"/>
                  </a:cubicBezTo>
                  <a:cubicBezTo>
                    <a:pt x="110451" y="18336"/>
                    <a:pt x="112271" y="18445"/>
                    <a:pt x="114092" y="18591"/>
                  </a:cubicBezTo>
                  <a:cubicBezTo>
                    <a:pt x="114456" y="18591"/>
                    <a:pt x="114820" y="18664"/>
                    <a:pt x="115184" y="18700"/>
                  </a:cubicBezTo>
                  <a:cubicBezTo>
                    <a:pt x="115475" y="18737"/>
                    <a:pt x="116641" y="18919"/>
                    <a:pt x="116786" y="18919"/>
                  </a:cubicBezTo>
                  <a:cubicBezTo>
                    <a:pt x="119625" y="19428"/>
                    <a:pt x="122429" y="20084"/>
                    <a:pt x="125159" y="20994"/>
                  </a:cubicBezTo>
                  <a:cubicBezTo>
                    <a:pt x="125560" y="21139"/>
                    <a:pt x="127344" y="21831"/>
                    <a:pt x="127636" y="21940"/>
                  </a:cubicBezTo>
                  <a:cubicBezTo>
                    <a:pt x="128581" y="22377"/>
                    <a:pt x="129491" y="22814"/>
                    <a:pt x="130402" y="23287"/>
                  </a:cubicBezTo>
                  <a:cubicBezTo>
                    <a:pt x="131458" y="23870"/>
                    <a:pt x="132441" y="24525"/>
                    <a:pt x="133460" y="25181"/>
                  </a:cubicBezTo>
                  <a:cubicBezTo>
                    <a:pt x="133825" y="25399"/>
                    <a:pt x="134152" y="25690"/>
                    <a:pt x="134516" y="25909"/>
                  </a:cubicBezTo>
                  <a:cubicBezTo>
                    <a:pt x="132441" y="24452"/>
                    <a:pt x="134698" y="26091"/>
                    <a:pt x="135098" y="26455"/>
                  </a:cubicBezTo>
                  <a:cubicBezTo>
                    <a:pt x="136373" y="27583"/>
                    <a:pt x="137538" y="28821"/>
                    <a:pt x="138666" y="30132"/>
                  </a:cubicBezTo>
                  <a:cubicBezTo>
                    <a:pt x="138885" y="30459"/>
                    <a:pt x="139685" y="31552"/>
                    <a:pt x="139904" y="31916"/>
                  </a:cubicBezTo>
                  <a:cubicBezTo>
                    <a:pt x="140523" y="32935"/>
                    <a:pt x="141069" y="33991"/>
                    <a:pt x="141652" y="35010"/>
                  </a:cubicBezTo>
                  <a:cubicBezTo>
                    <a:pt x="141834" y="35302"/>
                    <a:pt x="141943" y="35629"/>
                    <a:pt x="142089" y="35957"/>
                  </a:cubicBezTo>
                  <a:cubicBezTo>
                    <a:pt x="142198" y="36212"/>
                    <a:pt x="142307" y="36503"/>
                    <a:pt x="142380" y="36685"/>
                  </a:cubicBezTo>
                  <a:cubicBezTo>
                    <a:pt x="142671" y="37632"/>
                    <a:pt x="143035" y="38578"/>
                    <a:pt x="143290" y="39561"/>
                  </a:cubicBezTo>
                  <a:cubicBezTo>
                    <a:pt x="143581" y="40544"/>
                    <a:pt x="143800" y="41527"/>
                    <a:pt x="144019" y="42546"/>
                  </a:cubicBezTo>
                  <a:cubicBezTo>
                    <a:pt x="144127" y="43165"/>
                    <a:pt x="144236" y="43784"/>
                    <a:pt x="144346" y="44367"/>
                  </a:cubicBezTo>
                  <a:lnTo>
                    <a:pt x="144346" y="44367"/>
                  </a:lnTo>
                  <a:lnTo>
                    <a:pt x="144346" y="44440"/>
                  </a:lnTo>
                  <a:cubicBezTo>
                    <a:pt x="144528" y="46697"/>
                    <a:pt x="144674" y="48918"/>
                    <a:pt x="144637" y="51211"/>
                  </a:cubicBezTo>
                  <a:cubicBezTo>
                    <a:pt x="144637" y="52413"/>
                    <a:pt x="144564" y="53650"/>
                    <a:pt x="144455" y="54852"/>
                  </a:cubicBezTo>
                  <a:cubicBezTo>
                    <a:pt x="144419" y="55362"/>
                    <a:pt x="144200" y="57182"/>
                    <a:pt x="144127" y="57764"/>
                  </a:cubicBezTo>
                  <a:cubicBezTo>
                    <a:pt x="143363" y="62606"/>
                    <a:pt x="142162" y="67376"/>
                    <a:pt x="140596" y="72036"/>
                  </a:cubicBezTo>
                  <a:cubicBezTo>
                    <a:pt x="140159" y="73310"/>
                    <a:pt x="139685" y="74584"/>
                    <a:pt x="139213" y="75858"/>
                  </a:cubicBezTo>
                  <a:cubicBezTo>
                    <a:pt x="139030" y="76332"/>
                    <a:pt x="138848" y="76769"/>
                    <a:pt x="138666" y="77242"/>
                  </a:cubicBezTo>
                  <a:lnTo>
                    <a:pt x="138558" y="77533"/>
                  </a:lnTo>
                  <a:cubicBezTo>
                    <a:pt x="138558" y="77533"/>
                    <a:pt x="138485" y="77679"/>
                    <a:pt x="138412" y="77824"/>
                  </a:cubicBezTo>
                  <a:cubicBezTo>
                    <a:pt x="137283" y="80373"/>
                    <a:pt x="136045" y="82885"/>
                    <a:pt x="134735" y="85361"/>
                  </a:cubicBezTo>
                  <a:cubicBezTo>
                    <a:pt x="132041" y="90385"/>
                    <a:pt x="128946" y="95154"/>
                    <a:pt x="125560" y="99741"/>
                  </a:cubicBezTo>
                  <a:lnTo>
                    <a:pt x="125342" y="100032"/>
                  </a:lnTo>
                  <a:lnTo>
                    <a:pt x="125342" y="100032"/>
                  </a:lnTo>
                  <a:cubicBezTo>
                    <a:pt x="124941" y="100579"/>
                    <a:pt x="124541" y="101088"/>
                    <a:pt x="124140" y="101561"/>
                  </a:cubicBezTo>
                  <a:cubicBezTo>
                    <a:pt x="123339" y="102581"/>
                    <a:pt x="122502" y="103564"/>
                    <a:pt x="121628" y="104547"/>
                  </a:cubicBezTo>
                  <a:cubicBezTo>
                    <a:pt x="119662" y="106768"/>
                    <a:pt x="117624" y="108916"/>
                    <a:pt x="115512" y="110991"/>
                  </a:cubicBezTo>
                  <a:cubicBezTo>
                    <a:pt x="113582" y="112848"/>
                    <a:pt x="111580" y="114595"/>
                    <a:pt x="109504" y="116306"/>
                  </a:cubicBezTo>
                  <a:cubicBezTo>
                    <a:pt x="109504" y="116306"/>
                    <a:pt x="108995" y="116707"/>
                    <a:pt x="108631" y="116998"/>
                  </a:cubicBezTo>
                  <a:cubicBezTo>
                    <a:pt x="108267" y="117253"/>
                    <a:pt x="107757" y="117653"/>
                    <a:pt x="107757" y="117653"/>
                  </a:cubicBezTo>
                  <a:cubicBezTo>
                    <a:pt x="106556" y="118527"/>
                    <a:pt x="105318" y="119401"/>
                    <a:pt x="104080" y="120202"/>
                  </a:cubicBezTo>
                  <a:cubicBezTo>
                    <a:pt x="101823" y="121658"/>
                    <a:pt x="99493" y="123041"/>
                    <a:pt x="97090" y="124279"/>
                  </a:cubicBezTo>
                  <a:cubicBezTo>
                    <a:pt x="96034" y="124825"/>
                    <a:pt x="94942" y="125335"/>
                    <a:pt x="93850" y="125845"/>
                  </a:cubicBezTo>
                  <a:lnTo>
                    <a:pt x="93704" y="125917"/>
                  </a:lnTo>
                  <a:lnTo>
                    <a:pt x="93704" y="125917"/>
                  </a:lnTo>
                  <a:cubicBezTo>
                    <a:pt x="92940" y="126209"/>
                    <a:pt x="92139" y="126536"/>
                    <a:pt x="91374" y="126791"/>
                  </a:cubicBezTo>
                  <a:cubicBezTo>
                    <a:pt x="89154" y="127592"/>
                    <a:pt x="86896" y="128247"/>
                    <a:pt x="84603" y="128757"/>
                  </a:cubicBezTo>
                  <a:cubicBezTo>
                    <a:pt x="83401" y="129048"/>
                    <a:pt x="82163" y="129230"/>
                    <a:pt x="80926" y="129449"/>
                  </a:cubicBezTo>
                  <a:lnTo>
                    <a:pt x="80816" y="129449"/>
                  </a:lnTo>
                  <a:cubicBezTo>
                    <a:pt x="79906" y="129522"/>
                    <a:pt x="78960" y="129631"/>
                    <a:pt x="78049" y="129667"/>
                  </a:cubicBezTo>
                  <a:cubicBezTo>
                    <a:pt x="75720" y="129777"/>
                    <a:pt x="73389" y="129667"/>
                    <a:pt x="71060" y="129522"/>
                  </a:cubicBezTo>
                  <a:cubicBezTo>
                    <a:pt x="70549" y="129485"/>
                    <a:pt x="70331" y="129485"/>
                    <a:pt x="70186" y="129485"/>
                  </a:cubicBezTo>
                  <a:cubicBezTo>
                    <a:pt x="70040" y="129449"/>
                    <a:pt x="69822" y="129376"/>
                    <a:pt x="69276" y="129267"/>
                  </a:cubicBezTo>
                  <a:cubicBezTo>
                    <a:pt x="67855" y="128976"/>
                    <a:pt x="66436" y="128684"/>
                    <a:pt x="65052" y="128284"/>
                  </a:cubicBezTo>
                  <a:cubicBezTo>
                    <a:pt x="63742" y="127920"/>
                    <a:pt x="62467" y="127447"/>
                    <a:pt x="61194" y="127010"/>
                  </a:cubicBezTo>
                  <a:cubicBezTo>
                    <a:pt x="61011" y="126937"/>
                    <a:pt x="60647" y="126791"/>
                    <a:pt x="60392" y="126718"/>
                  </a:cubicBezTo>
                  <a:cubicBezTo>
                    <a:pt x="59846" y="126464"/>
                    <a:pt x="59337" y="126245"/>
                    <a:pt x="58790" y="125990"/>
                  </a:cubicBezTo>
                  <a:cubicBezTo>
                    <a:pt x="55077" y="124170"/>
                    <a:pt x="51472" y="122022"/>
                    <a:pt x="47941" y="119838"/>
                  </a:cubicBezTo>
                  <a:cubicBezTo>
                    <a:pt x="35345" y="112083"/>
                    <a:pt x="20018" y="100615"/>
                    <a:pt x="18234" y="85834"/>
                  </a:cubicBezTo>
                  <a:cubicBezTo>
                    <a:pt x="15867" y="65992"/>
                    <a:pt x="34289" y="47024"/>
                    <a:pt x="49252" y="36721"/>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92" name="Freeform: Shape 91">
              <a:extLst>
                <a:ext uri="{FF2B5EF4-FFF2-40B4-BE49-F238E27FC236}">
                  <a16:creationId xmlns:a16="http://schemas.microsoft.com/office/drawing/2014/main" id="{EFBE55CA-11D5-6D0B-EAF8-71FA6E68AA13}"/>
                </a:ext>
              </a:extLst>
            </p:cNvPr>
            <p:cNvSpPr/>
            <p:nvPr/>
          </p:nvSpPr>
          <p:spPr>
            <a:xfrm>
              <a:off x="6608601" y="1456849"/>
              <a:ext cx="304562" cy="161632"/>
            </a:xfrm>
            <a:custGeom>
              <a:avLst/>
              <a:gdLst>
                <a:gd name="connsiteX0" fmla="*/ 30131 w 304562"/>
                <a:gd name="connsiteY0" fmla="*/ 140792 h 161632"/>
                <a:gd name="connsiteX1" fmla="*/ 68904 w 304562"/>
                <a:gd name="connsiteY1" fmla="*/ 151750 h 161632"/>
                <a:gd name="connsiteX2" fmla="*/ 109133 w 304562"/>
                <a:gd name="connsiteY2" fmla="*/ 151568 h 161632"/>
                <a:gd name="connsiteX3" fmla="*/ 152530 w 304562"/>
                <a:gd name="connsiteY3" fmla="*/ 154190 h 161632"/>
                <a:gd name="connsiteX4" fmla="*/ 206484 w 304562"/>
                <a:gd name="connsiteY4" fmla="*/ 161544 h 161632"/>
                <a:gd name="connsiteX5" fmla="*/ 243838 w 304562"/>
                <a:gd name="connsiteY5" fmla="*/ 152551 h 161632"/>
                <a:gd name="connsiteX6" fmla="*/ 295244 w 304562"/>
                <a:gd name="connsiteY6" fmla="*/ 106060 h 161632"/>
                <a:gd name="connsiteX7" fmla="*/ 297829 w 304562"/>
                <a:gd name="connsiteY7" fmla="*/ 43987 h 161632"/>
                <a:gd name="connsiteX8" fmla="*/ 228438 w 304562"/>
                <a:gd name="connsiteY8" fmla="*/ 3030 h 161632"/>
                <a:gd name="connsiteX9" fmla="*/ 177833 w 304562"/>
                <a:gd name="connsiteY9" fmla="*/ 2338 h 161632"/>
                <a:gd name="connsiteX10" fmla="*/ 160612 w 304562"/>
                <a:gd name="connsiteY10" fmla="*/ 9728 h 161632"/>
                <a:gd name="connsiteX11" fmla="*/ 152749 w 304562"/>
                <a:gd name="connsiteY11" fmla="*/ 18211 h 161632"/>
                <a:gd name="connsiteX12" fmla="*/ 135747 w 304562"/>
                <a:gd name="connsiteY12" fmla="*/ 46827 h 161632"/>
                <a:gd name="connsiteX13" fmla="*/ 131524 w 304562"/>
                <a:gd name="connsiteY13" fmla="*/ 61826 h 161632"/>
                <a:gd name="connsiteX14" fmla="*/ 51538 w 304562"/>
                <a:gd name="connsiteY14" fmla="*/ 56802 h 161632"/>
                <a:gd name="connsiteX15" fmla="*/ 8360 w 304562"/>
                <a:gd name="connsiteY15" fmla="*/ 75005 h 161632"/>
                <a:gd name="connsiteX16" fmla="*/ 3591 w 304562"/>
                <a:gd name="connsiteY16" fmla="*/ 108208 h 161632"/>
                <a:gd name="connsiteX17" fmla="*/ 30059 w 304562"/>
                <a:gd name="connsiteY17" fmla="*/ 140719 h 161632"/>
                <a:gd name="connsiteX18" fmla="*/ 172845 w 304562"/>
                <a:gd name="connsiteY18" fmla="*/ 23162 h 161632"/>
                <a:gd name="connsiteX19" fmla="*/ 172845 w 304562"/>
                <a:gd name="connsiteY19" fmla="*/ 23162 h 161632"/>
                <a:gd name="connsiteX20" fmla="*/ 172845 w 304562"/>
                <a:gd name="connsiteY20" fmla="*/ 23162 h 161632"/>
                <a:gd name="connsiteX21" fmla="*/ 146450 w 304562"/>
                <a:gd name="connsiteY21" fmla="*/ 61498 h 161632"/>
                <a:gd name="connsiteX22" fmla="*/ 146450 w 304562"/>
                <a:gd name="connsiteY22" fmla="*/ 61498 h 161632"/>
                <a:gd name="connsiteX23" fmla="*/ 146450 w 304562"/>
                <a:gd name="connsiteY23" fmla="*/ 61498 h 161632"/>
                <a:gd name="connsiteX24" fmla="*/ 19355 w 304562"/>
                <a:gd name="connsiteY24" fmla="*/ 89750 h 161632"/>
                <a:gd name="connsiteX25" fmla="*/ 24452 w 304562"/>
                <a:gd name="connsiteY25" fmla="*/ 85600 h 161632"/>
                <a:gd name="connsiteX26" fmla="*/ 41818 w 304562"/>
                <a:gd name="connsiteY26" fmla="*/ 77117 h 161632"/>
                <a:gd name="connsiteX27" fmla="*/ 83321 w 304562"/>
                <a:gd name="connsiteY27" fmla="*/ 75078 h 161632"/>
                <a:gd name="connsiteX28" fmla="*/ 127482 w 304562"/>
                <a:gd name="connsiteY28" fmla="*/ 79738 h 161632"/>
                <a:gd name="connsiteX29" fmla="*/ 147870 w 304562"/>
                <a:gd name="connsiteY29" fmla="*/ 79811 h 161632"/>
                <a:gd name="connsiteX30" fmla="*/ 155224 w 304562"/>
                <a:gd name="connsiteY30" fmla="*/ 75952 h 161632"/>
                <a:gd name="connsiteX31" fmla="*/ 156972 w 304562"/>
                <a:gd name="connsiteY31" fmla="*/ 70709 h 161632"/>
                <a:gd name="connsiteX32" fmla="*/ 154642 w 304562"/>
                <a:gd name="connsiteY32" fmla="*/ 64739 h 161632"/>
                <a:gd name="connsiteX33" fmla="*/ 149945 w 304562"/>
                <a:gd name="connsiteY33" fmla="*/ 61753 h 161632"/>
                <a:gd name="connsiteX34" fmla="*/ 151147 w 304562"/>
                <a:gd name="connsiteY34" fmla="*/ 57239 h 161632"/>
                <a:gd name="connsiteX35" fmla="*/ 152093 w 304562"/>
                <a:gd name="connsiteY35" fmla="*/ 54654 h 161632"/>
                <a:gd name="connsiteX36" fmla="*/ 152384 w 304562"/>
                <a:gd name="connsiteY36" fmla="*/ 53817 h 161632"/>
                <a:gd name="connsiteX37" fmla="*/ 152785 w 304562"/>
                <a:gd name="connsiteY37" fmla="*/ 52979 h 161632"/>
                <a:gd name="connsiteX38" fmla="*/ 156098 w 304562"/>
                <a:gd name="connsiteY38" fmla="*/ 46244 h 161632"/>
                <a:gd name="connsiteX39" fmla="*/ 163343 w 304562"/>
                <a:gd name="connsiteY39" fmla="*/ 34303 h 161632"/>
                <a:gd name="connsiteX40" fmla="*/ 165309 w 304562"/>
                <a:gd name="connsiteY40" fmla="*/ 31499 h 161632"/>
                <a:gd name="connsiteX41" fmla="*/ 166328 w 304562"/>
                <a:gd name="connsiteY41" fmla="*/ 30152 h 161632"/>
                <a:gd name="connsiteX42" fmla="*/ 170114 w 304562"/>
                <a:gd name="connsiteY42" fmla="*/ 25711 h 161632"/>
                <a:gd name="connsiteX43" fmla="*/ 172991 w 304562"/>
                <a:gd name="connsiteY43" fmla="*/ 22980 h 161632"/>
                <a:gd name="connsiteX44" fmla="*/ 173318 w 304562"/>
                <a:gd name="connsiteY44" fmla="*/ 22798 h 161632"/>
                <a:gd name="connsiteX45" fmla="*/ 175284 w 304562"/>
                <a:gd name="connsiteY45" fmla="*/ 21961 h 161632"/>
                <a:gd name="connsiteX46" fmla="*/ 216606 w 304562"/>
                <a:gd name="connsiteY46" fmla="*/ 19303 h 161632"/>
                <a:gd name="connsiteX47" fmla="*/ 255633 w 304562"/>
                <a:gd name="connsiteY47" fmla="*/ 30371 h 161632"/>
                <a:gd name="connsiteX48" fmla="*/ 269650 w 304562"/>
                <a:gd name="connsiteY48" fmla="*/ 38708 h 161632"/>
                <a:gd name="connsiteX49" fmla="*/ 275075 w 304562"/>
                <a:gd name="connsiteY49" fmla="*/ 43586 h 161632"/>
                <a:gd name="connsiteX50" fmla="*/ 277587 w 304562"/>
                <a:gd name="connsiteY50" fmla="*/ 46317 h 161632"/>
                <a:gd name="connsiteX51" fmla="*/ 278533 w 304562"/>
                <a:gd name="connsiteY51" fmla="*/ 47482 h 161632"/>
                <a:gd name="connsiteX52" fmla="*/ 279189 w 304562"/>
                <a:gd name="connsiteY52" fmla="*/ 48356 h 161632"/>
                <a:gd name="connsiteX53" fmla="*/ 282538 w 304562"/>
                <a:gd name="connsiteY53" fmla="*/ 53853 h 161632"/>
                <a:gd name="connsiteX54" fmla="*/ 284540 w 304562"/>
                <a:gd name="connsiteY54" fmla="*/ 58549 h 161632"/>
                <a:gd name="connsiteX55" fmla="*/ 286142 w 304562"/>
                <a:gd name="connsiteY55" fmla="*/ 64848 h 161632"/>
                <a:gd name="connsiteX56" fmla="*/ 286324 w 304562"/>
                <a:gd name="connsiteY56" fmla="*/ 65904 h 161632"/>
                <a:gd name="connsiteX57" fmla="*/ 286324 w 304562"/>
                <a:gd name="connsiteY57" fmla="*/ 66049 h 161632"/>
                <a:gd name="connsiteX58" fmla="*/ 286579 w 304562"/>
                <a:gd name="connsiteY58" fmla="*/ 69690 h 161632"/>
                <a:gd name="connsiteX59" fmla="*/ 286361 w 304562"/>
                <a:gd name="connsiteY59" fmla="*/ 76243 h 161632"/>
                <a:gd name="connsiteX60" fmla="*/ 286251 w 304562"/>
                <a:gd name="connsiteY60" fmla="*/ 77299 h 161632"/>
                <a:gd name="connsiteX61" fmla="*/ 286251 w 304562"/>
                <a:gd name="connsiteY61" fmla="*/ 77517 h 161632"/>
                <a:gd name="connsiteX62" fmla="*/ 285487 w 304562"/>
                <a:gd name="connsiteY62" fmla="*/ 81194 h 161632"/>
                <a:gd name="connsiteX63" fmla="*/ 283776 w 304562"/>
                <a:gd name="connsiteY63" fmla="*/ 87347 h 161632"/>
                <a:gd name="connsiteX64" fmla="*/ 282611 w 304562"/>
                <a:gd name="connsiteY64" fmla="*/ 90587 h 161632"/>
                <a:gd name="connsiteX65" fmla="*/ 282320 w 304562"/>
                <a:gd name="connsiteY65" fmla="*/ 91315 h 161632"/>
                <a:gd name="connsiteX66" fmla="*/ 281628 w 304562"/>
                <a:gd name="connsiteY66" fmla="*/ 92844 h 161632"/>
                <a:gd name="connsiteX67" fmla="*/ 242382 w 304562"/>
                <a:gd name="connsiteY67" fmla="*/ 133074 h 161632"/>
                <a:gd name="connsiteX68" fmla="*/ 213438 w 304562"/>
                <a:gd name="connsiteY68" fmla="*/ 142685 h 161632"/>
                <a:gd name="connsiteX69" fmla="*/ 210635 w 304562"/>
                <a:gd name="connsiteY69" fmla="*/ 143013 h 161632"/>
                <a:gd name="connsiteX70" fmla="*/ 207067 w 304562"/>
                <a:gd name="connsiteY70" fmla="*/ 143268 h 161632"/>
                <a:gd name="connsiteX71" fmla="*/ 197674 w 304562"/>
                <a:gd name="connsiteY71" fmla="*/ 143231 h 161632"/>
                <a:gd name="connsiteX72" fmla="*/ 172918 w 304562"/>
                <a:gd name="connsiteY72" fmla="*/ 139663 h 161632"/>
                <a:gd name="connsiteX73" fmla="*/ 124861 w 304562"/>
                <a:gd name="connsiteY73" fmla="*/ 133001 h 161632"/>
                <a:gd name="connsiteX74" fmla="*/ 89984 w 304562"/>
                <a:gd name="connsiteY74" fmla="*/ 133984 h 161632"/>
                <a:gd name="connsiteX75" fmla="*/ 29440 w 304562"/>
                <a:gd name="connsiteY75" fmla="*/ 116472 h 161632"/>
                <a:gd name="connsiteX76" fmla="*/ 20374 w 304562"/>
                <a:gd name="connsiteY76" fmla="*/ 101109 h 161632"/>
                <a:gd name="connsiteX77" fmla="*/ 18154 w 304562"/>
                <a:gd name="connsiteY77" fmla="*/ 94665 h 161632"/>
                <a:gd name="connsiteX78" fmla="*/ 18008 w 304562"/>
                <a:gd name="connsiteY78" fmla="*/ 93937 h 161632"/>
                <a:gd name="connsiteX79" fmla="*/ 17972 w 304562"/>
                <a:gd name="connsiteY79" fmla="*/ 93099 h 161632"/>
                <a:gd name="connsiteX80" fmla="*/ 17972 w 304562"/>
                <a:gd name="connsiteY80" fmla="*/ 92116 h 161632"/>
                <a:gd name="connsiteX81" fmla="*/ 18008 w 304562"/>
                <a:gd name="connsiteY81" fmla="*/ 91971 h 161632"/>
                <a:gd name="connsiteX82" fmla="*/ 19428 w 304562"/>
                <a:gd name="connsiteY82" fmla="*/ 89641 h 161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04562" h="161632">
                  <a:moveTo>
                    <a:pt x="30131" y="140792"/>
                  </a:moveTo>
                  <a:cubicBezTo>
                    <a:pt x="41818" y="147928"/>
                    <a:pt x="55470" y="150658"/>
                    <a:pt x="68904" y="151750"/>
                  </a:cubicBezTo>
                  <a:cubicBezTo>
                    <a:pt x="82302" y="152842"/>
                    <a:pt x="95736" y="152078"/>
                    <a:pt x="109133" y="151568"/>
                  </a:cubicBezTo>
                  <a:cubicBezTo>
                    <a:pt x="123842" y="151022"/>
                    <a:pt x="138040" y="151459"/>
                    <a:pt x="152530" y="154190"/>
                  </a:cubicBezTo>
                  <a:cubicBezTo>
                    <a:pt x="170297" y="157539"/>
                    <a:pt x="188281" y="162345"/>
                    <a:pt x="206484" y="161544"/>
                  </a:cubicBezTo>
                  <a:cubicBezTo>
                    <a:pt x="219482" y="160961"/>
                    <a:pt x="231969" y="157757"/>
                    <a:pt x="243838" y="152551"/>
                  </a:cubicBezTo>
                  <a:cubicBezTo>
                    <a:pt x="265099" y="143231"/>
                    <a:pt x="284176" y="126593"/>
                    <a:pt x="295244" y="106060"/>
                  </a:cubicBezTo>
                  <a:cubicBezTo>
                    <a:pt x="305583" y="86837"/>
                    <a:pt x="308532" y="63719"/>
                    <a:pt x="297829" y="43987"/>
                  </a:cubicBezTo>
                  <a:cubicBezTo>
                    <a:pt x="284395" y="19230"/>
                    <a:pt x="254541" y="8090"/>
                    <a:pt x="228438" y="3030"/>
                  </a:cubicBezTo>
                  <a:cubicBezTo>
                    <a:pt x="211837" y="-211"/>
                    <a:pt x="194434" y="-1448"/>
                    <a:pt x="177833" y="2338"/>
                  </a:cubicBezTo>
                  <a:cubicBezTo>
                    <a:pt x="171717" y="3721"/>
                    <a:pt x="165491" y="5724"/>
                    <a:pt x="160612" y="9728"/>
                  </a:cubicBezTo>
                  <a:cubicBezTo>
                    <a:pt x="157627" y="12204"/>
                    <a:pt x="155115" y="15189"/>
                    <a:pt x="152749" y="18211"/>
                  </a:cubicBezTo>
                  <a:cubicBezTo>
                    <a:pt x="145868" y="26985"/>
                    <a:pt x="140079" y="36560"/>
                    <a:pt x="135747" y="46827"/>
                  </a:cubicBezTo>
                  <a:cubicBezTo>
                    <a:pt x="133854" y="51305"/>
                    <a:pt x="131924" y="56620"/>
                    <a:pt x="131524" y="61826"/>
                  </a:cubicBezTo>
                  <a:cubicBezTo>
                    <a:pt x="104838" y="60770"/>
                    <a:pt x="78334" y="53562"/>
                    <a:pt x="51538" y="56802"/>
                  </a:cubicBezTo>
                  <a:cubicBezTo>
                    <a:pt x="35738" y="58695"/>
                    <a:pt x="20520" y="64411"/>
                    <a:pt x="8360" y="75005"/>
                  </a:cubicBezTo>
                  <a:cubicBezTo>
                    <a:pt x="-2161" y="84180"/>
                    <a:pt x="-1542" y="96340"/>
                    <a:pt x="3591" y="108208"/>
                  </a:cubicBezTo>
                  <a:cubicBezTo>
                    <a:pt x="9307" y="121424"/>
                    <a:pt x="17608" y="133110"/>
                    <a:pt x="30059" y="140719"/>
                  </a:cubicBezTo>
                  <a:close/>
                  <a:moveTo>
                    <a:pt x="172845" y="23162"/>
                  </a:moveTo>
                  <a:cubicBezTo>
                    <a:pt x="172336" y="23563"/>
                    <a:pt x="172372" y="23454"/>
                    <a:pt x="172845" y="23162"/>
                  </a:cubicBezTo>
                  <a:lnTo>
                    <a:pt x="172845" y="23162"/>
                  </a:lnTo>
                  <a:close/>
                  <a:moveTo>
                    <a:pt x="146450" y="61498"/>
                  </a:moveTo>
                  <a:cubicBezTo>
                    <a:pt x="146450" y="61498"/>
                    <a:pt x="146341" y="61498"/>
                    <a:pt x="146450" y="61498"/>
                  </a:cubicBezTo>
                  <a:lnTo>
                    <a:pt x="146450" y="61498"/>
                  </a:lnTo>
                  <a:close/>
                  <a:moveTo>
                    <a:pt x="19355" y="89750"/>
                  </a:moveTo>
                  <a:cubicBezTo>
                    <a:pt x="21394" y="87711"/>
                    <a:pt x="22122" y="87165"/>
                    <a:pt x="24452" y="85600"/>
                  </a:cubicBezTo>
                  <a:cubicBezTo>
                    <a:pt x="29913" y="81995"/>
                    <a:pt x="35520" y="78937"/>
                    <a:pt x="41818" y="77117"/>
                  </a:cubicBezTo>
                  <a:cubicBezTo>
                    <a:pt x="55216" y="73258"/>
                    <a:pt x="69560" y="73877"/>
                    <a:pt x="83321" y="75078"/>
                  </a:cubicBezTo>
                  <a:cubicBezTo>
                    <a:pt x="98066" y="76352"/>
                    <a:pt x="112702" y="78719"/>
                    <a:pt x="127482" y="79738"/>
                  </a:cubicBezTo>
                  <a:cubicBezTo>
                    <a:pt x="134254" y="80211"/>
                    <a:pt x="141062" y="80357"/>
                    <a:pt x="147870" y="79811"/>
                  </a:cubicBezTo>
                  <a:cubicBezTo>
                    <a:pt x="150856" y="79629"/>
                    <a:pt x="153550" y="78173"/>
                    <a:pt x="155224" y="75952"/>
                  </a:cubicBezTo>
                  <a:cubicBezTo>
                    <a:pt x="156317" y="74532"/>
                    <a:pt x="156972" y="72748"/>
                    <a:pt x="156972" y="70709"/>
                  </a:cubicBezTo>
                  <a:cubicBezTo>
                    <a:pt x="156972" y="68671"/>
                    <a:pt x="156062" y="66413"/>
                    <a:pt x="154642" y="64739"/>
                  </a:cubicBezTo>
                  <a:cubicBezTo>
                    <a:pt x="153404" y="63282"/>
                    <a:pt x="151766" y="62154"/>
                    <a:pt x="149945" y="61753"/>
                  </a:cubicBezTo>
                  <a:cubicBezTo>
                    <a:pt x="150273" y="60224"/>
                    <a:pt x="150673" y="58732"/>
                    <a:pt x="151147" y="57239"/>
                  </a:cubicBezTo>
                  <a:cubicBezTo>
                    <a:pt x="151438" y="56365"/>
                    <a:pt x="151766" y="55528"/>
                    <a:pt x="152093" y="54654"/>
                  </a:cubicBezTo>
                  <a:cubicBezTo>
                    <a:pt x="152312" y="54035"/>
                    <a:pt x="152384" y="53853"/>
                    <a:pt x="152384" y="53817"/>
                  </a:cubicBezTo>
                  <a:cubicBezTo>
                    <a:pt x="152384" y="53780"/>
                    <a:pt x="152494" y="53598"/>
                    <a:pt x="152785" y="52979"/>
                  </a:cubicBezTo>
                  <a:cubicBezTo>
                    <a:pt x="153841" y="50686"/>
                    <a:pt x="154933" y="48465"/>
                    <a:pt x="156098" y="46244"/>
                  </a:cubicBezTo>
                  <a:cubicBezTo>
                    <a:pt x="158282" y="42130"/>
                    <a:pt x="160722" y="38162"/>
                    <a:pt x="163343" y="34303"/>
                  </a:cubicBezTo>
                  <a:cubicBezTo>
                    <a:pt x="163998" y="33356"/>
                    <a:pt x="164653" y="32446"/>
                    <a:pt x="165309" y="31499"/>
                  </a:cubicBezTo>
                  <a:cubicBezTo>
                    <a:pt x="165491" y="31281"/>
                    <a:pt x="166037" y="30516"/>
                    <a:pt x="166328" y="30152"/>
                  </a:cubicBezTo>
                  <a:cubicBezTo>
                    <a:pt x="167530" y="28623"/>
                    <a:pt x="168767" y="27131"/>
                    <a:pt x="170114" y="25711"/>
                  </a:cubicBezTo>
                  <a:cubicBezTo>
                    <a:pt x="171025" y="24728"/>
                    <a:pt x="172008" y="23854"/>
                    <a:pt x="172991" y="22980"/>
                  </a:cubicBezTo>
                  <a:cubicBezTo>
                    <a:pt x="173100" y="22907"/>
                    <a:pt x="173173" y="22871"/>
                    <a:pt x="173318" y="22798"/>
                  </a:cubicBezTo>
                  <a:cubicBezTo>
                    <a:pt x="173974" y="22507"/>
                    <a:pt x="174593" y="22216"/>
                    <a:pt x="175284" y="21961"/>
                  </a:cubicBezTo>
                  <a:cubicBezTo>
                    <a:pt x="188245" y="17082"/>
                    <a:pt x="203062" y="17374"/>
                    <a:pt x="216606" y="19303"/>
                  </a:cubicBezTo>
                  <a:cubicBezTo>
                    <a:pt x="229821" y="21196"/>
                    <a:pt x="243510" y="24619"/>
                    <a:pt x="255633" y="30371"/>
                  </a:cubicBezTo>
                  <a:cubicBezTo>
                    <a:pt x="260366" y="32592"/>
                    <a:pt x="266301" y="36050"/>
                    <a:pt x="269650" y="38708"/>
                  </a:cubicBezTo>
                  <a:cubicBezTo>
                    <a:pt x="271543" y="40201"/>
                    <a:pt x="273364" y="41875"/>
                    <a:pt x="275075" y="43586"/>
                  </a:cubicBezTo>
                  <a:cubicBezTo>
                    <a:pt x="275948" y="44460"/>
                    <a:pt x="276786" y="45370"/>
                    <a:pt x="277587" y="46317"/>
                  </a:cubicBezTo>
                  <a:cubicBezTo>
                    <a:pt x="277915" y="46681"/>
                    <a:pt x="278242" y="47081"/>
                    <a:pt x="278533" y="47482"/>
                  </a:cubicBezTo>
                  <a:cubicBezTo>
                    <a:pt x="278679" y="47664"/>
                    <a:pt x="279006" y="48137"/>
                    <a:pt x="279189" y="48356"/>
                  </a:cubicBezTo>
                  <a:cubicBezTo>
                    <a:pt x="280390" y="50140"/>
                    <a:pt x="281555" y="51960"/>
                    <a:pt x="282538" y="53853"/>
                  </a:cubicBezTo>
                  <a:cubicBezTo>
                    <a:pt x="283848" y="56365"/>
                    <a:pt x="283521" y="55491"/>
                    <a:pt x="284540" y="58549"/>
                  </a:cubicBezTo>
                  <a:cubicBezTo>
                    <a:pt x="285232" y="60625"/>
                    <a:pt x="285742" y="62736"/>
                    <a:pt x="286142" y="64848"/>
                  </a:cubicBezTo>
                  <a:cubicBezTo>
                    <a:pt x="286215" y="65212"/>
                    <a:pt x="286251" y="65540"/>
                    <a:pt x="286324" y="65904"/>
                  </a:cubicBezTo>
                  <a:lnTo>
                    <a:pt x="286324" y="66049"/>
                  </a:lnTo>
                  <a:cubicBezTo>
                    <a:pt x="286434" y="67251"/>
                    <a:pt x="286543" y="68488"/>
                    <a:pt x="286579" y="69690"/>
                  </a:cubicBezTo>
                  <a:cubicBezTo>
                    <a:pt x="286652" y="71874"/>
                    <a:pt x="286543" y="74059"/>
                    <a:pt x="286361" y="76243"/>
                  </a:cubicBezTo>
                  <a:cubicBezTo>
                    <a:pt x="286361" y="76607"/>
                    <a:pt x="286288" y="76935"/>
                    <a:pt x="286251" y="77299"/>
                  </a:cubicBezTo>
                  <a:lnTo>
                    <a:pt x="286251" y="77517"/>
                  </a:lnTo>
                  <a:cubicBezTo>
                    <a:pt x="285997" y="78755"/>
                    <a:pt x="285778" y="79993"/>
                    <a:pt x="285487" y="81194"/>
                  </a:cubicBezTo>
                  <a:cubicBezTo>
                    <a:pt x="285014" y="83270"/>
                    <a:pt x="284431" y="85308"/>
                    <a:pt x="283776" y="87347"/>
                  </a:cubicBezTo>
                  <a:cubicBezTo>
                    <a:pt x="283412" y="88439"/>
                    <a:pt x="283011" y="89531"/>
                    <a:pt x="282611" y="90587"/>
                  </a:cubicBezTo>
                  <a:cubicBezTo>
                    <a:pt x="282501" y="90842"/>
                    <a:pt x="282429" y="91061"/>
                    <a:pt x="282320" y="91315"/>
                  </a:cubicBezTo>
                  <a:cubicBezTo>
                    <a:pt x="282247" y="91425"/>
                    <a:pt x="281628" y="92808"/>
                    <a:pt x="281628" y="92844"/>
                  </a:cubicBezTo>
                  <a:cubicBezTo>
                    <a:pt x="273109" y="110502"/>
                    <a:pt x="259638" y="123790"/>
                    <a:pt x="242382" y="133074"/>
                  </a:cubicBezTo>
                  <a:cubicBezTo>
                    <a:pt x="233535" y="137843"/>
                    <a:pt x="224106" y="141120"/>
                    <a:pt x="213438" y="142685"/>
                  </a:cubicBezTo>
                  <a:cubicBezTo>
                    <a:pt x="213220" y="142685"/>
                    <a:pt x="210890" y="142976"/>
                    <a:pt x="210635" y="143013"/>
                  </a:cubicBezTo>
                  <a:cubicBezTo>
                    <a:pt x="209434" y="143122"/>
                    <a:pt x="208269" y="143195"/>
                    <a:pt x="207067" y="143268"/>
                  </a:cubicBezTo>
                  <a:cubicBezTo>
                    <a:pt x="203936" y="143413"/>
                    <a:pt x="200805" y="143413"/>
                    <a:pt x="197674" y="143231"/>
                  </a:cubicBezTo>
                  <a:cubicBezTo>
                    <a:pt x="189301" y="142758"/>
                    <a:pt x="181109" y="141302"/>
                    <a:pt x="172918" y="139663"/>
                  </a:cubicBezTo>
                  <a:cubicBezTo>
                    <a:pt x="157008" y="136496"/>
                    <a:pt x="141171" y="133147"/>
                    <a:pt x="124861" y="133001"/>
                  </a:cubicBezTo>
                  <a:cubicBezTo>
                    <a:pt x="113211" y="132892"/>
                    <a:pt x="101597" y="133729"/>
                    <a:pt x="89984" y="133984"/>
                  </a:cubicBezTo>
                  <a:cubicBezTo>
                    <a:pt x="68213" y="134421"/>
                    <a:pt x="44184" y="133583"/>
                    <a:pt x="29440" y="116472"/>
                  </a:cubicBezTo>
                  <a:cubicBezTo>
                    <a:pt x="25690" y="112140"/>
                    <a:pt x="22814" y="106461"/>
                    <a:pt x="20374" y="101109"/>
                  </a:cubicBezTo>
                  <a:cubicBezTo>
                    <a:pt x="19537" y="99288"/>
                    <a:pt x="18809" y="96958"/>
                    <a:pt x="18154" y="94665"/>
                  </a:cubicBezTo>
                  <a:cubicBezTo>
                    <a:pt x="18117" y="94519"/>
                    <a:pt x="18045" y="94155"/>
                    <a:pt x="18008" y="93937"/>
                  </a:cubicBezTo>
                  <a:cubicBezTo>
                    <a:pt x="18008" y="93645"/>
                    <a:pt x="18008" y="93391"/>
                    <a:pt x="17972" y="93099"/>
                  </a:cubicBezTo>
                  <a:cubicBezTo>
                    <a:pt x="17972" y="92772"/>
                    <a:pt x="17972" y="92444"/>
                    <a:pt x="17972" y="92116"/>
                  </a:cubicBezTo>
                  <a:cubicBezTo>
                    <a:pt x="17972" y="92080"/>
                    <a:pt x="17972" y="92044"/>
                    <a:pt x="18008" y="91971"/>
                  </a:cubicBezTo>
                  <a:cubicBezTo>
                    <a:pt x="18445" y="90660"/>
                    <a:pt x="18554" y="90514"/>
                    <a:pt x="19428" y="89641"/>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93" name="Freeform: Shape 92">
              <a:extLst>
                <a:ext uri="{FF2B5EF4-FFF2-40B4-BE49-F238E27FC236}">
                  <a16:creationId xmlns:a16="http://schemas.microsoft.com/office/drawing/2014/main" id="{6DAA7801-ED0D-EAC7-9C6D-53379F1E5EC6}"/>
                </a:ext>
              </a:extLst>
            </p:cNvPr>
            <p:cNvSpPr/>
            <p:nvPr/>
          </p:nvSpPr>
          <p:spPr>
            <a:xfrm>
              <a:off x="6115722" y="1596487"/>
              <a:ext cx="279999" cy="244810"/>
            </a:xfrm>
            <a:custGeom>
              <a:avLst/>
              <a:gdLst>
                <a:gd name="connsiteX0" fmla="*/ 56387 w 279999"/>
                <a:gd name="connsiteY0" fmla="*/ 223525 h 244810"/>
                <a:gd name="connsiteX1" fmla="*/ 194732 w 279999"/>
                <a:gd name="connsiteY1" fmla="*/ 226183 h 244810"/>
                <a:gd name="connsiteX2" fmla="*/ 209331 w 279999"/>
                <a:gd name="connsiteY2" fmla="*/ 214423 h 244810"/>
                <a:gd name="connsiteX3" fmla="*/ 226952 w 279999"/>
                <a:gd name="connsiteY3" fmla="*/ 191779 h 244810"/>
                <a:gd name="connsiteX4" fmla="*/ 237619 w 279999"/>
                <a:gd name="connsiteY4" fmla="*/ 167896 h 244810"/>
                <a:gd name="connsiteX5" fmla="*/ 257133 w 279999"/>
                <a:gd name="connsiteY5" fmla="*/ 129705 h 244810"/>
                <a:gd name="connsiteX6" fmla="*/ 276793 w 279999"/>
                <a:gd name="connsiteY6" fmla="*/ 42403 h 244810"/>
                <a:gd name="connsiteX7" fmla="*/ 254694 w 279999"/>
                <a:gd name="connsiteY7" fmla="*/ 15571 h 244810"/>
                <a:gd name="connsiteX8" fmla="*/ 222656 w 279999"/>
                <a:gd name="connsiteY8" fmla="*/ 5741 h 244810"/>
                <a:gd name="connsiteX9" fmla="*/ 140596 w 279999"/>
                <a:gd name="connsiteY9" fmla="*/ 62 h 244810"/>
                <a:gd name="connsiteX10" fmla="*/ 109505 w 279999"/>
                <a:gd name="connsiteY10" fmla="*/ 1554 h 244810"/>
                <a:gd name="connsiteX11" fmla="*/ 74263 w 279999"/>
                <a:gd name="connsiteY11" fmla="*/ 11530 h 244810"/>
                <a:gd name="connsiteX12" fmla="*/ 8914 w 279999"/>
                <a:gd name="connsiteY12" fmla="*/ 80047 h 244810"/>
                <a:gd name="connsiteX13" fmla="*/ 8003 w 279999"/>
                <a:gd name="connsiteY13" fmla="*/ 166549 h 244810"/>
                <a:gd name="connsiteX14" fmla="*/ 56315 w 279999"/>
                <a:gd name="connsiteY14" fmla="*/ 223525 h 244810"/>
                <a:gd name="connsiteX15" fmla="*/ 19471 w 279999"/>
                <a:gd name="connsiteY15" fmla="*/ 107971 h 244810"/>
                <a:gd name="connsiteX16" fmla="*/ 67564 w 279999"/>
                <a:gd name="connsiteY16" fmla="*/ 36723 h 244810"/>
                <a:gd name="connsiteX17" fmla="*/ 101714 w 279999"/>
                <a:gd name="connsiteY17" fmla="*/ 20886 h 244810"/>
                <a:gd name="connsiteX18" fmla="*/ 105646 w 279999"/>
                <a:gd name="connsiteY18" fmla="*/ 20195 h 244810"/>
                <a:gd name="connsiteX19" fmla="*/ 105718 w 279999"/>
                <a:gd name="connsiteY19" fmla="*/ 20195 h 244810"/>
                <a:gd name="connsiteX20" fmla="*/ 106010 w 279999"/>
                <a:gd name="connsiteY20" fmla="*/ 20158 h 244810"/>
                <a:gd name="connsiteX21" fmla="*/ 111434 w 279999"/>
                <a:gd name="connsiteY21" fmla="*/ 19612 h 244810"/>
                <a:gd name="connsiteX22" fmla="*/ 125050 w 279999"/>
                <a:gd name="connsiteY22" fmla="*/ 18738 h 244810"/>
                <a:gd name="connsiteX23" fmla="*/ 198846 w 279999"/>
                <a:gd name="connsiteY23" fmla="*/ 20668 h 244810"/>
                <a:gd name="connsiteX24" fmla="*/ 232304 w 279999"/>
                <a:gd name="connsiteY24" fmla="*/ 26566 h 244810"/>
                <a:gd name="connsiteX25" fmla="*/ 239476 w 279999"/>
                <a:gd name="connsiteY25" fmla="*/ 28786 h 244810"/>
                <a:gd name="connsiteX26" fmla="*/ 242389 w 279999"/>
                <a:gd name="connsiteY26" fmla="*/ 29879 h 244810"/>
                <a:gd name="connsiteX27" fmla="*/ 242607 w 279999"/>
                <a:gd name="connsiteY27" fmla="*/ 29951 h 244810"/>
                <a:gd name="connsiteX28" fmla="*/ 244246 w 279999"/>
                <a:gd name="connsiteY28" fmla="*/ 30680 h 244810"/>
                <a:gd name="connsiteX29" fmla="*/ 249488 w 279999"/>
                <a:gd name="connsiteY29" fmla="*/ 33556 h 244810"/>
                <a:gd name="connsiteX30" fmla="*/ 250617 w 279999"/>
                <a:gd name="connsiteY30" fmla="*/ 34357 h 244810"/>
                <a:gd name="connsiteX31" fmla="*/ 252182 w 279999"/>
                <a:gd name="connsiteY31" fmla="*/ 35740 h 244810"/>
                <a:gd name="connsiteX32" fmla="*/ 261393 w 279999"/>
                <a:gd name="connsiteY32" fmla="*/ 66358 h 244810"/>
                <a:gd name="connsiteX33" fmla="*/ 249707 w 279999"/>
                <a:gd name="connsiteY33" fmla="*/ 103893 h 244810"/>
                <a:gd name="connsiteX34" fmla="*/ 229719 w 279999"/>
                <a:gd name="connsiteY34" fmla="*/ 142593 h 244810"/>
                <a:gd name="connsiteX35" fmla="*/ 221455 w 279999"/>
                <a:gd name="connsiteY35" fmla="*/ 159777 h 244810"/>
                <a:gd name="connsiteX36" fmla="*/ 211625 w 279999"/>
                <a:gd name="connsiteY36" fmla="*/ 181949 h 244810"/>
                <a:gd name="connsiteX37" fmla="*/ 196480 w 279999"/>
                <a:gd name="connsiteY37" fmla="*/ 201572 h 244810"/>
                <a:gd name="connsiteX38" fmla="*/ 184793 w 279999"/>
                <a:gd name="connsiteY38" fmla="*/ 210965 h 244810"/>
                <a:gd name="connsiteX39" fmla="*/ 170595 w 279999"/>
                <a:gd name="connsiteY39" fmla="*/ 218683 h 244810"/>
                <a:gd name="connsiteX40" fmla="*/ 170194 w 279999"/>
                <a:gd name="connsiteY40" fmla="*/ 218865 h 244810"/>
                <a:gd name="connsiteX41" fmla="*/ 169867 w 279999"/>
                <a:gd name="connsiteY41" fmla="*/ 219011 h 244810"/>
                <a:gd name="connsiteX42" fmla="*/ 168192 w 279999"/>
                <a:gd name="connsiteY42" fmla="*/ 219666 h 244810"/>
                <a:gd name="connsiteX43" fmla="*/ 164406 w 279999"/>
                <a:gd name="connsiteY43" fmla="*/ 221049 h 244810"/>
                <a:gd name="connsiteX44" fmla="*/ 156651 w 279999"/>
                <a:gd name="connsiteY44" fmla="*/ 223343 h 244810"/>
                <a:gd name="connsiteX45" fmla="*/ 148714 w 279999"/>
                <a:gd name="connsiteY45" fmla="*/ 225054 h 244810"/>
                <a:gd name="connsiteX46" fmla="*/ 145147 w 279999"/>
                <a:gd name="connsiteY46" fmla="*/ 225637 h 244810"/>
                <a:gd name="connsiteX47" fmla="*/ 144855 w 279999"/>
                <a:gd name="connsiteY47" fmla="*/ 225673 h 244810"/>
                <a:gd name="connsiteX48" fmla="*/ 142161 w 279999"/>
                <a:gd name="connsiteY48" fmla="*/ 225964 h 244810"/>
                <a:gd name="connsiteX49" fmla="*/ 110779 w 279999"/>
                <a:gd name="connsiteY49" fmla="*/ 224981 h 244810"/>
                <a:gd name="connsiteX50" fmla="*/ 94578 w 279999"/>
                <a:gd name="connsiteY50" fmla="*/ 221122 h 244810"/>
                <a:gd name="connsiteX51" fmla="*/ 86678 w 279999"/>
                <a:gd name="connsiteY51" fmla="*/ 218428 h 244810"/>
                <a:gd name="connsiteX52" fmla="*/ 80270 w 279999"/>
                <a:gd name="connsiteY52" fmla="*/ 215771 h 244810"/>
                <a:gd name="connsiteX53" fmla="*/ 32396 w 279999"/>
                <a:gd name="connsiteY53" fmla="*/ 174740 h 244810"/>
                <a:gd name="connsiteX54" fmla="*/ 19508 w 279999"/>
                <a:gd name="connsiteY54" fmla="*/ 107971 h 24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9999" h="244810">
                  <a:moveTo>
                    <a:pt x="56387" y="223525"/>
                  </a:moveTo>
                  <a:cubicBezTo>
                    <a:pt x="96908" y="249046"/>
                    <a:pt x="153921" y="253633"/>
                    <a:pt x="194732" y="226183"/>
                  </a:cubicBezTo>
                  <a:cubicBezTo>
                    <a:pt x="199902" y="222688"/>
                    <a:pt x="204817" y="218756"/>
                    <a:pt x="209331" y="214423"/>
                  </a:cubicBezTo>
                  <a:cubicBezTo>
                    <a:pt x="216176" y="207725"/>
                    <a:pt x="222147" y="200043"/>
                    <a:pt x="226952" y="191779"/>
                  </a:cubicBezTo>
                  <a:cubicBezTo>
                    <a:pt x="231285" y="184315"/>
                    <a:pt x="234598" y="175104"/>
                    <a:pt x="237619" y="167896"/>
                  </a:cubicBezTo>
                  <a:cubicBezTo>
                    <a:pt x="242826" y="155518"/>
                    <a:pt x="250617" y="142193"/>
                    <a:pt x="257133" y="129705"/>
                  </a:cubicBezTo>
                  <a:cubicBezTo>
                    <a:pt x="270422" y="104294"/>
                    <a:pt x="287096" y="71673"/>
                    <a:pt x="276793" y="42403"/>
                  </a:cubicBezTo>
                  <a:cubicBezTo>
                    <a:pt x="272788" y="31044"/>
                    <a:pt x="265543" y="21105"/>
                    <a:pt x="254694" y="15571"/>
                  </a:cubicBezTo>
                  <a:cubicBezTo>
                    <a:pt x="244719" y="10474"/>
                    <a:pt x="233615" y="7744"/>
                    <a:pt x="222656" y="5741"/>
                  </a:cubicBezTo>
                  <a:cubicBezTo>
                    <a:pt x="195679" y="863"/>
                    <a:pt x="167937" y="-302"/>
                    <a:pt x="140596" y="62"/>
                  </a:cubicBezTo>
                  <a:cubicBezTo>
                    <a:pt x="130220" y="207"/>
                    <a:pt x="119844" y="571"/>
                    <a:pt x="109505" y="1554"/>
                  </a:cubicBezTo>
                  <a:cubicBezTo>
                    <a:pt x="97017" y="2756"/>
                    <a:pt x="85549" y="5996"/>
                    <a:pt x="74263" y="11530"/>
                  </a:cubicBezTo>
                  <a:cubicBezTo>
                    <a:pt x="45830" y="25546"/>
                    <a:pt x="21328" y="50849"/>
                    <a:pt x="8914" y="80047"/>
                  </a:cubicBezTo>
                  <a:cubicBezTo>
                    <a:pt x="-2591" y="107061"/>
                    <a:pt x="-3028" y="139244"/>
                    <a:pt x="8003" y="166549"/>
                  </a:cubicBezTo>
                  <a:cubicBezTo>
                    <a:pt x="17615" y="190322"/>
                    <a:pt x="34653" y="209873"/>
                    <a:pt x="56315" y="223525"/>
                  </a:cubicBezTo>
                  <a:close/>
                  <a:moveTo>
                    <a:pt x="19471" y="107971"/>
                  </a:moveTo>
                  <a:cubicBezTo>
                    <a:pt x="24313" y="79028"/>
                    <a:pt x="43864" y="53288"/>
                    <a:pt x="67564" y="36723"/>
                  </a:cubicBezTo>
                  <a:cubicBezTo>
                    <a:pt x="78268" y="29260"/>
                    <a:pt x="89153" y="23544"/>
                    <a:pt x="101714" y="20886"/>
                  </a:cubicBezTo>
                  <a:cubicBezTo>
                    <a:pt x="103024" y="20595"/>
                    <a:pt x="104335" y="20413"/>
                    <a:pt x="105646" y="20195"/>
                  </a:cubicBezTo>
                  <a:lnTo>
                    <a:pt x="105718" y="20195"/>
                  </a:lnTo>
                  <a:cubicBezTo>
                    <a:pt x="105718" y="20195"/>
                    <a:pt x="105864" y="20195"/>
                    <a:pt x="106010" y="20158"/>
                  </a:cubicBezTo>
                  <a:cubicBezTo>
                    <a:pt x="107830" y="19976"/>
                    <a:pt x="109614" y="19758"/>
                    <a:pt x="111434" y="19612"/>
                  </a:cubicBezTo>
                  <a:cubicBezTo>
                    <a:pt x="115985" y="19212"/>
                    <a:pt x="120499" y="18957"/>
                    <a:pt x="125050" y="18738"/>
                  </a:cubicBezTo>
                  <a:cubicBezTo>
                    <a:pt x="149625" y="17646"/>
                    <a:pt x="174381" y="18119"/>
                    <a:pt x="198846" y="20668"/>
                  </a:cubicBezTo>
                  <a:cubicBezTo>
                    <a:pt x="209695" y="21796"/>
                    <a:pt x="220945" y="23435"/>
                    <a:pt x="232304" y="26566"/>
                  </a:cubicBezTo>
                  <a:cubicBezTo>
                    <a:pt x="234707" y="27221"/>
                    <a:pt x="237110" y="27949"/>
                    <a:pt x="239476" y="28786"/>
                  </a:cubicBezTo>
                  <a:cubicBezTo>
                    <a:pt x="240459" y="29114"/>
                    <a:pt x="241442" y="29515"/>
                    <a:pt x="242389" y="29879"/>
                  </a:cubicBezTo>
                  <a:lnTo>
                    <a:pt x="242607" y="29951"/>
                  </a:lnTo>
                  <a:cubicBezTo>
                    <a:pt x="243153" y="30206"/>
                    <a:pt x="243699" y="30425"/>
                    <a:pt x="244246" y="30680"/>
                  </a:cubicBezTo>
                  <a:cubicBezTo>
                    <a:pt x="246029" y="31553"/>
                    <a:pt x="247813" y="32464"/>
                    <a:pt x="249488" y="33556"/>
                  </a:cubicBezTo>
                  <a:cubicBezTo>
                    <a:pt x="249888" y="33811"/>
                    <a:pt x="250362" y="34175"/>
                    <a:pt x="250617" y="34357"/>
                  </a:cubicBezTo>
                  <a:cubicBezTo>
                    <a:pt x="251162" y="34794"/>
                    <a:pt x="251672" y="35267"/>
                    <a:pt x="252182" y="35740"/>
                  </a:cubicBezTo>
                  <a:cubicBezTo>
                    <a:pt x="260337" y="44004"/>
                    <a:pt x="262303" y="54999"/>
                    <a:pt x="261393" y="66358"/>
                  </a:cubicBezTo>
                  <a:cubicBezTo>
                    <a:pt x="260410" y="78554"/>
                    <a:pt x="255168" y="92170"/>
                    <a:pt x="249707" y="103893"/>
                  </a:cubicBezTo>
                  <a:cubicBezTo>
                    <a:pt x="243590" y="117072"/>
                    <a:pt x="236418" y="129742"/>
                    <a:pt x="229719" y="142593"/>
                  </a:cubicBezTo>
                  <a:cubicBezTo>
                    <a:pt x="226770" y="148236"/>
                    <a:pt x="223967" y="153916"/>
                    <a:pt x="221455" y="159777"/>
                  </a:cubicBezTo>
                  <a:cubicBezTo>
                    <a:pt x="218251" y="167241"/>
                    <a:pt x="215666" y="174850"/>
                    <a:pt x="211625" y="181949"/>
                  </a:cubicBezTo>
                  <a:cubicBezTo>
                    <a:pt x="207475" y="189230"/>
                    <a:pt x="202450" y="195711"/>
                    <a:pt x="196480" y="201572"/>
                  </a:cubicBezTo>
                  <a:cubicBezTo>
                    <a:pt x="192075" y="205795"/>
                    <a:pt x="189490" y="207870"/>
                    <a:pt x="184793" y="210965"/>
                  </a:cubicBezTo>
                  <a:cubicBezTo>
                    <a:pt x="180279" y="213950"/>
                    <a:pt x="175510" y="216499"/>
                    <a:pt x="170595" y="218683"/>
                  </a:cubicBezTo>
                  <a:lnTo>
                    <a:pt x="170194" y="218865"/>
                  </a:lnTo>
                  <a:cubicBezTo>
                    <a:pt x="170194" y="218865"/>
                    <a:pt x="170049" y="218938"/>
                    <a:pt x="169867" y="219011"/>
                  </a:cubicBezTo>
                  <a:cubicBezTo>
                    <a:pt x="169321" y="219229"/>
                    <a:pt x="168738" y="219448"/>
                    <a:pt x="168192" y="219666"/>
                  </a:cubicBezTo>
                  <a:cubicBezTo>
                    <a:pt x="166918" y="220139"/>
                    <a:pt x="165680" y="220613"/>
                    <a:pt x="164406" y="221049"/>
                  </a:cubicBezTo>
                  <a:cubicBezTo>
                    <a:pt x="161858" y="221923"/>
                    <a:pt x="159272" y="222688"/>
                    <a:pt x="156651" y="223343"/>
                  </a:cubicBezTo>
                  <a:cubicBezTo>
                    <a:pt x="154030" y="223998"/>
                    <a:pt x="151372" y="224581"/>
                    <a:pt x="148714" y="225054"/>
                  </a:cubicBezTo>
                  <a:cubicBezTo>
                    <a:pt x="147513" y="225273"/>
                    <a:pt x="146348" y="225455"/>
                    <a:pt x="145147" y="225637"/>
                  </a:cubicBezTo>
                  <a:cubicBezTo>
                    <a:pt x="143290" y="225892"/>
                    <a:pt x="144455" y="225709"/>
                    <a:pt x="144855" y="225673"/>
                  </a:cubicBezTo>
                  <a:cubicBezTo>
                    <a:pt x="143945" y="225782"/>
                    <a:pt x="143035" y="225892"/>
                    <a:pt x="142161" y="225964"/>
                  </a:cubicBezTo>
                  <a:cubicBezTo>
                    <a:pt x="131640" y="227020"/>
                    <a:pt x="119371" y="226474"/>
                    <a:pt x="110779" y="224981"/>
                  </a:cubicBezTo>
                  <a:cubicBezTo>
                    <a:pt x="105318" y="224035"/>
                    <a:pt x="99894" y="222724"/>
                    <a:pt x="94578" y="221122"/>
                  </a:cubicBezTo>
                  <a:cubicBezTo>
                    <a:pt x="91920" y="220321"/>
                    <a:pt x="89263" y="219411"/>
                    <a:pt x="86678" y="218428"/>
                  </a:cubicBezTo>
                  <a:cubicBezTo>
                    <a:pt x="83438" y="217227"/>
                    <a:pt x="83401" y="217190"/>
                    <a:pt x="80270" y="215771"/>
                  </a:cubicBezTo>
                  <a:cubicBezTo>
                    <a:pt x="60137" y="206523"/>
                    <a:pt x="43500" y="192834"/>
                    <a:pt x="32396" y="174740"/>
                  </a:cubicBezTo>
                  <a:cubicBezTo>
                    <a:pt x="20381" y="155154"/>
                    <a:pt x="15539" y="131635"/>
                    <a:pt x="19508" y="107971"/>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94" name="Freeform: Shape 93">
              <a:extLst>
                <a:ext uri="{FF2B5EF4-FFF2-40B4-BE49-F238E27FC236}">
                  <a16:creationId xmlns:a16="http://schemas.microsoft.com/office/drawing/2014/main" id="{D063C2B5-7957-6FF8-7377-D79B4C9A70DA}"/>
                </a:ext>
              </a:extLst>
            </p:cNvPr>
            <p:cNvSpPr/>
            <p:nvPr/>
          </p:nvSpPr>
          <p:spPr>
            <a:xfrm>
              <a:off x="5445961" y="2313797"/>
              <a:ext cx="219756" cy="173685"/>
            </a:xfrm>
            <a:custGeom>
              <a:avLst/>
              <a:gdLst>
                <a:gd name="connsiteX0" fmla="*/ 160245 w 219756"/>
                <a:gd name="connsiteY0" fmla="*/ 7097 h 173685"/>
                <a:gd name="connsiteX1" fmla="*/ 39375 w 219756"/>
                <a:gd name="connsiteY1" fmla="*/ 21659 h 173685"/>
                <a:gd name="connsiteX2" fmla="*/ 27216 w 219756"/>
                <a:gd name="connsiteY2" fmla="*/ 31271 h 173685"/>
                <a:gd name="connsiteX3" fmla="*/ 311 w 219756"/>
                <a:gd name="connsiteY3" fmla="*/ 91014 h 173685"/>
                <a:gd name="connsiteX4" fmla="*/ 30347 w 219756"/>
                <a:gd name="connsiteY4" fmla="*/ 142456 h 173685"/>
                <a:gd name="connsiteX5" fmla="*/ 89799 w 219756"/>
                <a:gd name="connsiteY5" fmla="*/ 171290 h 173685"/>
                <a:gd name="connsiteX6" fmla="*/ 142370 w 219756"/>
                <a:gd name="connsiteY6" fmla="*/ 167759 h 173685"/>
                <a:gd name="connsiteX7" fmla="*/ 217440 w 219756"/>
                <a:gd name="connsiteY7" fmla="*/ 91159 h 173685"/>
                <a:gd name="connsiteX8" fmla="*/ 209867 w 219756"/>
                <a:gd name="connsiteY8" fmla="*/ 41392 h 173685"/>
                <a:gd name="connsiteX9" fmla="*/ 160282 w 219756"/>
                <a:gd name="connsiteY9" fmla="*/ 7060 h 173685"/>
                <a:gd name="connsiteX10" fmla="*/ 201494 w 219756"/>
                <a:gd name="connsiteY10" fmla="*/ 77470 h 173685"/>
                <a:gd name="connsiteX11" fmla="*/ 201276 w 219756"/>
                <a:gd name="connsiteY11" fmla="*/ 79655 h 173685"/>
                <a:gd name="connsiteX12" fmla="*/ 200984 w 219756"/>
                <a:gd name="connsiteY12" fmla="*/ 81366 h 173685"/>
                <a:gd name="connsiteX13" fmla="*/ 199965 w 219756"/>
                <a:gd name="connsiteY13" fmla="*/ 85880 h 173685"/>
                <a:gd name="connsiteX14" fmla="*/ 198290 w 219756"/>
                <a:gd name="connsiteY14" fmla="*/ 91269 h 173685"/>
                <a:gd name="connsiteX15" fmla="*/ 196470 w 219756"/>
                <a:gd name="connsiteY15" fmla="*/ 95747 h 173685"/>
                <a:gd name="connsiteX16" fmla="*/ 184638 w 219756"/>
                <a:gd name="connsiteY16" fmla="*/ 114714 h 173685"/>
                <a:gd name="connsiteX17" fmla="*/ 147649 w 219756"/>
                <a:gd name="connsiteY17" fmla="*/ 145296 h 173685"/>
                <a:gd name="connsiteX18" fmla="*/ 109130 w 219756"/>
                <a:gd name="connsiteY18" fmla="*/ 155744 h 173685"/>
                <a:gd name="connsiteX19" fmla="*/ 56377 w 219756"/>
                <a:gd name="connsiteY19" fmla="*/ 138706 h 173685"/>
                <a:gd name="connsiteX20" fmla="*/ 19898 w 219756"/>
                <a:gd name="connsiteY20" fmla="*/ 97312 h 173685"/>
                <a:gd name="connsiteX21" fmla="*/ 20298 w 219756"/>
                <a:gd name="connsiteY21" fmla="*/ 72337 h 173685"/>
                <a:gd name="connsiteX22" fmla="*/ 40067 w 219756"/>
                <a:gd name="connsiteY22" fmla="*/ 44049 h 173685"/>
                <a:gd name="connsiteX23" fmla="*/ 139894 w 219756"/>
                <a:gd name="connsiteY23" fmla="*/ 20531 h 173685"/>
                <a:gd name="connsiteX24" fmla="*/ 185912 w 219756"/>
                <a:gd name="connsiteY24" fmla="*/ 41646 h 173685"/>
                <a:gd name="connsiteX25" fmla="*/ 201494 w 219756"/>
                <a:gd name="connsiteY25" fmla="*/ 77398 h 17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756" h="173685">
                  <a:moveTo>
                    <a:pt x="160245" y="7097"/>
                  </a:moveTo>
                  <a:cubicBezTo>
                    <a:pt x="121582" y="-5682"/>
                    <a:pt x="73452" y="-1422"/>
                    <a:pt x="39375" y="21659"/>
                  </a:cubicBezTo>
                  <a:cubicBezTo>
                    <a:pt x="35116" y="24572"/>
                    <a:pt x="31002" y="27776"/>
                    <a:pt x="27216" y="31271"/>
                  </a:cubicBezTo>
                  <a:cubicBezTo>
                    <a:pt x="10833" y="46634"/>
                    <a:pt x="-2201" y="67713"/>
                    <a:pt x="311" y="91014"/>
                  </a:cubicBezTo>
                  <a:cubicBezTo>
                    <a:pt x="2532" y="111620"/>
                    <a:pt x="14656" y="129423"/>
                    <a:pt x="30347" y="142456"/>
                  </a:cubicBezTo>
                  <a:cubicBezTo>
                    <a:pt x="47385" y="156655"/>
                    <a:pt x="68100" y="166630"/>
                    <a:pt x="89799" y="171290"/>
                  </a:cubicBezTo>
                  <a:cubicBezTo>
                    <a:pt x="107856" y="175149"/>
                    <a:pt x="125113" y="174603"/>
                    <a:pt x="142370" y="167759"/>
                  </a:cubicBezTo>
                  <a:cubicBezTo>
                    <a:pt x="175354" y="154689"/>
                    <a:pt x="207828" y="126401"/>
                    <a:pt x="217440" y="91159"/>
                  </a:cubicBezTo>
                  <a:cubicBezTo>
                    <a:pt x="222027" y="74303"/>
                    <a:pt x="219952" y="55918"/>
                    <a:pt x="209867" y="41392"/>
                  </a:cubicBezTo>
                  <a:cubicBezTo>
                    <a:pt x="198108" y="24499"/>
                    <a:pt x="179541" y="13431"/>
                    <a:pt x="160282" y="7060"/>
                  </a:cubicBezTo>
                  <a:close/>
                  <a:moveTo>
                    <a:pt x="201494" y="77470"/>
                  </a:moveTo>
                  <a:cubicBezTo>
                    <a:pt x="201457" y="78199"/>
                    <a:pt x="201348" y="78927"/>
                    <a:pt x="201276" y="79655"/>
                  </a:cubicBezTo>
                  <a:cubicBezTo>
                    <a:pt x="201203" y="79982"/>
                    <a:pt x="200984" y="81330"/>
                    <a:pt x="200984" y="81366"/>
                  </a:cubicBezTo>
                  <a:cubicBezTo>
                    <a:pt x="200693" y="82895"/>
                    <a:pt x="200365" y="84388"/>
                    <a:pt x="199965" y="85880"/>
                  </a:cubicBezTo>
                  <a:cubicBezTo>
                    <a:pt x="199492" y="87701"/>
                    <a:pt x="198909" y="89485"/>
                    <a:pt x="198290" y="91269"/>
                  </a:cubicBezTo>
                  <a:cubicBezTo>
                    <a:pt x="197526" y="93453"/>
                    <a:pt x="197125" y="94436"/>
                    <a:pt x="196470" y="95747"/>
                  </a:cubicBezTo>
                  <a:cubicBezTo>
                    <a:pt x="193229" y="102445"/>
                    <a:pt x="188824" y="109545"/>
                    <a:pt x="184638" y="114714"/>
                  </a:cubicBezTo>
                  <a:cubicBezTo>
                    <a:pt x="174189" y="127493"/>
                    <a:pt x="162029" y="137505"/>
                    <a:pt x="147649" y="145296"/>
                  </a:cubicBezTo>
                  <a:cubicBezTo>
                    <a:pt x="135634" y="151813"/>
                    <a:pt x="122200" y="156363"/>
                    <a:pt x="109130" y="155744"/>
                  </a:cubicBezTo>
                  <a:cubicBezTo>
                    <a:pt x="90709" y="154871"/>
                    <a:pt x="72105" y="148099"/>
                    <a:pt x="56377" y="138706"/>
                  </a:cubicBezTo>
                  <a:cubicBezTo>
                    <a:pt x="40395" y="129168"/>
                    <a:pt x="25031" y="114933"/>
                    <a:pt x="19898" y="97312"/>
                  </a:cubicBezTo>
                  <a:cubicBezTo>
                    <a:pt x="17495" y="89048"/>
                    <a:pt x="17568" y="80820"/>
                    <a:pt x="20298" y="72337"/>
                  </a:cubicBezTo>
                  <a:cubicBezTo>
                    <a:pt x="23867" y="61160"/>
                    <a:pt x="31657" y="51950"/>
                    <a:pt x="40067" y="44049"/>
                  </a:cubicBezTo>
                  <a:cubicBezTo>
                    <a:pt x="65661" y="20676"/>
                    <a:pt x="106327" y="14050"/>
                    <a:pt x="139894" y="20531"/>
                  </a:cubicBezTo>
                  <a:cubicBezTo>
                    <a:pt x="156641" y="23771"/>
                    <a:pt x="173315" y="30288"/>
                    <a:pt x="185912" y="41646"/>
                  </a:cubicBezTo>
                  <a:cubicBezTo>
                    <a:pt x="197125" y="51767"/>
                    <a:pt x="202477" y="63272"/>
                    <a:pt x="201494" y="77398"/>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95" name="Freeform: Shape 94">
              <a:extLst>
                <a:ext uri="{FF2B5EF4-FFF2-40B4-BE49-F238E27FC236}">
                  <a16:creationId xmlns:a16="http://schemas.microsoft.com/office/drawing/2014/main" id="{4F688FB7-9D6E-5DD8-0FBE-691472FA111F}"/>
                </a:ext>
              </a:extLst>
            </p:cNvPr>
            <p:cNvSpPr/>
            <p:nvPr/>
          </p:nvSpPr>
          <p:spPr>
            <a:xfrm>
              <a:off x="6978478" y="4495280"/>
              <a:ext cx="195260" cy="314040"/>
            </a:xfrm>
            <a:custGeom>
              <a:avLst/>
              <a:gdLst>
                <a:gd name="connsiteX0" fmla="*/ 161354 w 195260"/>
                <a:gd name="connsiteY0" fmla="*/ 2689 h 314040"/>
                <a:gd name="connsiteX1" fmla="*/ 103504 w 195260"/>
                <a:gd name="connsiteY1" fmla="*/ 10080 h 314040"/>
                <a:gd name="connsiteX2" fmla="*/ 49331 w 195260"/>
                <a:gd name="connsiteY2" fmla="*/ 47396 h 314040"/>
                <a:gd name="connsiteX3" fmla="*/ 5497 w 195260"/>
                <a:gd name="connsiteY3" fmla="*/ 120828 h 314040"/>
                <a:gd name="connsiteX4" fmla="*/ 3022 w 195260"/>
                <a:gd name="connsiteY4" fmla="*/ 205364 h 314040"/>
                <a:gd name="connsiteX5" fmla="*/ 5862 w 195260"/>
                <a:gd name="connsiteY5" fmla="*/ 231213 h 314040"/>
                <a:gd name="connsiteX6" fmla="*/ 4624 w 195260"/>
                <a:gd name="connsiteY6" fmla="*/ 257025 h 314040"/>
                <a:gd name="connsiteX7" fmla="*/ 4733 w 195260"/>
                <a:gd name="connsiteY7" fmla="*/ 287425 h 314040"/>
                <a:gd name="connsiteX8" fmla="*/ 18932 w 195260"/>
                <a:gd name="connsiteY8" fmla="*/ 310324 h 314040"/>
                <a:gd name="connsiteX9" fmla="*/ 54755 w 195260"/>
                <a:gd name="connsiteY9" fmla="*/ 309742 h 314040"/>
                <a:gd name="connsiteX10" fmla="*/ 89851 w 195260"/>
                <a:gd name="connsiteY10" fmla="*/ 279561 h 314040"/>
                <a:gd name="connsiteX11" fmla="*/ 112897 w 195260"/>
                <a:gd name="connsiteY11" fmla="*/ 240970 h 314040"/>
                <a:gd name="connsiteX12" fmla="*/ 137289 w 195260"/>
                <a:gd name="connsiteY12" fmla="*/ 191311 h 314040"/>
                <a:gd name="connsiteX13" fmla="*/ 167325 w 195260"/>
                <a:gd name="connsiteY13" fmla="*/ 147951 h 314040"/>
                <a:gd name="connsiteX14" fmla="*/ 194593 w 195260"/>
                <a:gd name="connsiteY14" fmla="*/ 51874 h 314040"/>
                <a:gd name="connsiteX15" fmla="*/ 161281 w 195260"/>
                <a:gd name="connsiteY15" fmla="*/ 2725 h 314040"/>
                <a:gd name="connsiteX16" fmla="*/ 163829 w 195260"/>
                <a:gd name="connsiteY16" fmla="*/ 117115 h 314040"/>
                <a:gd name="connsiteX17" fmla="*/ 138563 w 195260"/>
                <a:gd name="connsiteY17" fmla="*/ 158254 h 314040"/>
                <a:gd name="connsiteX18" fmla="*/ 111477 w 195260"/>
                <a:gd name="connsiteY18" fmla="*/ 199976 h 314040"/>
                <a:gd name="connsiteX19" fmla="*/ 91308 w 195260"/>
                <a:gd name="connsiteY19" fmla="*/ 243810 h 314040"/>
                <a:gd name="connsiteX20" fmla="*/ 67425 w 195260"/>
                <a:gd name="connsiteY20" fmla="*/ 278105 h 314040"/>
                <a:gd name="connsiteX21" fmla="*/ 52680 w 195260"/>
                <a:gd name="connsiteY21" fmla="*/ 290519 h 314040"/>
                <a:gd name="connsiteX22" fmla="*/ 45326 w 195260"/>
                <a:gd name="connsiteY22" fmla="*/ 293869 h 314040"/>
                <a:gd name="connsiteX23" fmla="*/ 40957 w 195260"/>
                <a:gd name="connsiteY23" fmla="*/ 294961 h 314040"/>
                <a:gd name="connsiteX24" fmla="*/ 38882 w 195260"/>
                <a:gd name="connsiteY24" fmla="*/ 295361 h 314040"/>
                <a:gd name="connsiteX25" fmla="*/ 37608 w 195260"/>
                <a:gd name="connsiteY25" fmla="*/ 295543 h 314040"/>
                <a:gd name="connsiteX26" fmla="*/ 31783 w 195260"/>
                <a:gd name="connsiteY26" fmla="*/ 295616 h 314040"/>
                <a:gd name="connsiteX27" fmla="*/ 29926 w 195260"/>
                <a:gd name="connsiteY27" fmla="*/ 295252 h 314040"/>
                <a:gd name="connsiteX28" fmla="*/ 28616 w 195260"/>
                <a:gd name="connsiteY28" fmla="*/ 294852 h 314040"/>
                <a:gd name="connsiteX29" fmla="*/ 28579 w 195260"/>
                <a:gd name="connsiteY29" fmla="*/ 294852 h 314040"/>
                <a:gd name="connsiteX30" fmla="*/ 28434 w 195260"/>
                <a:gd name="connsiteY30" fmla="*/ 294742 h 314040"/>
                <a:gd name="connsiteX31" fmla="*/ 27050 w 195260"/>
                <a:gd name="connsiteY31" fmla="*/ 293869 h 314040"/>
                <a:gd name="connsiteX32" fmla="*/ 25958 w 195260"/>
                <a:gd name="connsiteY32" fmla="*/ 292849 h 314040"/>
                <a:gd name="connsiteX33" fmla="*/ 25594 w 195260"/>
                <a:gd name="connsiteY33" fmla="*/ 292449 h 314040"/>
                <a:gd name="connsiteX34" fmla="*/ 25521 w 195260"/>
                <a:gd name="connsiteY34" fmla="*/ 292303 h 314040"/>
                <a:gd name="connsiteX35" fmla="*/ 24174 w 195260"/>
                <a:gd name="connsiteY35" fmla="*/ 289900 h 314040"/>
                <a:gd name="connsiteX36" fmla="*/ 23846 w 195260"/>
                <a:gd name="connsiteY36" fmla="*/ 289027 h 314040"/>
                <a:gd name="connsiteX37" fmla="*/ 23082 w 195260"/>
                <a:gd name="connsiteY37" fmla="*/ 286442 h 314040"/>
                <a:gd name="connsiteX38" fmla="*/ 22499 w 195260"/>
                <a:gd name="connsiteY38" fmla="*/ 283675 h 314040"/>
                <a:gd name="connsiteX39" fmla="*/ 22426 w 195260"/>
                <a:gd name="connsiteY39" fmla="*/ 283238 h 314040"/>
                <a:gd name="connsiteX40" fmla="*/ 22281 w 195260"/>
                <a:gd name="connsiteY40" fmla="*/ 282073 h 314040"/>
                <a:gd name="connsiteX41" fmla="*/ 22062 w 195260"/>
                <a:gd name="connsiteY41" fmla="*/ 268602 h 314040"/>
                <a:gd name="connsiteX42" fmla="*/ 24137 w 195260"/>
                <a:gd name="connsiteY42" fmla="*/ 241807 h 314040"/>
                <a:gd name="connsiteX43" fmla="*/ 24137 w 195260"/>
                <a:gd name="connsiteY43" fmla="*/ 231213 h 314040"/>
                <a:gd name="connsiteX44" fmla="*/ 18822 w 195260"/>
                <a:gd name="connsiteY44" fmla="*/ 146786 h 314040"/>
                <a:gd name="connsiteX45" fmla="*/ 28434 w 195260"/>
                <a:gd name="connsiteY45" fmla="*/ 110962 h 314040"/>
                <a:gd name="connsiteX46" fmla="*/ 39283 w 195260"/>
                <a:gd name="connsiteY46" fmla="*/ 90320 h 314040"/>
                <a:gd name="connsiteX47" fmla="*/ 46164 w 195260"/>
                <a:gd name="connsiteY47" fmla="*/ 79543 h 314040"/>
                <a:gd name="connsiteX48" fmla="*/ 49185 w 195260"/>
                <a:gd name="connsiteY48" fmla="*/ 75175 h 314040"/>
                <a:gd name="connsiteX49" fmla="*/ 50642 w 195260"/>
                <a:gd name="connsiteY49" fmla="*/ 73209 h 314040"/>
                <a:gd name="connsiteX50" fmla="*/ 93965 w 195260"/>
                <a:gd name="connsiteY50" fmla="*/ 35564 h 314040"/>
                <a:gd name="connsiteX51" fmla="*/ 107436 w 195260"/>
                <a:gd name="connsiteY51" fmla="*/ 28210 h 314040"/>
                <a:gd name="connsiteX52" fmla="*/ 119268 w 195260"/>
                <a:gd name="connsiteY52" fmla="*/ 23259 h 314040"/>
                <a:gd name="connsiteX53" fmla="*/ 132229 w 195260"/>
                <a:gd name="connsiteY53" fmla="*/ 19618 h 314040"/>
                <a:gd name="connsiteX54" fmla="*/ 135287 w 195260"/>
                <a:gd name="connsiteY54" fmla="*/ 19036 h 314040"/>
                <a:gd name="connsiteX55" fmla="*/ 136233 w 195260"/>
                <a:gd name="connsiteY55" fmla="*/ 18854 h 314040"/>
                <a:gd name="connsiteX56" fmla="*/ 136670 w 195260"/>
                <a:gd name="connsiteY56" fmla="*/ 18854 h 314040"/>
                <a:gd name="connsiteX57" fmla="*/ 143296 w 195260"/>
                <a:gd name="connsiteY57" fmla="*/ 18417 h 314040"/>
                <a:gd name="connsiteX58" fmla="*/ 148976 w 195260"/>
                <a:gd name="connsiteY58" fmla="*/ 18635 h 314040"/>
                <a:gd name="connsiteX59" fmla="*/ 149959 w 195260"/>
                <a:gd name="connsiteY59" fmla="*/ 18744 h 314040"/>
                <a:gd name="connsiteX60" fmla="*/ 149959 w 195260"/>
                <a:gd name="connsiteY60" fmla="*/ 18744 h 314040"/>
                <a:gd name="connsiteX61" fmla="*/ 152944 w 195260"/>
                <a:gd name="connsiteY61" fmla="*/ 19327 h 314040"/>
                <a:gd name="connsiteX62" fmla="*/ 157931 w 195260"/>
                <a:gd name="connsiteY62" fmla="*/ 20856 h 314040"/>
                <a:gd name="connsiteX63" fmla="*/ 158805 w 195260"/>
                <a:gd name="connsiteY63" fmla="*/ 21293 h 314040"/>
                <a:gd name="connsiteX64" fmla="*/ 161645 w 195260"/>
                <a:gd name="connsiteY64" fmla="*/ 22858 h 314040"/>
                <a:gd name="connsiteX65" fmla="*/ 163611 w 195260"/>
                <a:gd name="connsiteY65" fmla="*/ 24205 h 314040"/>
                <a:gd name="connsiteX66" fmla="*/ 164521 w 195260"/>
                <a:gd name="connsiteY66" fmla="*/ 25006 h 314040"/>
                <a:gd name="connsiteX67" fmla="*/ 168053 w 195260"/>
                <a:gd name="connsiteY67" fmla="*/ 28756 h 314040"/>
                <a:gd name="connsiteX68" fmla="*/ 169145 w 195260"/>
                <a:gd name="connsiteY68" fmla="*/ 30285 h 314040"/>
                <a:gd name="connsiteX69" fmla="*/ 170674 w 195260"/>
                <a:gd name="connsiteY69" fmla="*/ 32834 h 314040"/>
                <a:gd name="connsiteX70" fmla="*/ 172094 w 195260"/>
                <a:gd name="connsiteY70" fmla="*/ 35564 h 314040"/>
                <a:gd name="connsiteX71" fmla="*/ 172458 w 195260"/>
                <a:gd name="connsiteY71" fmla="*/ 36402 h 314040"/>
                <a:gd name="connsiteX72" fmla="*/ 173004 w 195260"/>
                <a:gd name="connsiteY72" fmla="*/ 37894 h 314040"/>
                <a:gd name="connsiteX73" fmla="*/ 163684 w 195260"/>
                <a:gd name="connsiteY73" fmla="*/ 117224 h 3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95260" h="314040">
                  <a:moveTo>
                    <a:pt x="161354" y="2689"/>
                  </a:moveTo>
                  <a:cubicBezTo>
                    <a:pt x="142350" y="-3719"/>
                    <a:pt x="121125" y="2362"/>
                    <a:pt x="103504" y="10080"/>
                  </a:cubicBezTo>
                  <a:cubicBezTo>
                    <a:pt x="83444" y="18854"/>
                    <a:pt x="64840" y="31996"/>
                    <a:pt x="49331" y="47396"/>
                  </a:cubicBezTo>
                  <a:cubicBezTo>
                    <a:pt x="29271" y="67311"/>
                    <a:pt x="13543" y="93778"/>
                    <a:pt x="5497" y="120828"/>
                  </a:cubicBezTo>
                  <a:cubicBezTo>
                    <a:pt x="-2694" y="148534"/>
                    <a:pt x="-145" y="177113"/>
                    <a:pt x="3022" y="205364"/>
                  </a:cubicBezTo>
                  <a:cubicBezTo>
                    <a:pt x="4005" y="213956"/>
                    <a:pt x="4988" y="222585"/>
                    <a:pt x="5862" y="231213"/>
                  </a:cubicBezTo>
                  <a:cubicBezTo>
                    <a:pt x="6663" y="239768"/>
                    <a:pt x="5352" y="248506"/>
                    <a:pt x="4624" y="257025"/>
                  </a:cubicBezTo>
                  <a:cubicBezTo>
                    <a:pt x="3750" y="267183"/>
                    <a:pt x="3167" y="277304"/>
                    <a:pt x="4733" y="287425"/>
                  </a:cubicBezTo>
                  <a:cubicBezTo>
                    <a:pt x="6153" y="296563"/>
                    <a:pt x="10594" y="305664"/>
                    <a:pt x="18932" y="310324"/>
                  </a:cubicBezTo>
                  <a:cubicBezTo>
                    <a:pt x="29635" y="316332"/>
                    <a:pt x="43943" y="314256"/>
                    <a:pt x="54755" y="309742"/>
                  </a:cubicBezTo>
                  <a:cubicBezTo>
                    <a:pt x="69245" y="303698"/>
                    <a:pt x="80459" y="291794"/>
                    <a:pt x="89851" y="279561"/>
                  </a:cubicBezTo>
                  <a:cubicBezTo>
                    <a:pt x="99062" y="267620"/>
                    <a:pt x="106671" y="254659"/>
                    <a:pt x="112897" y="240970"/>
                  </a:cubicBezTo>
                  <a:cubicBezTo>
                    <a:pt x="120506" y="224187"/>
                    <a:pt x="126986" y="206675"/>
                    <a:pt x="137289" y="191311"/>
                  </a:cubicBezTo>
                  <a:cubicBezTo>
                    <a:pt x="147082" y="176712"/>
                    <a:pt x="157968" y="162878"/>
                    <a:pt x="167325" y="147951"/>
                  </a:cubicBezTo>
                  <a:cubicBezTo>
                    <a:pt x="185346" y="119226"/>
                    <a:pt x="198416" y="86351"/>
                    <a:pt x="194593" y="51874"/>
                  </a:cubicBezTo>
                  <a:cubicBezTo>
                    <a:pt x="192227" y="30540"/>
                    <a:pt x="182943" y="10007"/>
                    <a:pt x="161281" y="2725"/>
                  </a:cubicBezTo>
                  <a:close/>
                  <a:moveTo>
                    <a:pt x="163829" y="117115"/>
                  </a:moveTo>
                  <a:cubicBezTo>
                    <a:pt x="156730" y="131605"/>
                    <a:pt x="147811" y="145111"/>
                    <a:pt x="138563" y="158254"/>
                  </a:cubicBezTo>
                  <a:cubicBezTo>
                    <a:pt x="128988" y="171907"/>
                    <a:pt x="118867" y="184940"/>
                    <a:pt x="111477" y="199976"/>
                  </a:cubicBezTo>
                  <a:cubicBezTo>
                    <a:pt x="104378" y="214430"/>
                    <a:pt x="98917" y="229611"/>
                    <a:pt x="91308" y="243810"/>
                  </a:cubicBezTo>
                  <a:cubicBezTo>
                    <a:pt x="84754" y="256079"/>
                    <a:pt x="76963" y="267947"/>
                    <a:pt x="67425" y="278105"/>
                  </a:cubicBezTo>
                  <a:cubicBezTo>
                    <a:pt x="62983" y="282801"/>
                    <a:pt x="58250" y="287206"/>
                    <a:pt x="52680" y="290519"/>
                  </a:cubicBezTo>
                  <a:cubicBezTo>
                    <a:pt x="50023" y="292085"/>
                    <a:pt x="48020" y="293068"/>
                    <a:pt x="45326" y="293869"/>
                  </a:cubicBezTo>
                  <a:cubicBezTo>
                    <a:pt x="43870" y="294305"/>
                    <a:pt x="42414" y="294670"/>
                    <a:pt x="40957" y="294961"/>
                  </a:cubicBezTo>
                  <a:cubicBezTo>
                    <a:pt x="40266" y="295106"/>
                    <a:pt x="39574" y="295252"/>
                    <a:pt x="38882" y="295361"/>
                  </a:cubicBezTo>
                  <a:cubicBezTo>
                    <a:pt x="38628" y="295398"/>
                    <a:pt x="37936" y="295507"/>
                    <a:pt x="37608" y="295543"/>
                  </a:cubicBezTo>
                  <a:cubicBezTo>
                    <a:pt x="35678" y="295725"/>
                    <a:pt x="33712" y="295762"/>
                    <a:pt x="31783" y="295616"/>
                  </a:cubicBezTo>
                  <a:cubicBezTo>
                    <a:pt x="31455" y="295543"/>
                    <a:pt x="30290" y="295361"/>
                    <a:pt x="29926" y="295252"/>
                  </a:cubicBezTo>
                  <a:cubicBezTo>
                    <a:pt x="29490" y="295143"/>
                    <a:pt x="29053" y="294997"/>
                    <a:pt x="28616" y="294852"/>
                  </a:cubicBezTo>
                  <a:lnTo>
                    <a:pt x="28579" y="294852"/>
                  </a:lnTo>
                  <a:cubicBezTo>
                    <a:pt x="28579" y="294852"/>
                    <a:pt x="28506" y="294779"/>
                    <a:pt x="28434" y="294742"/>
                  </a:cubicBezTo>
                  <a:cubicBezTo>
                    <a:pt x="27960" y="294451"/>
                    <a:pt x="27487" y="294160"/>
                    <a:pt x="27050" y="293869"/>
                  </a:cubicBezTo>
                  <a:cubicBezTo>
                    <a:pt x="26904" y="293723"/>
                    <a:pt x="26322" y="293213"/>
                    <a:pt x="25958" y="292849"/>
                  </a:cubicBezTo>
                  <a:cubicBezTo>
                    <a:pt x="25812" y="292704"/>
                    <a:pt x="25703" y="292558"/>
                    <a:pt x="25594" y="292449"/>
                  </a:cubicBezTo>
                  <a:lnTo>
                    <a:pt x="25521" y="292303"/>
                  </a:lnTo>
                  <a:cubicBezTo>
                    <a:pt x="25048" y="291502"/>
                    <a:pt x="24611" y="290701"/>
                    <a:pt x="24174" y="289900"/>
                  </a:cubicBezTo>
                  <a:cubicBezTo>
                    <a:pt x="24065" y="289609"/>
                    <a:pt x="23956" y="289318"/>
                    <a:pt x="23846" y="289027"/>
                  </a:cubicBezTo>
                  <a:cubicBezTo>
                    <a:pt x="23592" y="288153"/>
                    <a:pt x="23300" y="287315"/>
                    <a:pt x="23082" y="286442"/>
                  </a:cubicBezTo>
                  <a:cubicBezTo>
                    <a:pt x="22863" y="285532"/>
                    <a:pt x="22718" y="284621"/>
                    <a:pt x="22499" y="283675"/>
                  </a:cubicBezTo>
                  <a:cubicBezTo>
                    <a:pt x="22499" y="283602"/>
                    <a:pt x="22463" y="283420"/>
                    <a:pt x="22426" y="283238"/>
                  </a:cubicBezTo>
                  <a:cubicBezTo>
                    <a:pt x="22390" y="282837"/>
                    <a:pt x="22281" y="282219"/>
                    <a:pt x="22281" y="282073"/>
                  </a:cubicBezTo>
                  <a:cubicBezTo>
                    <a:pt x="21880" y="277595"/>
                    <a:pt x="21844" y="273081"/>
                    <a:pt x="22062" y="268602"/>
                  </a:cubicBezTo>
                  <a:cubicBezTo>
                    <a:pt x="22426" y="259647"/>
                    <a:pt x="23628" y="250763"/>
                    <a:pt x="24137" y="241807"/>
                  </a:cubicBezTo>
                  <a:cubicBezTo>
                    <a:pt x="24356" y="238276"/>
                    <a:pt x="24429" y="234744"/>
                    <a:pt x="24137" y="231213"/>
                  </a:cubicBezTo>
                  <a:cubicBezTo>
                    <a:pt x="21262" y="203325"/>
                    <a:pt x="15982" y="174856"/>
                    <a:pt x="18822" y="146786"/>
                  </a:cubicBezTo>
                  <a:cubicBezTo>
                    <a:pt x="19987" y="135136"/>
                    <a:pt x="23446" y="122212"/>
                    <a:pt x="28434" y="110962"/>
                  </a:cubicBezTo>
                  <a:cubicBezTo>
                    <a:pt x="31601" y="103863"/>
                    <a:pt x="35278" y="96982"/>
                    <a:pt x="39283" y="90320"/>
                  </a:cubicBezTo>
                  <a:cubicBezTo>
                    <a:pt x="41503" y="86679"/>
                    <a:pt x="43797" y="83075"/>
                    <a:pt x="46164" y="79543"/>
                  </a:cubicBezTo>
                  <a:cubicBezTo>
                    <a:pt x="47147" y="78087"/>
                    <a:pt x="48166" y="76594"/>
                    <a:pt x="49185" y="75175"/>
                  </a:cubicBezTo>
                  <a:cubicBezTo>
                    <a:pt x="49367" y="74920"/>
                    <a:pt x="50423" y="73500"/>
                    <a:pt x="50642" y="73209"/>
                  </a:cubicBezTo>
                  <a:cubicBezTo>
                    <a:pt x="62947" y="57408"/>
                    <a:pt x="77510" y="45540"/>
                    <a:pt x="93965" y="35564"/>
                  </a:cubicBezTo>
                  <a:cubicBezTo>
                    <a:pt x="98334" y="32906"/>
                    <a:pt x="102848" y="30467"/>
                    <a:pt x="107436" y="28210"/>
                  </a:cubicBezTo>
                  <a:cubicBezTo>
                    <a:pt x="112278" y="25880"/>
                    <a:pt x="113953" y="25116"/>
                    <a:pt x="119268" y="23259"/>
                  </a:cubicBezTo>
                  <a:cubicBezTo>
                    <a:pt x="123527" y="21766"/>
                    <a:pt x="127824" y="20528"/>
                    <a:pt x="132229" y="19618"/>
                  </a:cubicBezTo>
                  <a:cubicBezTo>
                    <a:pt x="133248" y="19400"/>
                    <a:pt x="134267" y="19218"/>
                    <a:pt x="135287" y="19036"/>
                  </a:cubicBezTo>
                  <a:cubicBezTo>
                    <a:pt x="135796" y="18926"/>
                    <a:pt x="136051" y="18890"/>
                    <a:pt x="136233" y="18854"/>
                  </a:cubicBezTo>
                  <a:cubicBezTo>
                    <a:pt x="136306" y="18854"/>
                    <a:pt x="136416" y="18854"/>
                    <a:pt x="136670" y="18854"/>
                  </a:cubicBezTo>
                  <a:cubicBezTo>
                    <a:pt x="138891" y="18635"/>
                    <a:pt x="141075" y="18453"/>
                    <a:pt x="143296" y="18417"/>
                  </a:cubicBezTo>
                  <a:cubicBezTo>
                    <a:pt x="145189" y="18417"/>
                    <a:pt x="147082" y="18490"/>
                    <a:pt x="148976" y="18635"/>
                  </a:cubicBezTo>
                  <a:cubicBezTo>
                    <a:pt x="149303" y="18635"/>
                    <a:pt x="149631" y="18708"/>
                    <a:pt x="149959" y="18744"/>
                  </a:cubicBezTo>
                  <a:lnTo>
                    <a:pt x="149959" y="18744"/>
                  </a:lnTo>
                  <a:cubicBezTo>
                    <a:pt x="150942" y="18926"/>
                    <a:pt x="151961" y="19108"/>
                    <a:pt x="152944" y="19327"/>
                  </a:cubicBezTo>
                  <a:cubicBezTo>
                    <a:pt x="154655" y="19727"/>
                    <a:pt x="156293" y="20273"/>
                    <a:pt x="157931" y="20856"/>
                  </a:cubicBezTo>
                  <a:cubicBezTo>
                    <a:pt x="158223" y="21002"/>
                    <a:pt x="158514" y="21111"/>
                    <a:pt x="158805" y="21293"/>
                  </a:cubicBezTo>
                  <a:cubicBezTo>
                    <a:pt x="159752" y="21802"/>
                    <a:pt x="160735" y="22312"/>
                    <a:pt x="161645" y="22858"/>
                  </a:cubicBezTo>
                  <a:cubicBezTo>
                    <a:pt x="162337" y="23259"/>
                    <a:pt x="162956" y="23732"/>
                    <a:pt x="163611" y="24205"/>
                  </a:cubicBezTo>
                  <a:cubicBezTo>
                    <a:pt x="163902" y="24460"/>
                    <a:pt x="164230" y="24715"/>
                    <a:pt x="164521" y="25006"/>
                  </a:cubicBezTo>
                  <a:cubicBezTo>
                    <a:pt x="165759" y="26208"/>
                    <a:pt x="166961" y="27409"/>
                    <a:pt x="168053" y="28756"/>
                  </a:cubicBezTo>
                  <a:cubicBezTo>
                    <a:pt x="168271" y="29084"/>
                    <a:pt x="168963" y="29994"/>
                    <a:pt x="169145" y="30285"/>
                  </a:cubicBezTo>
                  <a:cubicBezTo>
                    <a:pt x="169691" y="31123"/>
                    <a:pt x="170200" y="31960"/>
                    <a:pt x="170674" y="32834"/>
                  </a:cubicBezTo>
                  <a:cubicBezTo>
                    <a:pt x="171184" y="33744"/>
                    <a:pt x="171620" y="34654"/>
                    <a:pt x="172094" y="35564"/>
                  </a:cubicBezTo>
                  <a:cubicBezTo>
                    <a:pt x="172239" y="35855"/>
                    <a:pt x="172349" y="36110"/>
                    <a:pt x="172458" y="36402"/>
                  </a:cubicBezTo>
                  <a:cubicBezTo>
                    <a:pt x="172494" y="36547"/>
                    <a:pt x="172967" y="37785"/>
                    <a:pt x="173004" y="37894"/>
                  </a:cubicBezTo>
                  <a:cubicBezTo>
                    <a:pt x="181523" y="63270"/>
                    <a:pt x="175698" y="92759"/>
                    <a:pt x="163684" y="117224"/>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96" name="Freeform: Shape 95">
              <a:extLst>
                <a:ext uri="{FF2B5EF4-FFF2-40B4-BE49-F238E27FC236}">
                  <a16:creationId xmlns:a16="http://schemas.microsoft.com/office/drawing/2014/main" id="{4950CFFE-9BBA-9CFA-6D45-7E9E5EC1743E}"/>
                </a:ext>
              </a:extLst>
            </p:cNvPr>
            <p:cNvSpPr/>
            <p:nvPr/>
          </p:nvSpPr>
          <p:spPr>
            <a:xfrm>
              <a:off x="7892532" y="3963037"/>
              <a:ext cx="69428" cy="103377"/>
            </a:xfrm>
            <a:custGeom>
              <a:avLst/>
              <a:gdLst>
                <a:gd name="connsiteX0" fmla="*/ 33208 w 69428"/>
                <a:gd name="connsiteY0" fmla="*/ 2777 h 103377"/>
                <a:gd name="connsiteX1" fmla="*/ 17845 w 69428"/>
                <a:gd name="connsiteY1" fmla="*/ 10678 h 103377"/>
                <a:gd name="connsiteX2" fmla="*/ 9544 w 69428"/>
                <a:gd name="connsiteY2" fmla="*/ 14828 h 103377"/>
                <a:gd name="connsiteX3" fmla="*/ 224 w 69428"/>
                <a:gd name="connsiteY3" fmla="*/ 43735 h 103377"/>
                <a:gd name="connsiteX4" fmla="*/ 988 w 69428"/>
                <a:gd name="connsiteY4" fmla="*/ 67144 h 103377"/>
                <a:gd name="connsiteX5" fmla="*/ 17553 w 69428"/>
                <a:gd name="connsiteY5" fmla="*/ 102022 h 103377"/>
                <a:gd name="connsiteX6" fmla="*/ 38997 w 69428"/>
                <a:gd name="connsiteY6" fmla="*/ 100857 h 103377"/>
                <a:gd name="connsiteX7" fmla="*/ 60258 w 69428"/>
                <a:gd name="connsiteY7" fmla="*/ 88405 h 103377"/>
                <a:gd name="connsiteX8" fmla="*/ 64263 w 69428"/>
                <a:gd name="connsiteY8" fmla="*/ 43225 h 103377"/>
                <a:gd name="connsiteX9" fmla="*/ 33208 w 69428"/>
                <a:gd name="connsiteY9" fmla="*/ 2741 h 103377"/>
                <a:gd name="connsiteX10" fmla="*/ 22723 w 69428"/>
                <a:gd name="connsiteY10" fmla="*/ 84182 h 103377"/>
                <a:gd name="connsiteX11" fmla="*/ 22795 w 69428"/>
                <a:gd name="connsiteY11" fmla="*/ 84255 h 103377"/>
                <a:gd name="connsiteX12" fmla="*/ 22723 w 69428"/>
                <a:gd name="connsiteY12" fmla="*/ 84182 h 103377"/>
                <a:gd name="connsiteX13" fmla="*/ 49992 w 69428"/>
                <a:gd name="connsiteY13" fmla="*/ 71986 h 103377"/>
                <a:gd name="connsiteX14" fmla="*/ 39034 w 69428"/>
                <a:gd name="connsiteY14" fmla="*/ 81306 h 103377"/>
                <a:gd name="connsiteX15" fmla="*/ 31461 w 69428"/>
                <a:gd name="connsiteY15" fmla="*/ 84182 h 103377"/>
                <a:gd name="connsiteX16" fmla="*/ 24652 w 69428"/>
                <a:gd name="connsiteY16" fmla="*/ 85202 h 103377"/>
                <a:gd name="connsiteX17" fmla="*/ 24289 w 69428"/>
                <a:gd name="connsiteY17" fmla="*/ 85129 h 103377"/>
                <a:gd name="connsiteX18" fmla="*/ 23597 w 69428"/>
                <a:gd name="connsiteY18" fmla="*/ 85056 h 103377"/>
                <a:gd name="connsiteX19" fmla="*/ 23706 w 69428"/>
                <a:gd name="connsiteY19" fmla="*/ 85202 h 103377"/>
                <a:gd name="connsiteX20" fmla="*/ 23597 w 69428"/>
                <a:gd name="connsiteY20" fmla="*/ 85056 h 103377"/>
                <a:gd name="connsiteX21" fmla="*/ 23488 w 69428"/>
                <a:gd name="connsiteY21" fmla="*/ 84947 h 103377"/>
                <a:gd name="connsiteX22" fmla="*/ 23306 w 69428"/>
                <a:gd name="connsiteY22" fmla="*/ 84765 h 103377"/>
                <a:gd name="connsiteX23" fmla="*/ 22832 w 69428"/>
                <a:gd name="connsiteY23" fmla="*/ 84328 h 103377"/>
                <a:gd name="connsiteX24" fmla="*/ 22359 w 69428"/>
                <a:gd name="connsiteY24" fmla="*/ 83636 h 103377"/>
                <a:gd name="connsiteX25" fmla="*/ 21922 w 69428"/>
                <a:gd name="connsiteY25" fmla="*/ 82835 h 103377"/>
                <a:gd name="connsiteX26" fmla="*/ 21303 w 69428"/>
                <a:gd name="connsiteY26" fmla="*/ 81343 h 103377"/>
                <a:gd name="connsiteX27" fmla="*/ 19264 w 69428"/>
                <a:gd name="connsiteY27" fmla="*/ 68455 h 103377"/>
                <a:gd name="connsiteX28" fmla="*/ 25235 w 69428"/>
                <a:gd name="connsiteY28" fmla="*/ 24039 h 103377"/>
                <a:gd name="connsiteX29" fmla="*/ 26255 w 69428"/>
                <a:gd name="connsiteY29" fmla="*/ 21927 h 103377"/>
                <a:gd name="connsiteX30" fmla="*/ 42892 w 69428"/>
                <a:gd name="connsiteY30" fmla="*/ 42388 h 103377"/>
                <a:gd name="connsiteX31" fmla="*/ 50611 w 69428"/>
                <a:gd name="connsiteY31" fmla="*/ 58552 h 103377"/>
                <a:gd name="connsiteX32" fmla="*/ 49992 w 69428"/>
                <a:gd name="connsiteY32" fmla="*/ 71986 h 1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428" h="103377">
                  <a:moveTo>
                    <a:pt x="33208" y="2777"/>
                  </a:moveTo>
                  <a:cubicBezTo>
                    <a:pt x="26582" y="-4140"/>
                    <a:pt x="16825" y="3141"/>
                    <a:pt x="17845" y="10678"/>
                  </a:cubicBezTo>
                  <a:cubicBezTo>
                    <a:pt x="14823" y="10423"/>
                    <a:pt x="11656" y="11551"/>
                    <a:pt x="9544" y="14828"/>
                  </a:cubicBezTo>
                  <a:cubicBezTo>
                    <a:pt x="3901" y="23602"/>
                    <a:pt x="1097" y="33395"/>
                    <a:pt x="224" y="43735"/>
                  </a:cubicBezTo>
                  <a:cubicBezTo>
                    <a:pt x="-431" y="51562"/>
                    <a:pt x="515" y="59353"/>
                    <a:pt x="988" y="67144"/>
                  </a:cubicBezTo>
                  <a:cubicBezTo>
                    <a:pt x="1789" y="80068"/>
                    <a:pt x="3464" y="96779"/>
                    <a:pt x="17553" y="102022"/>
                  </a:cubicBezTo>
                  <a:cubicBezTo>
                    <a:pt x="24362" y="104570"/>
                    <a:pt x="32298" y="103150"/>
                    <a:pt x="38997" y="100857"/>
                  </a:cubicBezTo>
                  <a:cubicBezTo>
                    <a:pt x="46715" y="98235"/>
                    <a:pt x="54433" y="94267"/>
                    <a:pt x="60258" y="88405"/>
                  </a:cubicBezTo>
                  <a:cubicBezTo>
                    <a:pt x="72600" y="76027"/>
                    <a:pt x="70961" y="57933"/>
                    <a:pt x="64263" y="43225"/>
                  </a:cubicBezTo>
                  <a:cubicBezTo>
                    <a:pt x="57164" y="27716"/>
                    <a:pt x="44822" y="14901"/>
                    <a:pt x="33208" y="2741"/>
                  </a:cubicBezTo>
                  <a:close/>
                  <a:moveTo>
                    <a:pt x="22723" y="84182"/>
                  </a:moveTo>
                  <a:lnTo>
                    <a:pt x="22795" y="84255"/>
                  </a:lnTo>
                  <a:lnTo>
                    <a:pt x="22723" y="84182"/>
                  </a:lnTo>
                  <a:close/>
                  <a:moveTo>
                    <a:pt x="49992" y="71986"/>
                  </a:moveTo>
                  <a:cubicBezTo>
                    <a:pt x="48462" y="75481"/>
                    <a:pt x="43693" y="78903"/>
                    <a:pt x="39034" y="81306"/>
                  </a:cubicBezTo>
                  <a:cubicBezTo>
                    <a:pt x="36630" y="82544"/>
                    <a:pt x="34082" y="83454"/>
                    <a:pt x="31461" y="84182"/>
                  </a:cubicBezTo>
                  <a:cubicBezTo>
                    <a:pt x="28366" y="85020"/>
                    <a:pt x="27492" y="85311"/>
                    <a:pt x="24652" y="85202"/>
                  </a:cubicBezTo>
                  <a:cubicBezTo>
                    <a:pt x="24616" y="85202"/>
                    <a:pt x="24507" y="85202"/>
                    <a:pt x="24289" y="85129"/>
                  </a:cubicBezTo>
                  <a:cubicBezTo>
                    <a:pt x="24179" y="85129"/>
                    <a:pt x="23851" y="85093"/>
                    <a:pt x="23597" y="85056"/>
                  </a:cubicBezTo>
                  <a:lnTo>
                    <a:pt x="23706" y="85202"/>
                  </a:lnTo>
                  <a:cubicBezTo>
                    <a:pt x="23706" y="85202"/>
                    <a:pt x="23633" y="85093"/>
                    <a:pt x="23597" y="85056"/>
                  </a:cubicBezTo>
                  <a:cubicBezTo>
                    <a:pt x="23196" y="85020"/>
                    <a:pt x="22868" y="84947"/>
                    <a:pt x="23488" y="84947"/>
                  </a:cubicBezTo>
                  <a:cubicBezTo>
                    <a:pt x="23415" y="84874"/>
                    <a:pt x="23379" y="84801"/>
                    <a:pt x="23306" y="84765"/>
                  </a:cubicBezTo>
                  <a:cubicBezTo>
                    <a:pt x="23160" y="84656"/>
                    <a:pt x="22978" y="84474"/>
                    <a:pt x="22832" y="84328"/>
                  </a:cubicBezTo>
                  <a:cubicBezTo>
                    <a:pt x="22832" y="84328"/>
                    <a:pt x="22505" y="83818"/>
                    <a:pt x="22359" y="83636"/>
                  </a:cubicBezTo>
                  <a:cubicBezTo>
                    <a:pt x="22213" y="83382"/>
                    <a:pt x="22068" y="83090"/>
                    <a:pt x="21922" y="82835"/>
                  </a:cubicBezTo>
                  <a:cubicBezTo>
                    <a:pt x="21922" y="82835"/>
                    <a:pt x="21376" y="81561"/>
                    <a:pt x="21303" y="81343"/>
                  </a:cubicBezTo>
                  <a:cubicBezTo>
                    <a:pt x="19629" y="75954"/>
                    <a:pt x="19629" y="73989"/>
                    <a:pt x="19264" y="68455"/>
                  </a:cubicBezTo>
                  <a:cubicBezTo>
                    <a:pt x="18245" y="52945"/>
                    <a:pt x="16388" y="37800"/>
                    <a:pt x="25235" y="24039"/>
                  </a:cubicBezTo>
                  <a:cubicBezTo>
                    <a:pt x="25672" y="23347"/>
                    <a:pt x="26000" y="22619"/>
                    <a:pt x="26255" y="21927"/>
                  </a:cubicBezTo>
                  <a:cubicBezTo>
                    <a:pt x="32262" y="28371"/>
                    <a:pt x="38087" y="34997"/>
                    <a:pt x="42892" y="42388"/>
                  </a:cubicBezTo>
                  <a:cubicBezTo>
                    <a:pt x="46278" y="47630"/>
                    <a:pt x="49082" y="52727"/>
                    <a:pt x="50611" y="58552"/>
                  </a:cubicBezTo>
                  <a:cubicBezTo>
                    <a:pt x="51776" y="63067"/>
                    <a:pt x="52066" y="67326"/>
                    <a:pt x="49992" y="71986"/>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97" name="Freeform: Shape 96">
              <a:extLst>
                <a:ext uri="{FF2B5EF4-FFF2-40B4-BE49-F238E27FC236}">
                  <a16:creationId xmlns:a16="http://schemas.microsoft.com/office/drawing/2014/main" id="{40B845FA-8B39-10C8-D32D-F326A39FE538}"/>
                </a:ext>
              </a:extLst>
            </p:cNvPr>
            <p:cNvSpPr/>
            <p:nvPr/>
          </p:nvSpPr>
          <p:spPr>
            <a:xfrm>
              <a:off x="7916026" y="4047680"/>
              <a:ext cx="313" cy="267"/>
            </a:xfrm>
            <a:custGeom>
              <a:avLst/>
              <a:gdLst>
                <a:gd name="connsiteX0" fmla="*/ 67 w 313"/>
                <a:gd name="connsiteY0" fmla="*/ 267 h 267"/>
                <a:gd name="connsiteX1" fmla="*/ 67 w 313"/>
                <a:gd name="connsiteY1" fmla="*/ 267 h 267"/>
                <a:gd name="connsiteX2" fmla="*/ 67 w 313"/>
                <a:gd name="connsiteY2" fmla="*/ 267 h 267"/>
              </a:gdLst>
              <a:ahLst/>
              <a:cxnLst>
                <a:cxn ang="0">
                  <a:pos x="connsiteX0" y="connsiteY0"/>
                </a:cxn>
                <a:cxn ang="0">
                  <a:pos x="connsiteX1" y="connsiteY1"/>
                </a:cxn>
                <a:cxn ang="0">
                  <a:pos x="connsiteX2" y="connsiteY2"/>
                </a:cxn>
              </a:cxnLst>
              <a:rect l="l" t="t" r="r" b="b"/>
              <a:pathLst>
                <a:path w="313" h="267">
                  <a:moveTo>
                    <a:pt x="67" y="267"/>
                  </a:moveTo>
                  <a:cubicBezTo>
                    <a:pt x="759" y="231"/>
                    <a:pt x="-261" y="-315"/>
                    <a:pt x="67" y="267"/>
                  </a:cubicBezTo>
                  <a:lnTo>
                    <a:pt x="67" y="267"/>
                  </a:ln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98" name="Freeform: Shape 97">
              <a:extLst>
                <a:ext uri="{FF2B5EF4-FFF2-40B4-BE49-F238E27FC236}">
                  <a16:creationId xmlns:a16="http://schemas.microsoft.com/office/drawing/2014/main" id="{650B1995-A337-03E5-5C2B-71D8D4420C41}"/>
                </a:ext>
              </a:extLst>
            </p:cNvPr>
            <p:cNvSpPr/>
            <p:nvPr/>
          </p:nvSpPr>
          <p:spPr>
            <a:xfrm>
              <a:off x="7916056" y="4047947"/>
              <a:ext cx="108" cy="145"/>
            </a:xfrm>
            <a:custGeom>
              <a:avLst/>
              <a:gdLst>
                <a:gd name="connsiteX0" fmla="*/ 36 w 108"/>
                <a:gd name="connsiteY0" fmla="*/ 0 h 145"/>
                <a:gd name="connsiteX1" fmla="*/ 0 w 108"/>
                <a:gd name="connsiteY1" fmla="*/ 0 h 145"/>
                <a:gd name="connsiteX2" fmla="*/ 108 w 108"/>
                <a:gd name="connsiteY2" fmla="*/ 146 h 145"/>
                <a:gd name="connsiteX3" fmla="*/ 108 w 108"/>
                <a:gd name="connsiteY3" fmla="*/ 146 h 145"/>
                <a:gd name="connsiteX4" fmla="*/ 36 w 108"/>
                <a:gd name="connsiteY4" fmla="*/ 73 h 145"/>
                <a:gd name="connsiteX5" fmla="*/ 36 w 108"/>
                <a:gd name="connsiteY5" fmla="*/ 36 h 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 h="145">
                  <a:moveTo>
                    <a:pt x="36" y="0"/>
                  </a:moveTo>
                  <a:lnTo>
                    <a:pt x="0" y="0"/>
                  </a:lnTo>
                  <a:cubicBezTo>
                    <a:pt x="0" y="0"/>
                    <a:pt x="73" y="73"/>
                    <a:pt x="108" y="146"/>
                  </a:cubicBezTo>
                  <a:lnTo>
                    <a:pt x="108" y="146"/>
                  </a:lnTo>
                  <a:lnTo>
                    <a:pt x="36" y="73"/>
                  </a:lnTo>
                  <a:cubicBezTo>
                    <a:pt x="36" y="73"/>
                    <a:pt x="36" y="73"/>
                    <a:pt x="36" y="36"/>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99" name="Freeform: Shape 98">
              <a:extLst>
                <a:ext uri="{FF2B5EF4-FFF2-40B4-BE49-F238E27FC236}">
                  <a16:creationId xmlns:a16="http://schemas.microsoft.com/office/drawing/2014/main" id="{5AFFFEB1-505C-0E16-1A85-7A1C777676F1}"/>
                </a:ext>
              </a:extLst>
            </p:cNvPr>
            <p:cNvSpPr/>
            <p:nvPr/>
          </p:nvSpPr>
          <p:spPr>
            <a:xfrm>
              <a:off x="9315831" y="5341611"/>
              <a:ext cx="104477" cy="130731"/>
            </a:xfrm>
            <a:custGeom>
              <a:avLst/>
              <a:gdLst>
                <a:gd name="connsiteX0" fmla="*/ 96133 w 104477"/>
                <a:gd name="connsiteY0" fmla="*/ 9181 h 130731"/>
                <a:gd name="connsiteX1" fmla="*/ 76328 w 104477"/>
                <a:gd name="connsiteY1" fmla="*/ 8598 h 130731"/>
                <a:gd name="connsiteX2" fmla="*/ 69884 w 104477"/>
                <a:gd name="connsiteY2" fmla="*/ 17663 h 130731"/>
                <a:gd name="connsiteX3" fmla="*/ 63549 w 104477"/>
                <a:gd name="connsiteY3" fmla="*/ 14788 h 130731"/>
                <a:gd name="connsiteX4" fmla="*/ 46438 w 104477"/>
                <a:gd name="connsiteY4" fmla="*/ 9181 h 130731"/>
                <a:gd name="connsiteX5" fmla="*/ 30456 w 104477"/>
                <a:gd name="connsiteY5" fmla="*/ 625 h 130731"/>
                <a:gd name="connsiteX6" fmla="*/ 6646 w 104477"/>
                <a:gd name="connsiteY6" fmla="*/ 22688 h 130731"/>
                <a:gd name="connsiteX7" fmla="*/ 2313 w 104477"/>
                <a:gd name="connsiteY7" fmla="*/ 67286 h 130731"/>
                <a:gd name="connsiteX8" fmla="*/ 238 w 104477"/>
                <a:gd name="connsiteY8" fmla="*/ 90549 h 130731"/>
                <a:gd name="connsiteX9" fmla="*/ 6828 w 104477"/>
                <a:gd name="connsiteY9" fmla="*/ 106896 h 130731"/>
                <a:gd name="connsiteX10" fmla="*/ 33259 w 104477"/>
                <a:gd name="connsiteY10" fmla="*/ 130123 h 130731"/>
                <a:gd name="connsiteX11" fmla="*/ 51608 w 104477"/>
                <a:gd name="connsiteY11" fmla="*/ 125900 h 130731"/>
                <a:gd name="connsiteX12" fmla="*/ 58707 w 104477"/>
                <a:gd name="connsiteY12" fmla="*/ 112903 h 130731"/>
                <a:gd name="connsiteX13" fmla="*/ 59654 w 104477"/>
                <a:gd name="connsiteY13" fmla="*/ 109954 h 130731"/>
                <a:gd name="connsiteX14" fmla="*/ 60200 w 104477"/>
                <a:gd name="connsiteY14" fmla="*/ 108389 h 130731"/>
                <a:gd name="connsiteX15" fmla="*/ 61365 w 104477"/>
                <a:gd name="connsiteY15" fmla="*/ 106314 h 130731"/>
                <a:gd name="connsiteX16" fmla="*/ 62676 w 104477"/>
                <a:gd name="connsiteY16" fmla="*/ 105294 h 130731"/>
                <a:gd name="connsiteX17" fmla="*/ 75454 w 104477"/>
                <a:gd name="connsiteY17" fmla="*/ 101290 h 130731"/>
                <a:gd name="connsiteX18" fmla="*/ 99774 w 104477"/>
                <a:gd name="connsiteY18" fmla="*/ 73075 h 130731"/>
                <a:gd name="connsiteX19" fmla="*/ 103779 w 104477"/>
                <a:gd name="connsiteY19" fmla="*/ 47481 h 130731"/>
                <a:gd name="connsiteX20" fmla="*/ 104142 w 104477"/>
                <a:gd name="connsiteY20" fmla="*/ 24544 h 130731"/>
                <a:gd name="connsiteX21" fmla="*/ 96133 w 104477"/>
                <a:gd name="connsiteY21" fmla="*/ 9144 h 130731"/>
                <a:gd name="connsiteX22" fmla="*/ 87796 w 104477"/>
                <a:gd name="connsiteY22" fmla="*/ 25236 h 130731"/>
                <a:gd name="connsiteX23" fmla="*/ 87577 w 104477"/>
                <a:gd name="connsiteY23" fmla="*/ 25163 h 130731"/>
                <a:gd name="connsiteX24" fmla="*/ 87796 w 104477"/>
                <a:gd name="connsiteY24" fmla="*/ 25236 h 130731"/>
                <a:gd name="connsiteX25" fmla="*/ 85430 w 104477"/>
                <a:gd name="connsiteY25" fmla="*/ 22906 h 130731"/>
                <a:gd name="connsiteX26" fmla="*/ 85648 w 104477"/>
                <a:gd name="connsiteY26" fmla="*/ 23853 h 130731"/>
                <a:gd name="connsiteX27" fmla="*/ 85430 w 104477"/>
                <a:gd name="connsiteY27" fmla="*/ 22906 h 130731"/>
                <a:gd name="connsiteX28" fmla="*/ 26160 w 104477"/>
                <a:gd name="connsiteY28" fmla="*/ 18137 h 130731"/>
                <a:gd name="connsiteX29" fmla="*/ 26087 w 104477"/>
                <a:gd name="connsiteY29" fmla="*/ 18137 h 130731"/>
                <a:gd name="connsiteX30" fmla="*/ 25250 w 104477"/>
                <a:gd name="connsiteY30" fmla="*/ 18064 h 130731"/>
                <a:gd name="connsiteX31" fmla="*/ 26160 w 104477"/>
                <a:gd name="connsiteY31" fmla="*/ 18137 h 130731"/>
                <a:gd name="connsiteX32" fmla="*/ 59982 w 104477"/>
                <a:gd name="connsiteY32" fmla="*/ 108789 h 130731"/>
                <a:gd name="connsiteX33" fmla="*/ 59982 w 104477"/>
                <a:gd name="connsiteY33" fmla="*/ 108789 h 130731"/>
                <a:gd name="connsiteX34" fmla="*/ 59982 w 104477"/>
                <a:gd name="connsiteY34" fmla="*/ 108789 h 130731"/>
                <a:gd name="connsiteX35" fmla="*/ 82590 w 104477"/>
                <a:gd name="connsiteY35" fmla="*/ 66812 h 130731"/>
                <a:gd name="connsiteX36" fmla="*/ 76910 w 104477"/>
                <a:gd name="connsiteY36" fmla="*/ 80283 h 130731"/>
                <a:gd name="connsiteX37" fmla="*/ 68755 w 104477"/>
                <a:gd name="connsiteY37" fmla="*/ 84215 h 130731"/>
                <a:gd name="connsiteX38" fmla="*/ 45018 w 104477"/>
                <a:gd name="connsiteY38" fmla="*/ 98159 h 130731"/>
                <a:gd name="connsiteX39" fmla="*/ 41014 w 104477"/>
                <a:gd name="connsiteY39" fmla="*/ 108534 h 130731"/>
                <a:gd name="connsiteX40" fmla="*/ 40358 w 104477"/>
                <a:gd name="connsiteY40" fmla="*/ 110500 h 130731"/>
                <a:gd name="connsiteX41" fmla="*/ 39739 w 104477"/>
                <a:gd name="connsiteY41" fmla="*/ 111847 h 130731"/>
                <a:gd name="connsiteX42" fmla="*/ 39411 w 104477"/>
                <a:gd name="connsiteY42" fmla="*/ 112393 h 130731"/>
                <a:gd name="connsiteX43" fmla="*/ 37883 w 104477"/>
                <a:gd name="connsiteY43" fmla="*/ 112466 h 130731"/>
                <a:gd name="connsiteX44" fmla="*/ 36463 w 104477"/>
                <a:gd name="connsiteY44" fmla="*/ 112066 h 130731"/>
                <a:gd name="connsiteX45" fmla="*/ 33405 w 104477"/>
                <a:gd name="connsiteY45" fmla="*/ 110100 h 130731"/>
                <a:gd name="connsiteX46" fmla="*/ 24485 w 104477"/>
                <a:gd name="connsiteY46" fmla="*/ 100525 h 130731"/>
                <a:gd name="connsiteX47" fmla="*/ 20881 w 104477"/>
                <a:gd name="connsiteY47" fmla="*/ 94955 h 130731"/>
                <a:gd name="connsiteX48" fmla="*/ 19497 w 104477"/>
                <a:gd name="connsiteY48" fmla="*/ 92406 h 130731"/>
                <a:gd name="connsiteX49" fmla="*/ 18951 w 104477"/>
                <a:gd name="connsiteY49" fmla="*/ 91096 h 130731"/>
                <a:gd name="connsiteX50" fmla="*/ 19898 w 104477"/>
                <a:gd name="connsiteY50" fmla="*/ 72965 h 130731"/>
                <a:gd name="connsiteX51" fmla="*/ 22373 w 104477"/>
                <a:gd name="connsiteY51" fmla="*/ 36923 h 130731"/>
                <a:gd name="connsiteX52" fmla="*/ 27362 w 104477"/>
                <a:gd name="connsiteY52" fmla="*/ 18974 h 130731"/>
                <a:gd name="connsiteX53" fmla="*/ 27362 w 104477"/>
                <a:gd name="connsiteY53" fmla="*/ 18974 h 130731"/>
                <a:gd name="connsiteX54" fmla="*/ 42725 w 104477"/>
                <a:gd name="connsiteY54" fmla="*/ 27857 h 130731"/>
                <a:gd name="connsiteX55" fmla="*/ 63549 w 104477"/>
                <a:gd name="connsiteY55" fmla="*/ 32991 h 130731"/>
                <a:gd name="connsiteX56" fmla="*/ 72250 w 104477"/>
                <a:gd name="connsiteY56" fmla="*/ 23307 h 130731"/>
                <a:gd name="connsiteX57" fmla="*/ 81170 w 104477"/>
                <a:gd name="connsiteY57" fmla="*/ 26146 h 130731"/>
                <a:gd name="connsiteX58" fmla="*/ 85903 w 104477"/>
                <a:gd name="connsiteY58" fmla="*/ 25236 h 130731"/>
                <a:gd name="connsiteX59" fmla="*/ 86048 w 104477"/>
                <a:gd name="connsiteY59" fmla="*/ 26583 h 130731"/>
                <a:gd name="connsiteX60" fmla="*/ 86048 w 104477"/>
                <a:gd name="connsiteY60" fmla="*/ 31899 h 130731"/>
                <a:gd name="connsiteX61" fmla="*/ 82554 w 104477"/>
                <a:gd name="connsiteY61" fmla="*/ 66812 h 130731"/>
                <a:gd name="connsiteX62" fmla="*/ 87359 w 104477"/>
                <a:gd name="connsiteY62" fmla="*/ 25127 h 130731"/>
                <a:gd name="connsiteX63" fmla="*/ 87469 w 104477"/>
                <a:gd name="connsiteY63" fmla="*/ 25127 h 130731"/>
                <a:gd name="connsiteX64" fmla="*/ 87869 w 104477"/>
                <a:gd name="connsiteY64" fmla="*/ 25236 h 130731"/>
                <a:gd name="connsiteX65" fmla="*/ 87396 w 104477"/>
                <a:gd name="connsiteY65" fmla="*/ 25127 h 13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04477" h="130731">
                  <a:moveTo>
                    <a:pt x="96133" y="9181"/>
                  </a:moveTo>
                  <a:cubicBezTo>
                    <a:pt x="90126" y="5686"/>
                    <a:pt x="82699" y="7069"/>
                    <a:pt x="76328" y="8598"/>
                  </a:cubicBezTo>
                  <a:cubicBezTo>
                    <a:pt x="71413" y="9800"/>
                    <a:pt x="69520" y="13768"/>
                    <a:pt x="69884" y="17663"/>
                  </a:cubicBezTo>
                  <a:cubicBezTo>
                    <a:pt x="68427" y="16025"/>
                    <a:pt x="66316" y="14897"/>
                    <a:pt x="63549" y="14788"/>
                  </a:cubicBezTo>
                  <a:cubicBezTo>
                    <a:pt x="57178" y="14533"/>
                    <a:pt x="51863" y="12385"/>
                    <a:pt x="46438" y="9181"/>
                  </a:cubicBezTo>
                  <a:cubicBezTo>
                    <a:pt x="41305" y="6159"/>
                    <a:pt x="36281" y="2191"/>
                    <a:pt x="30456" y="625"/>
                  </a:cubicBezTo>
                  <a:cubicBezTo>
                    <a:pt x="16367" y="-3234"/>
                    <a:pt x="9558" y="11584"/>
                    <a:pt x="6646" y="22688"/>
                  </a:cubicBezTo>
                  <a:cubicBezTo>
                    <a:pt x="2824" y="37250"/>
                    <a:pt x="3369" y="52395"/>
                    <a:pt x="2313" y="67286"/>
                  </a:cubicBezTo>
                  <a:cubicBezTo>
                    <a:pt x="1768" y="75113"/>
                    <a:pt x="-781" y="82613"/>
                    <a:pt x="238" y="90549"/>
                  </a:cubicBezTo>
                  <a:cubicBezTo>
                    <a:pt x="1003" y="96484"/>
                    <a:pt x="3588" y="101872"/>
                    <a:pt x="6828" y="106896"/>
                  </a:cubicBezTo>
                  <a:cubicBezTo>
                    <a:pt x="12835" y="116253"/>
                    <a:pt x="21828" y="127429"/>
                    <a:pt x="33259" y="130123"/>
                  </a:cubicBezTo>
                  <a:cubicBezTo>
                    <a:pt x="39594" y="131616"/>
                    <a:pt x="46729" y="130415"/>
                    <a:pt x="51608" y="125900"/>
                  </a:cubicBezTo>
                  <a:cubicBezTo>
                    <a:pt x="55358" y="122442"/>
                    <a:pt x="57178" y="117673"/>
                    <a:pt x="58707" y="112903"/>
                  </a:cubicBezTo>
                  <a:cubicBezTo>
                    <a:pt x="59035" y="111920"/>
                    <a:pt x="59326" y="110937"/>
                    <a:pt x="59654" y="109954"/>
                  </a:cubicBezTo>
                  <a:cubicBezTo>
                    <a:pt x="59836" y="109408"/>
                    <a:pt x="60018" y="108898"/>
                    <a:pt x="60200" y="108389"/>
                  </a:cubicBezTo>
                  <a:cubicBezTo>
                    <a:pt x="60527" y="107697"/>
                    <a:pt x="60928" y="106969"/>
                    <a:pt x="61365" y="106314"/>
                  </a:cubicBezTo>
                  <a:cubicBezTo>
                    <a:pt x="61438" y="106314"/>
                    <a:pt x="62384" y="105476"/>
                    <a:pt x="62676" y="105294"/>
                  </a:cubicBezTo>
                  <a:cubicBezTo>
                    <a:pt x="66098" y="102928"/>
                    <a:pt x="70758" y="102600"/>
                    <a:pt x="75454" y="101290"/>
                  </a:cubicBezTo>
                  <a:cubicBezTo>
                    <a:pt x="89361" y="97467"/>
                    <a:pt x="96060" y="86290"/>
                    <a:pt x="99774" y="73075"/>
                  </a:cubicBezTo>
                  <a:cubicBezTo>
                    <a:pt x="102103" y="64774"/>
                    <a:pt x="103196" y="56073"/>
                    <a:pt x="103779" y="47481"/>
                  </a:cubicBezTo>
                  <a:cubicBezTo>
                    <a:pt x="104325" y="39944"/>
                    <a:pt x="104834" y="32081"/>
                    <a:pt x="104142" y="24544"/>
                  </a:cubicBezTo>
                  <a:cubicBezTo>
                    <a:pt x="103597" y="18501"/>
                    <a:pt x="101740" y="12421"/>
                    <a:pt x="96133" y="9144"/>
                  </a:cubicBezTo>
                  <a:close/>
                  <a:moveTo>
                    <a:pt x="87796" y="25236"/>
                  </a:moveTo>
                  <a:cubicBezTo>
                    <a:pt x="87796" y="25236"/>
                    <a:pt x="87650" y="25163"/>
                    <a:pt x="87577" y="25163"/>
                  </a:cubicBezTo>
                  <a:cubicBezTo>
                    <a:pt x="87759" y="25163"/>
                    <a:pt x="87796" y="25200"/>
                    <a:pt x="87796" y="25236"/>
                  </a:cubicBezTo>
                  <a:close/>
                  <a:moveTo>
                    <a:pt x="85430" y="22906"/>
                  </a:moveTo>
                  <a:cubicBezTo>
                    <a:pt x="85430" y="23197"/>
                    <a:pt x="85539" y="23525"/>
                    <a:pt x="85648" y="23853"/>
                  </a:cubicBezTo>
                  <a:cubicBezTo>
                    <a:pt x="85248" y="23561"/>
                    <a:pt x="85503" y="23780"/>
                    <a:pt x="85430" y="22906"/>
                  </a:cubicBezTo>
                  <a:close/>
                  <a:moveTo>
                    <a:pt x="26160" y="18137"/>
                  </a:moveTo>
                  <a:lnTo>
                    <a:pt x="26087" y="18137"/>
                  </a:lnTo>
                  <a:cubicBezTo>
                    <a:pt x="26087" y="18137"/>
                    <a:pt x="25650" y="18100"/>
                    <a:pt x="25250" y="18064"/>
                  </a:cubicBezTo>
                  <a:cubicBezTo>
                    <a:pt x="25541" y="17882"/>
                    <a:pt x="25868" y="17991"/>
                    <a:pt x="26160" y="18137"/>
                  </a:cubicBezTo>
                  <a:close/>
                  <a:moveTo>
                    <a:pt x="59982" y="108789"/>
                  </a:moveTo>
                  <a:cubicBezTo>
                    <a:pt x="59982" y="108789"/>
                    <a:pt x="59945" y="108898"/>
                    <a:pt x="59982" y="108789"/>
                  </a:cubicBezTo>
                  <a:lnTo>
                    <a:pt x="59982" y="108789"/>
                  </a:lnTo>
                  <a:close/>
                  <a:moveTo>
                    <a:pt x="82590" y="66812"/>
                  </a:moveTo>
                  <a:cubicBezTo>
                    <a:pt x="81425" y="71327"/>
                    <a:pt x="80005" y="76715"/>
                    <a:pt x="76910" y="80283"/>
                  </a:cubicBezTo>
                  <a:cubicBezTo>
                    <a:pt x="74617" y="82941"/>
                    <a:pt x="72578" y="83305"/>
                    <a:pt x="68755" y="84215"/>
                  </a:cubicBezTo>
                  <a:cubicBezTo>
                    <a:pt x="59508" y="86435"/>
                    <a:pt x="50079" y="89312"/>
                    <a:pt x="45018" y="98159"/>
                  </a:cubicBezTo>
                  <a:cubicBezTo>
                    <a:pt x="43161" y="101398"/>
                    <a:pt x="42142" y="105003"/>
                    <a:pt x="41014" y="108534"/>
                  </a:cubicBezTo>
                  <a:cubicBezTo>
                    <a:pt x="40795" y="109190"/>
                    <a:pt x="40577" y="109845"/>
                    <a:pt x="40358" y="110500"/>
                  </a:cubicBezTo>
                  <a:cubicBezTo>
                    <a:pt x="40212" y="110828"/>
                    <a:pt x="39812" y="111738"/>
                    <a:pt x="39739" y="111847"/>
                  </a:cubicBezTo>
                  <a:lnTo>
                    <a:pt x="39411" y="112393"/>
                  </a:lnTo>
                  <a:cubicBezTo>
                    <a:pt x="39121" y="112393"/>
                    <a:pt x="38392" y="112393"/>
                    <a:pt x="37883" y="112466"/>
                  </a:cubicBezTo>
                  <a:cubicBezTo>
                    <a:pt x="37482" y="112357"/>
                    <a:pt x="36681" y="112175"/>
                    <a:pt x="36463" y="112066"/>
                  </a:cubicBezTo>
                  <a:cubicBezTo>
                    <a:pt x="36208" y="111884"/>
                    <a:pt x="33623" y="110245"/>
                    <a:pt x="33405" y="110100"/>
                  </a:cubicBezTo>
                  <a:cubicBezTo>
                    <a:pt x="29983" y="107479"/>
                    <a:pt x="26997" y="104020"/>
                    <a:pt x="24485" y="100525"/>
                  </a:cubicBezTo>
                  <a:cubicBezTo>
                    <a:pt x="23174" y="98741"/>
                    <a:pt x="21973" y="96884"/>
                    <a:pt x="20881" y="94955"/>
                  </a:cubicBezTo>
                  <a:cubicBezTo>
                    <a:pt x="20407" y="94117"/>
                    <a:pt x="19934" y="93243"/>
                    <a:pt x="19497" y="92406"/>
                  </a:cubicBezTo>
                  <a:cubicBezTo>
                    <a:pt x="19424" y="92260"/>
                    <a:pt x="19134" y="91496"/>
                    <a:pt x="18951" y="91096"/>
                  </a:cubicBezTo>
                  <a:cubicBezTo>
                    <a:pt x="17095" y="85161"/>
                    <a:pt x="19024" y="78972"/>
                    <a:pt x="19898" y="72965"/>
                  </a:cubicBezTo>
                  <a:cubicBezTo>
                    <a:pt x="21573" y="61024"/>
                    <a:pt x="20845" y="48901"/>
                    <a:pt x="22373" y="36923"/>
                  </a:cubicBezTo>
                  <a:cubicBezTo>
                    <a:pt x="23174" y="30915"/>
                    <a:pt x="24412" y="24363"/>
                    <a:pt x="27362" y="18974"/>
                  </a:cubicBezTo>
                  <a:lnTo>
                    <a:pt x="27362" y="18974"/>
                  </a:lnTo>
                  <a:cubicBezTo>
                    <a:pt x="32567" y="21777"/>
                    <a:pt x="37337" y="25309"/>
                    <a:pt x="42725" y="27857"/>
                  </a:cubicBezTo>
                  <a:cubicBezTo>
                    <a:pt x="49423" y="31025"/>
                    <a:pt x="56159" y="32736"/>
                    <a:pt x="63549" y="32991"/>
                  </a:cubicBezTo>
                  <a:cubicBezTo>
                    <a:pt x="69811" y="33209"/>
                    <a:pt x="72687" y="28149"/>
                    <a:pt x="72250" y="23307"/>
                  </a:cubicBezTo>
                  <a:cubicBezTo>
                    <a:pt x="74216" y="25673"/>
                    <a:pt x="77311" y="27093"/>
                    <a:pt x="81170" y="26146"/>
                  </a:cubicBezTo>
                  <a:cubicBezTo>
                    <a:pt x="82918" y="25710"/>
                    <a:pt x="84702" y="25382"/>
                    <a:pt x="85903" y="25236"/>
                  </a:cubicBezTo>
                  <a:cubicBezTo>
                    <a:pt x="85939" y="25818"/>
                    <a:pt x="86048" y="26547"/>
                    <a:pt x="86048" y="26583"/>
                  </a:cubicBezTo>
                  <a:cubicBezTo>
                    <a:pt x="86121" y="28331"/>
                    <a:pt x="86085" y="30115"/>
                    <a:pt x="86048" y="31899"/>
                  </a:cubicBezTo>
                  <a:cubicBezTo>
                    <a:pt x="86012" y="43585"/>
                    <a:pt x="85503" y="55453"/>
                    <a:pt x="82554" y="66812"/>
                  </a:cubicBezTo>
                  <a:close/>
                  <a:moveTo>
                    <a:pt x="87359" y="25127"/>
                  </a:moveTo>
                  <a:lnTo>
                    <a:pt x="87469" y="25127"/>
                  </a:lnTo>
                  <a:lnTo>
                    <a:pt x="87869" y="25236"/>
                  </a:lnTo>
                  <a:cubicBezTo>
                    <a:pt x="87869" y="25236"/>
                    <a:pt x="87469" y="25346"/>
                    <a:pt x="87396" y="25127"/>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100" name="Freeform: Shape 99">
              <a:extLst>
                <a:ext uri="{FF2B5EF4-FFF2-40B4-BE49-F238E27FC236}">
                  <a16:creationId xmlns:a16="http://schemas.microsoft.com/office/drawing/2014/main" id="{B20F3191-99F4-EA8E-67DD-A8571BBFCECF}"/>
                </a:ext>
              </a:extLst>
            </p:cNvPr>
            <p:cNvSpPr/>
            <p:nvPr/>
          </p:nvSpPr>
          <p:spPr>
            <a:xfrm>
              <a:off x="8850442" y="3558774"/>
              <a:ext cx="56805" cy="95116"/>
            </a:xfrm>
            <a:custGeom>
              <a:avLst/>
              <a:gdLst>
                <a:gd name="connsiteX0" fmla="*/ 56126 w 56805"/>
                <a:gd name="connsiteY0" fmla="*/ 21786 h 95116"/>
                <a:gd name="connsiteX1" fmla="*/ 56636 w 56805"/>
                <a:gd name="connsiteY1" fmla="*/ 18182 h 95116"/>
                <a:gd name="connsiteX2" fmla="*/ 56782 w 56805"/>
                <a:gd name="connsiteY2" fmla="*/ 15196 h 95116"/>
                <a:gd name="connsiteX3" fmla="*/ 51175 w 56805"/>
                <a:gd name="connsiteY3" fmla="*/ 4529 h 95116"/>
                <a:gd name="connsiteX4" fmla="*/ 29804 w 56805"/>
                <a:gd name="connsiteY4" fmla="*/ 561 h 95116"/>
                <a:gd name="connsiteX5" fmla="*/ 11674 w 56805"/>
                <a:gd name="connsiteY5" fmla="*/ 9007 h 95116"/>
                <a:gd name="connsiteX6" fmla="*/ 2499 w 56805"/>
                <a:gd name="connsiteY6" fmla="*/ 27502 h 95116"/>
                <a:gd name="connsiteX7" fmla="*/ 170 w 56805"/>
                <a:gd name="connsiteY7" fmla="*/ 63763 h 95116"/>
                <a:gd name="connsiteX8" fmla="*/ 2791 w 56805"/>
                <a:gd name="connsiteY8" fmla="*/ 83823 h 95116"/>
                <a:gd name="connsiteX9" fmla="*/ 22705 w 56805"/>
                <a:gd name="connsiteY9" fmla="*/ 95109 h 95116"/>
                <a:gd name="connsiteX10" fmla="*/ 31807 w 56805"/>
                <a:gd name="connsiteY10" fmla="*/ 86007 h 95116"/>
                <a:gd name="connsiteX11" fmla="*/ 31552 w 56805"/>
                <a:gd name="connsiteY11" fmla="*/ 83896 h 95116"/>
                <a:gd name="connsiteX12" fmla="*/ 44549 w 56805"/>
                <a:gd name="connsiteY12" fmla="*/ 78653 h 95116"/>
                <a:gd name="connsiteX13" fmla="*/ 56090 w 56805"/>
                <a:gd name="connsiteY13" fmla="*/ 22223 h 95116"/>
                <a:gd name="connsiteX14" fmla="*/ 56126 w 56805"/>
                <a:gd name="connsiteY14" fmla="*/ 21859 h 95116"/>
                <a:gd name="connsiteX15" fmla="*/ 38542 w 56805"/>
                <a:gd name="connsiteY15" fmla="*/ 17017 h 95116"/>
                <a:gd name="connsiteX16" fmla="*/ 38542 w 56805"/>
                <a:gd name="connsiteY16" fmla="*/ 17017 h 95116"/>
                <a:gd name="connsiteX17" fmla="*/ 38542 w 56805"/>
                <a:gd name="connsiteY17" fmla="*/ 17017 h 95116"/>
                <a:gd name="connsiteX18" fmla="*/ 38433 w 56805"/>
                <a:gd name="connsiteY18" fmla="*/ 18036 h 95116"/>
                <a:gd name="connsiteX19" fmla="*/ 38433 w 56805"/>
                <a:gd name="connsiteY19" fmla="*/ 17927 h 95116"/>
                <a:gd name="connsiteX20" fmla="*/ 38433 w 56805"/>
                <a:gd name="connsiteY20" fmla="*/ 18036 h 95116"/>
                <a:gd name="connsiteX21" fmla="*/ 38615 w 56805"/>
                <a:gd name="connsiteY21" fmla="*/ 16398 h 95116"/>
                <a:gd name="connsiteX22" fmla="*/ 38615 w 56805"/>
                <a:gd name="connsiteY22" fmla="*/ 16398 h 95116"/>
                <a:gd name="connsiteX23" fmla="*/ 38615 w 56805"/>
                <a:gd name="connsiteY23" fmla="*/ 16398 h 95116"/>
                <a:gd name="connsiteX24" fmla="*/ 27256 w 56805"/>
                <a:gd name="connsiteY24" fmla="*/ 19711 h 95116"/>
                <a:gd name="connsiteX25" fmla="*/ 27256 w 56805"/>
                <a:gd name="connsiteY25" fmla="*/ 19711 h 95116"/>
                <a:gd name="connsiteX26" fmla="*/ 27256 w 56805"/>
                <a:gd name="connsiteY26" fmla="*/ 19711 h 95116"/>
                <a:gd name="connsiteX27" fmla="*/ 19320 w 56805"/>
                <a:gd name="connsiteY27" fmla="*/ 76104 h 95116"/>
                <a:gd name="connsiteX28" fmla="*/ 19683 w 56805"/>
                <a:gd name="connsiteY28" fmla="*/ 76396 h 95116"/>
                <a:gd name="connsiteX29" fmla="*/ 19610 w 56805"/>
                <a:gd name="connsiteY29" fmla="*/ 76396 h 95116"/>
                <a:gd name="connsiteX30" fmla="*/ 19465 w 56805"/>
                <a:gd name="connsiteY30" fmla="*/ 76286 h 95116"/>
                <a:gd name="connsiteX31" fmla="*/ 19356 w 56805"/>
                <a:gd name="connsiteY31" fmla="*/ 76104 h 95116"/>
                <a:gd name="connsiteX32" fmla="*/ 27001 w 56805"/>
                <a:gd name="connsiteY32" fmla="*/ 73774 h 95116"/>
                <a:gd name="connsiteX33" fmla="*/ 26928 w 56805"/>
                <a:gd name="connsiteY33" fmla="*/ 78034 h 95116"/>
                <a:gd name="connsiteX34" fmla="*/ 22742 w 56805"/>
                <a:gd name="connsiteY34" fmla="*/ 76869 h 95116"/>
                <a:gd name="connsiteX35" fmla="*/ 21722 w 56805"/>
                <a:gd name="connsiteY35" fmla="*/ 76869 h 95116"/>
                <a:gd name="connsiteX36" fmla="*/ 20448 w 56805"/>
                <a:gd name="connsiteY36" fmla="*/ 76614 h 95116"/>
                <a:gd name="connsiteX37" fmla="*/ 19938 w 56805"/>
                <a:gd name="connsiteY37" fmla="*/ 76505 h 95116"/>
                <a:gd name="connsiteX38" fmla="*/ 19283 w 56805"/>
                <a:gd name="connsiteY38" fmla="*/ 76141 h 95116"/>
                <a:gd name="connsiteX39" fmla="*/ 18992 w 56805"/>
                <a:gd name="connsiteY39" fmla="*/ 75595 h 95116"/>
                <a:gd name="connsiteX40" fmla="*/ 18992 w 56805"/>
                <a:gd name="connsiteY40" fmla="*/ 75595 h 95116"/>
                <a:gd name="connsiteX41" fmla="*/ 18482 w 56805"/>
                <a:gd name="connsiteY41" fmla="*/ 73520 h 95116"/>
                <a:gd name="connsiteX42" fmla="*/ 18264 w 56805"/>
                <a:gd name="connsiteY42" fmla="*/ 71335 h 95116"/>
                <a:gd name="connsiteX43" fmla="*/ 18373 w 56805"/>
                <a:gd name="connsiteY43" fmla="*/ 64673 h 95116"/>
                <a:gd name="connsiteX44" fmla="*/ 19429 w 56805"/>
                <a:gd name="connsiteY44" fmla="*/ 36094 h 95116"/>
                <a:gd name="connsiteX45" fmla="*/ 19429 w 56805"/>
                <a:gd name="connsiteY45" fmla="*/ 35802 h 95116"/>
                <a:gd name="connsiteX46" fmla="*/ 19720 w 56805"/>
                <a:gd name="connsiteY46" fmla="*/ 34237 h 95116"/>
                <a:gd name="connsiteX47" fmla="*/ 20520 w 56805"/>
                <a:gd name="connsiteY47" fmla="*/ 30524 h 95116"/>
                <a:gd name="connsiteX48" fmla="*/ 21613 w 56805"/>
                <a:gd name="connsiteY48" fmla="*/ 26992 h 95116"/>
                <a:gd name="connsiteX49" fmla="*/ 21904 w 56805"/>
                <a:gd name="connsiteY49" fmla="*/ 26300 h 95116"/>
                <a:gd name="connsiteX50" fmla="*/ 22742 w 56805"/>
                <a:gd name="connsiteY50" fmla="*/ 24662 h 95116"/>
                <a:gd name="connsiteX51" fmla="*/ 24198 w 56805"/>
                <a:gd name="connsiteY51" fmla="*/ 22368 h 95116"/>
                <a:gd name="connsiteX52" fmla="*/ 25873 w 56805"/>
                <a:gd name="connsiteY52" fmla="*/ 20730 h 95116"/>
                <a:gd name="connsiteX53" fmla="*/ 27584 w 56805"/>
                <a:gd name="connsiteY53" fmla="*/ 19711 h 95116"/>
                <a:gd name="connsiteX54" fmla="*/ 29514 w 56805"/>
                <a:gd name="connsiteY54" fmla="*/ 19128 h 95116"/>
                <a:gd name="connsiteX55" fmla="*/ 32790 w 56805"/>
                <a:gd name="connsiteY55" fmla="*/ 18437 h 95116"/>
                <a:gd name="connsiteX56" fmla="*/ 33336 w 56805"/>
                <a:gd name="connsiteY56" fmla="*/ 18364 h 95116"/>
                <a:gd name="connsiteX57" fmla="*/ 35302 w 56805"/>
                <a:gd name="connsiteY57" fmla="*/ 18218 h 95116"/>
                <a:gd name="connsiteX58" fmla="*/ 38470 w 56805"/>
                <a:gd name="connsiteY58" fmla="*/ 18218 h 95116"/>
                <a:gd name="connsiteX59" fmla="*/ 37777 w 56805"/>
                <a:gd name="connsiteY59" fmla="*/ 23970 h 95116"/>
                <a:gd name="connsiteX60" fmla="*/ 27074 w 56805"/>
                <a:gd name="connsiteY60" fmla="*/ 73811 h 95116"/>
                <a:gd name="connsiteX61" fmla="*/ 38942 w 56805"/>
                <a:gd name="connsiteY61" fmla="*/ 18291 h 95116"/>
                <a:gd name="connsiteX62" fmla="*/ 38942 w 56805"/>
                <a:gd name="connsiteY62" fmla="*/ 18291 h 95116"/>
                <a:gd name="connsiteX63" fmla="*/ 38942 w 56805"/>
                <a:gd name="connsiteY63" fmla="*/ 18291 h 9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6805" h="95116">
                  <a:moveTo>
                    <a:pt x="56126" y="21786"/>
                  </a:moveTo>
                  <a:cubicBezTo>
                    <a:pt x="56272" y="20584"/>
                    <a:pt x="56491" y="19383"/>
                    <a:pt x="56636" y="18182"/>
                  </a:cubicBezTo>
                  <a:cubicBezTo>
                    <a:pt x="56746" y="17162"/>
                    <a:pt x="56855" y="16179"/>
                    <a:pt x="56782" y="15196"/>
                  </a:cubicBezTo>
                  <a:cubicBezTo>
                    <a:pt x="56564" y="10864"/>
                    <a:pt x="54597" y="7187"/>
                    <a:pt x="51175" y="4529"/>
                  </a:cubicBezTo>
                  <a:cubicBezTo>
                    <a:pt x="44877" y="-422"/>
                    <a:pt x="37414" y="-531"/>
                    <a:pt x="29804" y="561"/>
                  </a:cubicBezTo>
                  <a:cubicBezTo>
                    <a:pt x="22960" y="1544"/>
                    <a:pt x="16553" y="3874"/>
                    <a:pt x="11674" y="9007"/>
                  </a:cubicBezTo>
                  <a:cubicBezTo>
                    <a:pt x="6868" y="14068"/>
                    <a:pt x="3956" y="20730"/>
                    <a:pt x="2499" y="27502"/>
                  </a:cubicBezTo>
                  <a:cubicBezTo>
                    <a:pt x="-49" y="39407"/>
                    <a:pt x="825" y="51676"/>
                    <a:pt x="170" y="63763"/>
                  </a:cubicBezTo>
                  <a:cubicBezTo>
                    <a:pt x="-195" y="70534"/>
                    <a:pt x="-231" y="77597"/>
                    <a:pt x="2791" y="83823"/>
                  </a:cubicBezTo>
                  <a:cubicBezTo>
                    <a:pt x="6577" y="91614"/>
                    <a:pt x="14477" y="94708"/>
                    <a:pt x="22705" y="95109"/>
                  </a:cubicBezTo>
                  <a:cubicBezTo>
                    <a:pt x="27620" y="95327"/>
                    <a:pt x="31807" y="90776"/>
                    <a:pt x="31807" y="86007"/>
                  </a:cubicBezTo>
                  <a:cubicBezTo>
                    <a:pt x="31807" y="85279"/>
                    <a:pt x="31698" y="84587"/>
                    <a:pt x="31552" y="83896"/>
                  </a:cubicBezTo>
                  <a:cubicBezTo>
                    <a:pt x="36248" y="86371"/>
                    <a:pt x="42911" y="85279"/>
                    <a:pt x="44549" y="78653"/>
                  </a:cubicBezTo>
                  <a:cubicBezTo>
                    <a:pt x="49173" y="59867"/>
                    <a:pt x="53869" y="41482"/>
                    <a:pt x="56090" y="22223"/>
                  </a:cubicBezTo>
                  <a:cubicBezTo>
                    <a:pt x="56053" y="22587"/>
                    <a:pt x="55908" y="23606"/>
                    <a:pt x="56126" y="21859"/>
                  </a:cubicBezTo>
                  <a:close/>
                  <a:moveTo>
                    <a:pt x="38542" y="17017"/>
                  </a:moveTo>
                  <a:cubicBezTo>
                    <a:pt x="38542" y="17017"/>
                    <a:pt x="38542" y="16871"/>
                    <a:pt x="38542" y="17017"/>
                  </a:cubicBezTo>
                  <a:lnTo>
                    <a:pt x="38542" y="17017"/>
                  </a:lnTo>
                  <a:close/>
                  <a:moveTo>
                    <a:pt x="38433" y="18036"/>
                  </a:moveTo>
                  <a:cubicBezTo>
                    <a:pt x="38214" y="17927"/>
                    <a:pt x="38214" y="17854"/>
                    <a:pt x="38433" y="17927"/>
                  </a:cubicBezTo>
                  <a:lnTo>
                    <a:pt x="38433" y="18036"/>
                  </a:lnTo>
                  <a:close/>
                  <a:moveTo>
                    <a:pt x="38615" y="16398"/>
                  </a:moveTo>
                  <a:cubicBezTo>
                    <a:pt x="37742" y="13631"/>
                    <a:pt x="38797" y="16289"/>
                    <a:pt x="38615" y="16398"/>
                  </a:cubicBezTo>
                  <a:lnTo>
                    <a:pt x="38615" y="16398"/>
                  </a:lnTo>
                  <a:close/>
                  <a:moveTo>
                    <a:pt x="27256" y="19711"/>
                  </a:moveTo>
                  <a:cubicBezTo>
                    <a:pt x="26747" y="19893"/>
                    <a:pt x="26127" y="20039"/>
                    <a:pt x="27256" y="19711"/>
                  </a:cubicBezTo>
                  <a:lnTo>
                    <a:pt x="27256" y="19711"/>
                  </a:lnTo>
                  <a:close/>
                  <a:moveTo>
                    <a:pt x="19320" y="76104"/>
                  </a:moveTo>
                  <a:cubicBezTo>
                    <a:pt x="19502" y="76250"/>
                    <a:pt x="19647" y="76359"/>
                    <a:pt x="19683" y="76396"/>
                  </a:cubicBezTo>
                  <a:lnTo>
                    <a:pt x="19610" y="76396"/>
                  </a:lnTo>
                  <a:lnTo>
                    <a:pt x="19465" y="76286"/>
                  </a:lnTo>
                  <a:cubicBezTo>
                    <a:pt x="19465" y="76286"/>
                    <a:pt x="19393" y="76177"/>
                    <a:pt x="19356" y="76104"/>
                  </a:cubicBezTo>
                  <a:close/>
                  <a:moveTo>
                    <a:pt x="27001" y="73774"/>
                  </a:moveTo>
                  <a:cubicBezTo>
                    <a:pt x="26601" y="75340"/>
                    <a:pt x="26637" y="76760"/>
                    <a:pt x="26928" y="78034"/>
                  </a:cubicBezTo>
                  <a:cubicBezTo>
                    <a:pt x="25654" y="77379"/>
                    <a:pt x="24234" y="76942"/>
                    <a:pt x="22742" y="76869"/>
                  </a:cubicBezTo>
                  <a:cubicBezTo>
                    <a:pt x="22196" y="76869"/>
                    <a:pt x="21868" y="76869"/>
                    <a:pt x="21722" y="76869"/>
                  </a:cubicBezTo>
                  <a:cubicBezTo>
                    <a:pt x="21286" y="76760"/>
                    <a:pt x="20885" y="76651"/>
                    <a:pt x="20448" y="76614"/>
                  </a:cubicBezTo>
                  <a:cubicBezTo>
                    <a:pt x="20376" y="76614"/>
                    <a:pt x="20157" y="76541"/>
                    <a:pt x="19938" y="76505"/>
                  </a:cubicBezTo>
                  <a:cubicBezTo>
                    <a:pt x="19683" y="76396"/>
                    <a:pt x="19502" y="76250"/>
                    <a:pt x="19283" y="76141"/>
                  </a:cubicBezTo>
                  <a:cubicBezTo>
                    <a:pt x="19174" y="75959"/>
                    <a:pt x="19065" y="75704"/>
                    <a:pt x="18992" y="75595"/>
                  </a:cubicBezTo>
                  <a:lnTo>
                    <a:pt x="18992" y="75595"/>
                  </a:lnTo>
                  <a:cubicBezTo>
                    <a:pt x="18846" y="74867"/>
                    <a:pt x="18664" y="74175"/>
                    <a:pt x="18482" y="73520"/>
                  </a:cubicBezTo>
                  <a:cubicBezTo>
                    <a:pt x="18482" y="73447"/>
                    <a:pt x="18264" y="71736"/>
                    <a:pt x="18264" y="71335"/>
                  </a:cubicBezTo>
                  <a:cubicBezTo>
                    <a:pt x="18154" y="69114"/>
                    <a:pt x="18264" y="66894"/>
                    <a:pt x="18373" y="64673"/>
                  </a:cubicBezTo>
                  <a:cubicBezTo>
                    <a:pt x="18846" y="55171"/>
                    <a:pt x="18373" y="45559"/>
                    <a:pt x="19429" y="36094"/>
                  </a:cubicBezTo>
                  <a:lnTo>
                    <a:pt x="19429" y="35802"/>
                  </a:lnTo>
                  <a:cubicBezTo>
                    <a:pt x="19538" y="35293"/>
                    <a:pt x="19610" y="34747"/>
                    <a:pt x="19720" y="34237"/>
                  </a:cubicBezTo>
                  <a:cubicBezTo>
                    <a:pt x="19938" y="32999"/>
                    <a:pt x="20193" y="31761"/>
                    <a:pt x="20520" y="30524"/>
                  </a:cubicBezTo>
                  <a:cubicBezTo>
                    <a:pt x="20812" y="29322"/>
                    <a:pt x="21176" y="28157"/>
                    <a:pt x="21613" y="26992"/>
                  </a:cubicBezTo>
                  <a:cubicBezTo>
                    <a:pt x="21613" y="26883"/>
                    <a:pt x="21795" y="26519"/>
                    <a:pt x="21904" y="26300"/>
                  </a:cubicBezTo>
                  <a:cubicBezTo>
                    <a:pt x="22160" y="25754"/>
                    <a:pt x="22450" y="25208"/>
                    <a:pt x="22742" y="24662"/>
                  </a:cubicBezTo>
                  <a:cubicBezTo>
                    <a:pt x="23179" y="23861"/>
                    <a:pt x="23652" y="23097"/>
                    <a:pt x="24198" y="22368"/>
                  </a:cubicBezTo>
                  <a:cubicBezTo>
                    <a:pt x="24343" y="22296"/>
                    <a:pt x="25545" y="21021"/>
                    <a:pt x="25873" y="20730"/>
                  </a:cubicBezTo>
                  <a:cubicBezTo>
                    <a:pt x="24926" y="21568"/>
                    <a:pt x="26965" y="20111"/>
                    <a:pt x="27584" y="19711"/>
                  </a:cubicBezTo>
                  <a:cubicBezTo>
                    <a:pt x="28239" y="19529"/>
                    <a:pt x="28858" y="19310"/>
                    <a:pt x="29514" y="19128"/>
                  </a:cubicBezTo>
                  <a:cubicBezTo>
                    <a:pt x="30569" y="18837"/>
                    <a:pt x="31661" y="18619"/>
                    <a:pt x="32790" y="18437"/>
                  </a:cubicBezTo>
                  <a:cubicBezTo>
                    <a:pt x="34720" y="18109"/>
                    <a:pt x="33773" y="18327"/>
                    <a:pt x="33336" y="18364"/>
                  </a:cubicBezTo>
                  <a:cubicBezTo>
                    <a:pt x="33992" y="18291"/>
                    <a:pt x="34647" y="18254"/>
                    <a:pt x="35302" y="18218"/>
                  </a:cubicBezTo>
                  <a:cubicBezTo>
                    <a:pt x="36358" y="18182"/>
                    <a:pt x="37414" y="18218"/>
                    <a:pt x="38470" y="18218"/>
                  </a:cubicBezTo>
                  <a:cubicBezTo>
                    <a:pt x="38178" y="20148"/>
                    <a:pt x="37959" y="22041"/>
                    <a:pt x="37777" y="23970"/>
                  </a:cubicBezTo>
                  <a:cubicBezTo>
                    <a:pt x="36066" y="40899"/>
                    <a:pt x="31115" y="57319"/>
                    <a:pt x="27074" y="73811"/>
                  </a:cubicBezTo>
                  <a:close/>
                  <a:moveTo>
                    <a:pt x="38942" y="18291"/>
                  </a:moveTo>
                  <a:cubicBezTo>
                    <a:pt x="39562" y="18728"/>
                    <a:pt x="39015" y="18400"/>
                    <a:pt x="38942" y="18291"/>
                  </a:cubicBezTo>
                  <a:lnTo>
                    <a:pt x="38942" y="18291"/>
                  </a:ln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101" name="Freeform: Shape 100">
              <a:extLst>
                <a:ext uri="{FF2B5EF4-FFF2-40B4-BE49-F238E27FC236}">
                  <a16:creationId xmlns:a16="http://schemas.microsoft.com/office/drawing/2014/main" id="{847FDDBA-EB9E-B3FF-F002-7DD722B3AAA0}"/>
                </a:ext>
              </a:extLst>
            </p:cNvPr>
            <p:cNvSpPr/>
            <p:nvPr/>
          </p:nvSpPr>
          <p:spPr>
            <a:xfrm>
              <a:off x="8431100" y="1561138"/>
              <a:ext cx="97458" cy="61738"/>
            </a:xfrm>
            <a:custGeom>
              <a:avLst/>
              <a:gdLst>
                <a:gd name="connsiteX0" fmla="*/ 7826 w 97458"/>
                <a:gd name="connsiteY0" fmla="*/ 59076 h 61738"/>
                <a:gd name="connsiteX1" fmla="*/ 33165 w 97458"/>
                <a:gd name="connsiteY1" fmla="*/ 56782 h 61738"/>
                <a:gd name="connsiteX2" fmla="*/ 33821 w 97458"/>
                <a:gd name="connsiteY2" fmla="*/ 56491 h 61738"/>
                <a:gd name="connsiteX3" fmla="*/ 34913 w 97458"/>
                <a:gd name="connsiteY3" fmla="*/ 56127 h 61738"/>
                <a:gd name="connsiteX4" fmla="*/ 38336 w 97458"/>
                <a:gd name="connsiteY4" fmla="*/ 55471 h 61738"/>
                <a:gd name="connsiteX5" fmla="*/ 39027 w 97458"/>
                <a:gd name="connsiteY5" fmla="*/ 55362 h 61738"/>
                <a:gd name="connsiteX6" fmla="*/ 41030 w 97458"/>
                <a:gd name="connsiteY6" fmla="*/ 55144 h 61738"/>
                <a:gd name="connsiteX7" fmla="*/ 45034 w 97458"/>
                <a:gd name="connsiteY7" fmla="*/ 54743 h 61738"/>
                <a:gd name="connsiteX8" fmla="*/ 61635 w 97458"/>
                <a:gd name="connsiteY8" fmla="*/ 52996 h 61738"/>
                <a:gd name="connsiteX9" fmla="*/ 91452 w 97458"/>
                <a:gd name="connsiteY9" fmla="*/ 39707 h 61738"/>
                <a:gd name="connsiteX10" fmla="*/ 93272 w 97458"/>
                <a:gd name="connsiteY10" fmla="*/ 17499 h 61738"/>
                <a:gd name="connsiteX11" fmla="*/ 74560 w 97458"/>
                <a:gd name="connsiteY11" fmla="*/ 8980 h 61738"/>
                <a:gd name="connsiteX12" fmla="*/ 51041 w 97458"/>
                <a:gd name="connsiteY12" fmla="*/ 2464 h 61738"/>
                <a:gd name="connsiteX13" fmla="*/ 17110 w 97458"/>
                <a:gd name="connsiteY13" fmla="*/ 5012 h 61738"/>
                <a:gd name="connsiteX14" fmla="*/ 15981 w 97458"/>
                <a:gd name="connsiteY14" fmla="*/ 5959 h 61738"/>
                <a:gd name="connsiteX15" fmla="*/ 15253 w 97458"/>
                <a:gd name="connsiteY15" fmla="*/ 6432 h 61738"/>
                <a:gd name="connsiteX16" fmla="*/ 5824 w 97458"/>
                <a:gd name="connsiteY16" fmla="*/ 19939 h 61738"/>
                <a:gd name="connsiteX17" fmla="*/ 72 w 97458"/>
                <a:gd name="connsiteY17" fmla="*/ 40508 h 61738"/>
                <a:gd name="connsiteX18" fmla="*/ 7899 w 97458"/>
                <a:gd name="connsiteY18" fmla="*/ 59112 h 61738"/>
                <a:gd name="connsiteX19" fmla="*/ 21442 w 97458"/>
                <a:gd name="connsiteY19" fmla="*/ 29077 h 61738"/>
                <a:gd name="connsiteX20" fmla="*/ 21370 w 97458"/>
                <a:gd name="connsiteY20" fmla="*/ 29295 h 61738"/>
                <a:gd name="connsiteX21" fmla="*/ 21442 w 97458"/>
                <a:gd name="connsiteY21" fmla="*/ 29077 h 61738"/>
                <a:gd name="connsiteX22" fmla="*/ 16565 w 97458"/>
                <a:gd name="connsiteY22" fmla="*/ 43348 h 61738"/>
                <a:gd name="connsiteX23" fmla="*/ 17329 w 97458"/>
                <a:gd name="connsiteY23" fmla="*/ 43530 h 61738"/>
                <a:gd name="connsiteX24" fmla="*/ 16565 w 97458"/>
                <a:gd name="connsiteY24" fmla="*/ 43348 h 61738"/>
                <a:gd name="connsiteX25" fmla="*/ 18348 w 97458"/>
                <a:gd name="connsiteY25" fmla="*/ 44331 h 61738"/>
                <a:gd name="connsiteX26" fmla="*/ 18348 w 97458"/>
                <a:gd name="connsiteY26" fmla="*/ 44331 h 61738"/>
                <a:gd name="connsiteX27" fmla="*/ 18348 w 97458"/>
                <a:gd name="connsiteY27" fmla="*/ 44331 h 61738"/>
                <a:gd name="connsiteX28" fmla="*/ 39027 w 97458"/>
                <a:gd name="connsiteY28" fmla="*/ 55326 h 61738"/>
                <a:gd name="connsiteX29" fmla="*/ 39027 w 97458"/>
                <a:gd name="connsiteY29" fmla="*/ 55326 h 61738"/>
                <a:gd name="connsiteX30" fmla="*/ 39027 w 97458"/>
                <a:gd name="connsiteY30" fmla="*/ 55326 h 61738"/>
                <a:gd name="connsiteX31" fmla="*/ 79875 w 97458"/>
                <a:gd name="connsiteY31" fmla="*/ 30060 h 61738"/>
                <a:gd name="connsiteX32" fmla="*/ 79984 w 97458"/>
                <a:gd name="connsiteY32" fmla="*/ 30133 h 61738"/>
                <a:gd name="connsiteX33" fmla="*/ 80130 w 97458"/>
                <a:gd name="connsiteY33" fmla="*/ 30242 h 61738"/>
                <a:gd name="connsiteX34" fmla="*/ 80676 w 97458"/>
                <a:gd name="connsiteY34" fmla="*/ 30788 h 61738"/>
                <a:gd name="connsiteX35" fmla="*/ 79875 w 97458"/>
                <a:gd name="connsiteY35" fmla="*/ 30060 h 61738"/>
                <a:gd name="connsiteX36" fmla="*/ 80712 w 97458"/>
                <a:gd name="connsiteY36" fmla="*/ 30788 h 61738"/>
                <a:gd name="connsiteX37" fmla="*/ 80457 w 97458"/>
                <a:gd name="connsiteY37" fmla="*/ 30424 h 61738"/>
                <a:gd name="connsiteX38" fmla="*/ 80567 w 97458"/>
                <a:gd name="connsiteY38" fmla="*/ 30497 h 61738"/>
                <a:gd name="connsiteX39" fmla="*/ 80712 w 97458"/>
                <a:gd name="connsiteY39" fmla="*/ 30788 h 61738"/>
                <a:gd name="connsiteX40" fmla="*/ 80021 w 97458"/>
                <a:gd name="connsiteY40" fmla="*/ 24890 h 61738"/>
                <a:gd name="connsiteX41" fmla="*/ 79656 w 97458"/>
                <a:gd name="connsiteY41" fmla="*/ 25509 h 61738"/>
                <a:gd name="connsiteX42" fmla="*/ 79584 w 97458"/>
                <a:gd name="connsiteY42" fmla="*/ 25582 h 61738"/>
                <a:gd name="connsiteX43" fmla="*/ 79984 w 97458"/>
                <a:gd name="connsiteY43" fmla="*/ 24890 h 61738"/>
                <a:gd name="connsiteX44" fmla="*/ 36515 w 97458"/>
                <a:gd name="connsiteY44" fmla="*/ 18155 h 61738"/>
                <a:gd name="connsiteX45" fmla="*/ 37862 w 97458"/>
                <a:gd name="connsiteY45" fmla="*/ 18264 h 61738"/>
                <a:gd name="connsiteX46" fmla="*/ 38480 w 97458"/>
                <a:gd name="connsiteY46" fmla="*/ 18337 h 61738"/>
                <a:gd name="connsiteX47" fmla="*/ 39027 w 97458"/>
                <a:gd name="connsiteY47" fmla="*/ 18410 h 61738"/>
                <a:gd name="connsiteX48" fmla="*/ 40811 w 97458"/>
                <a:gd name="connsiteY48" fmla="*/ 18737 h 61738"/>
                <a:gd name="connsiteX49" fmla="*/ 43905 w 97458"/>
                <a:gd name="connsiteY49" fmla="*/ 19429 h 61738"/>
                <a:gd name="connsiteX50" fmla="*/ 62801 w 97458"/>
                <a:gd name="connsiteY50" fmla="*/ 24817 h 61738"/>
                <a:gd name="connsiteX51" fmla="*/ 70883 w 97458"/>
                <a:gd name="connsiteY51" fmla="*/ 26856 h 61738"/>
                <a:gd name="connsiteX52" fmla="*/ 74887 w 97458"/>
                <a:gd name="connsiteY52" fmla="*/ 28021 h 61738"/>
                <a:gd name="connsiteX53" fmla="*/ 76271 w 97458"/>
                <a:gd name="connsiteY53" fmla="*/ 28494 h 61738"/>
                <a:gd name="connsiteX54" fmla="*/ 72085 w 97458"/>
                <a:gd name="connsiteY54" fmla="*/ 31006 h 61738"/>
                <a:gd name="connsiteX55" fmla="*/ 67642 w 97458"/>
                <a:gd name="connsiteY55" fmla="*/ 32899 h 61738"/>
                <a:gd name="connsiteX56" fmla="*/ 60980 w 97458"/>
                <a:gd name="connsiteY56" fmla="*/ 34683 h 61738"/>
                <a:gd name="connsiteX57" fmla="*/ 57630 w 97458"/>
                <a:gd name="connsiteY57" fmla="*/ 35302 h 61738"/>
                <a:gd name="connsiteX58" fmla="*/ 56612 w 97458"/>
                <a:gd name="connsiteY58" fmla="*/ 35448 h 61738"/>
                <a:gd name="connsiteX59" fmla="*/ 56211 w 97458"/>
                <a:gd name="connsiteY59" fmla="*/ 35484 h 61738"/>
                <a:gd name="connsiteX60" fmla="*/ 49366 w 97458"/>
                <a:gd name="connsiteY60" fmla="*/ 36140 h 61738"/>
                <a:gd name="connsiteX61" fmla="*/ 34949 w 97458"/>
                <a:gd name="connsiteY61" fmla="*/ 37705 h 61738"/>
                <a:gd name="connsiteX62" fmla="*/ 21843 w 97458"/>
                <a:gd name="connsiteY62" fmla="*/ 42147 h 61738"/>
                <a:gd name="connsiteX63" fmla="*/ 20241 w 97458"/>
                <a:gd name="connsiteY63" fmla="*/ 42984 h 61738"/>
                <a:gd name="connsiteX64" fmla="*/ 18348 w 97458"/>
                <a:gd name="connsiteY64" fmla="*/ 43603 h 61738"/>
                <a:gd name="connsiteX65" fmla="*/ 18166 w 97458"/>
                <a:gd name="connsiteY65" fmla="*/ 43603 h 61738"/>
                <a:gd name="connsiteX66" fmla="*/ 18093 w 97458"/>
                <a:gd name="connsiteY66" fmla="*/ 42292 h 61738"/>
                <a:gd name="connsiteX67" fmla="*/ 18166 w 97458"/>
                <a:gd name="connsiteY67" fmla="*/ 40508 h 61738"/>
                <a:gd name="connsiteX68" fmla="*/ 18203 w 97458"/>
                <a:gd name="connsiteY68" fmla="*/ 40071 h 61738"/>
                <a:gd name="connsiteX69" fmla="*/ 18967 w 97458"/>
                <a:gd name="connsiteY69" fmla="*/ 36358 h 61738"/>
                <a:gd name="connsiteX70" fmla="*/ 20241 w 97458"/>
                <a:gd name="connsiteY70" fmla="*/ 32135 h 61738"/>
                <a:gd name="connsiteX71" fmla="*/ 20970 w 97458"/>
                <a:gd name="connsiteY71" fmla="*/ 30205 h 61738"/>
                <a:gd name="connsiteX72" fmla="*/ 21187 w 97458"/>
                <a:gd name="connsiteY72" fmla="*/ 29623 h 61738"/>
                <a:gd name="connsiteX73" fmla="*/ 24937 w 97458"/>
                <a:gd name="connsiteY73" fmla="*/ 22669 h 61738"/>
                <a:gd name="connsiteX74" fmla="*/ 25847 w 97458"/>
                <a:gd name="connsiteY74" fmla="*/ 21359 h 61738"/>
                <a:gd name="connsiteX75" fmla="*/ 27231 w 97458"/>
                <a:gd name="connsiteY75" fmla="*/ 20048 h 61738"/>
                <a:gd name="connsiteX76" fmla="*/ 28287 w 97458"/>
                <a:gd name="connsiteY76" fmla="*/ 19356 h 61738"/>
                <a:gd name="connsiteX77" fmla="*/ 28870 w 97458"/>
                <a:gd name="connsiteY77" fmla="*/ 19065 h 61738"/>
                <a:gd name="connsiteX78" fmla="*/ 29561 w 97458"/>
                <a:gd name="connsiteY78" fmla="*/ 18846 h 61738"/>
                <a:gd name="connsiteX79" fmla="*/ 31928 w 97458"/>
                <a:gd name="connsiteY79" fmla="*/ 18264 h 61738"/>
                <a:gd name="connsiteX80" fmla="*/ 33384 w 97458"/>
                <a:gd name="connsiteY80" fmla="*/ 18155 h 61738"/>
                <a:gd name="connsiteX81" fmla="*/ 36442 w 97458"/>
                <a:gd name="connsiteY81" fmla="*/ 18191 h 6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7458" h="61738">
                  <a:moveTo>
                    <a:pt x="7826" y="59076"/>
                  </a:moveTo>
                  <a:cubicBezTo>
                    <a:pt x="16018" y="64355"/>
                    <a:pt x="25338" y="60823"/>
                    <a:pt x="33165" y="56782"/>
                  </a:cubicBezTo>
                  <a:cubicBezTo>
                    <a:pt x="33165" y="56782"/>
                    <a:pt x="33566" y="56600"/>
                    <a:pt x="33821" y="56491"/>
                  </a:cubicBezTo>
                  <a:cubicBezTo>
                    <a:pt x="34185" y="56382"/>
                    <a:pt x="34803" y="56163"/>
                    <a:pt x="34913" y="56127"/>
                  </a:cubicBezTo>
                  <a:cubicBezTo>
                    <a:pt x="36041" y="55799"/>
                    <a:pt x="37170" y="55654"/>
                    <a:pt x="38336" y="55471"/>
                  </a:cubicBezTo>
                  <a:lnTo>
                    <a:pt x="39027" y="55362"/>
                  </a:lnTo>
                  <a:cubicBezTo>
                    <a:pt x="39682" y="55289"/>
                    <a:pt x="40337" y="55217"/>
                    <a:pt x="41030" y="55144"/>
                  </a:cubicBezTo>
                  <a:cubicBezTo>
                    <a:pt x="42376" y="54998"/>
                    <a:pt x="43687" y="54853"/>
                    <a:pt x="45034" y="54743"/>
                  </a:cubicBezTo>
                  <a:cubicBezTo>
                    <a:pt x="50568" y="54234"/>
                    <a:pt x="56102" y="53797"/>
                    <a:pt x="61635" y="52996"/>
                  </a:cubicBezTo>
                  <a:cubicBezTo>
                    <a:pt x="72484" y="51430"/>
                    <a:pt x="83261" y="47171"/>
                    <a:pt x="91452" y="39707"/>
                  </a:cubicBezTo>
                  <a:cubicBezTo>
                    <a:pt x="97896" y="33810"/>
                    <a:pt x="100117" y="24089"/>
                    <a:pt x="93272" y="17499"/>
                  </a:cubicBezTo>
                  <a:cubicBezTo>
                    <a:pt x="88285" y="12694"/>
                    <a:pt x="81077" y="10691"/>
                    <a:pt x="74560" y="8980"/>
                  </a:cubicBezTo>
                  <a:cubicBezTo>
                    <a:pt x="66696" y="6905"/>
                    <a:pt x="58905" y="4539"/>
                    <a:pt x="51041" y="2464"/>
                  </a:cubicBezTo>
                  <a:cubicBezTo>
                    <a:pt x="40010" y="-485"/>
                    <a:pt x="26976" y="-1978"/>
                    <a:pt x="17110" y="5012"/>
                  </a:cubicBezTo>
                  <a:cubicBezTo>
                    <a:pt x="16709" y="5303"/>
                    <a:pt x="16346" y="5631"/>
                    <a:pt x="15981" y="5959"/>
                  </a:cubicBezTo>
                  <a:cubicBezTo>
                    <a:pt x="15726" y="6104"/>
                    <a:pt x="15509" y="6250"/>
                    <a:pt x="15253" y="6432"/>
                  </a:cubicBezTo>
                  <a:cubicBezTo>
                    <a:pt x="11031" y="9708"/>
                    <a:pt x="8045" y="15133"/>
                    <a:pt x="5824" y="19939"/>
                  </a:cubicBezTo>
                  <a:cubicBezTo>
                    <a:pt x="2803" y="26492"/>
                    <a:pt x="618" y="33263"/>
                    <a:pt x="72" y="40508"/>
                  </a:cubicBezTo>
                  <a:cubicBezTo>
                    <a:pt x="-438" y="47498"/>
                    <a:pt x="1710" y="55107"/>
                    <a:pt x="7899" y="59112"/>
                  </a:cubicBezTo>
                  <a:close/>
                  <a:moveTo>
                    <a:pt x="21442" y="29077"/>
                  </a:moveTo>
                  <a:cubicBezTo>
                    <a:pt x="21442" y="29077"/>
                    <a:pt x="21406" y="29186"/>
                    <a:pt x="21370" y="29295"/>
                  </a:cubicBezTo>
                  <a:cubicBezTo>
                    <a:pt x="21370" y="29222"/>
                    <a:pt x="21442" y="29150"/>
                    <a:pt x="21442" y="29077"/>
                  </a:cubicBezTo>
                  <a:close/>
                  <a:moveTo>
                    <a:pt x="16565" y="43348"/>
                  </a:moveTo>
                  <a:cubicBezTo>
                    <a:pt x="16565" y="43348"/>
                    <a:pt x="17037" y="43384"/>
                    <a:pt x="17329" y="43530"/>
                  </a:cubicBezTo>
                  <a:cubicBezTo>
                    <a:pt x="17001" y="43421"/>
                    <a:pt x="16600" y="43312"/>
                    <a:pt x="16565" y="43348"/>
                  </a:cubicBezTo>
                  <a:close/>
                  <a:moveTo>
                    <a:pt x="18348" y="44331"/>
                  </a:moveTo>
                  <a:lnTo>
                    <a:pt x="18348" y="44331"/>
                  </a:lnTo>
                  <a:cubicBezTo>
                    <a:pt x="18894" y="44695"/>
                    <a:pt x="18676" y="44586"/>
                    <a:pt x="18348" y="44331"/>
                  </a:cubicBezTo>
                  <a:close/>
                  <a:moveTo>
                    <a:pt x="39027" y="55326"/>
                  </a:moveTo>
                  <a:cubicBezTo>
                    <a:pt x="39828" y="55217"/>
                    <a:pt x="39391" y="55289"/>
                    <a:pt x="39027" y="55326"/>
                  </a:cubicBezTo>
                  <a:lnTo>
                    <a:pt x="39027" y="55326"/>
                  </a:lnTo>
                  <a:close/>
                  <a:moveTo>
                    <a:pt x="79875" y="30060"/>
                  </a:moveTo>
                  <a:lnTo>
                    <a:pt x="79984" y="30133"/>
                  </a:lnTo>
                  <a:cubicBezTo>
                    <a:pt x="79984" y="30133"/>
                    <a:pt x="80094" y="30205"/>
                    <a:pt x="80130" y="30242"/>
                  </a:cubicBezTo>
                  <a:cubicBezTo>
                    <a:pt x="80312" y="30460"/>
                    <a:pt x="80530" y="30679"/>
                    <a:pt x="80676" y="30788"/>
                  </a:cubicBezTo>
                  <a:cubicBezTo>
                    <a:pt x="80384" y="30715"/>
                    <a:pt x="79984" y="30497"/>
                    <a:pt x="79875" y="30060"/>
                  </a:cubicBezTo>
                  <a:close/>
                  <a:moveTo>
                    <a:pt x="80712" y="30788"/>
                  </a:moveTo>
                  <a:cubicBezTo>
                    <a:pt x="80712" y="30788"/>
                    <a:pt x="80603" y="30606"/>
                    <a:pt x="80457" y="30424"/>
                  </a:cubicBezTo>
                  <a:cubicBezTo>
                    <a:pt x="80494" y="30424"/>
                    <a:pt x="80530" y="30497"/>
                    <a:pt x="80567" y="30497"/>
                  </a:cubicBezTo>
                  <a:cubicBezTo>
                    <a:pt x="81004" y="30715"/>
                    <a:pt x="80931" y="30824"/>
                    <a:pt x="80712" y="30788"/>
                  </a:cubicBezTo>
                  <a:close/>
                  <a:moveTo>
                    <a:pt x="80021" y="24890"/>
                  </a:moveTo>
                  <a:cubicBezTo>
                    <a:pt x="80021" y="24890"/>
                    <a:pt x="79875" y="25181"/>
                    <a:pt x="79656" y="25509"/>
                  </a:cubicBezTo>
                  <a:lnTo>
                    <a:pt x="79584" y="25582"/>
                  </a:lnTo>
                  <a:cubicBezTo>
                    <a:pt x="79693" y="25181"/>
                    <a:pt x="79839" y="24854"/>
                    <a:pt x="79984" y="24890"/>
                  </a:cubicBezTo>
                  <a:close/>
                  <a:moveTo>
                    <a:pt x="36515" y="18155"/>
                  </a:moveTo>
                  <a:cubicBezTo>
                    <a:pt x="36952" y="18155"/>
                    <a:pt x="37389" y="18228"/>
                    <a:pt x="37862" y="18264"/>
                  </a:cubicBezTo>
                  <a:cubicBezTo>
                    <a:pt x="37862" y="18264"/>
                    <a:pt x="38226" y="18264"/>
                    <a:pt x="38480" y="18337"/>
                  </a:cubicBezTo>
                  <a:cubicBezTo>
                    <a:pt x="38736" y="18337"/>
                    <a:pt x="38991" y="18410"/>
                    <a:pt x="39027" y="18410"/>
                  </a:cubicBezTo>
                  <a:cubicBezTo>
                    <a:pt x="39609" y="18519"/>
                    <a:pt x="40229" y="18628"/>
                    <a:pt x="40811" y="18737"/>
                  </a:cubicBezTo>
                  <a:cubicBezTo>
                    <a:pt x="41867" y="18956"/>
                    <a:pt x="42886" y="19174"/>
                    <a:pt x="43905" y="19429"/>
                  </a:cubicBezTo>
                  <a:cubicBezTo>
                    <a:pt x="50276" y="20958"/>
                    <a:pt x="56430" y="23215"/>
                    <a:pt x="62801" y="24817"/>
                  </a:cubicBezTo>
                  <a:cubicBezTo>
                    <a:pt x="65495" y="25472"/>
                    <a:pt x="68189" y="26128"/>
                    <a:pt x="70883" y="26856"/>
                  </a:cubicBezTo>
                  <a:cubicBezTo>
                    <a:pt x="72229" y="27220"/>
                    <a:pt x="73577" y="27620"/>
                    <a:pt x="74887" y="28021"/>
                  </a:cubicBezTo>
                  <a:cubicBezTo>
                    <a:pt x="75361" y="28167"/>
                    <a:pt x="75834" y="28312"/>
                    <a:pt x="76271" y="28494"/>
                  </a:cubicBezTo>
                  <a:cubicBezTo>
                    <a:pt x="74923" y="29404"/>
                    <a:pt x="73540" y="30242"/>
                    <a:pt x="72085" y="31006"/>
                  </a:cubicBezTo>
                  <a:cubicBezTo>
                    <a:pt x="70046" y="32098"/>
                    <a:pt x="69535" y="32280"/>
                    <a:pt x="67642" y="32899"/>
                  </a:cubicBezTo>
                  <a:cubicBezTo>
                    <a:pt x="65458" y="33628"/>
                    <a:pt x="63237" y="34210"/>
                    <a:pt x="60980" y="34683"/>
                  </a:cubicBezTo>
                  <a:cubicBezTo>
                    <a:pt x="59852" y="34902"/>
                    <a:pt x="58759" y="35120"/>
                    <a:pt x="57630" y="35302"/>
                  </a:cubicBezTo>
                  <a:cubicBezTo>
                    <a:pt x="57303" y="35339"/>
                    <a:pt x="56939" y="35411"/>
                    <a:pt x="56612" y="35448"/>
                  </a:cubicBezTo>
                  <a:cubicBezTo>
                    <a:pt x="56539" y="35448"/>
                    <a:pt x="56430" y="35448"/>
                    <a:pt x="56211" y="35484"/>
                  </a:cubicBezTo>
                  <a:cubicBezTo>
                    <a:pt x="53953" y="35739"/>
                    <a:pt x="51660" y="35958"/>
                    <a:pt x="49366" y="36140"/>
                  </a:cubicBezTo>
                  <a:cubicBezTo>
                    <a:pt x="44525" y="36540"/>
                    <a:pt x="39719" y="37013"/>
                    <a:pt x="34949" y="37705"/>
                  </a:cubicBezTo>
                  <a:cubicBezTo>
                    <a:pt x="30181" y="38397"/>
                    <a:pt x="26103" y="39999"/>
                    <a:pt x="21843" y="42147"/>
                  </a:cubicBezTo>
                  <a:cubicBezTo>
                    <a:pt x="21479" y="42329"/>
                    <a:pt x="19040" y="43421"/>
                    <a:pt x="20241" y="42984"/>
                  </a:cubicBezTo>
                  <a:cubicBezTo>
                    <a:pt x="20096" y="43057"/>
                    <a:pt x="19040" y="43421"/>
                    <a:pt x="18348" y="43603"/>
                  </a:cubicBezTo>
                  <a:lnTo>
                    <a:pt x="18166" y="43603"/>
                  </a:lnTo>
                  <a:cubicBezTo>
                    <a:pt x="18166" y="43166"/>
                    <a:pt x="18093" y="42729"/>
                    <a:pt x="18093" y="42292"/>
                  </a:cubicBezTo>
                  <a:cubicBezTo>
                    <a:pt x="18093" y="41710"/>
                    <a:pt x="18130" y="41091"/>
                    <a:pt x="18166" y="40508"/>
                  </a:cubicBezTo>
                  <a:cubicBezTo>
                    <a:pt x="18166" y="40363"/>
                    <a:pt x="18166" y="40217"/>
                    <a:pt x="18203" y="40071"/>
                  </a:cubicBezTo>
                  <a:cubicBezTo>
                    <a:pt x="18457" y="38834"/>
                    <a:pt x="18639" y="37596"/>
                    <a:pt x="18967" y="36358"/>
                  </a:cubicBezTo>
                  <a:cubicBezTo>
                    <a:pt x="19331" y="34938"/>
                    <a:pt x="19768" y="33518"/>
                    <a:pt x="20241" y="32135"/>
                  </a:cubicBezTo>
                  <a:cubicBezTo>
                    <a:pt x="20459" y="31480"/>
                    <a:pt x="20714" y="30824"/>
                    <a:pt x="20970" y="30205"/>
                  </a:cubicBezTo>
                  <a:cubicBezTo>
                    <a:pt x="21042" y="30023"/>
                    <a:pt x="21115" y="29841"/>
                    <a:pt x="21187" y="29623"/>
                  </a:cubicBezTo>
                  <a:cubicBezTo>
                    <a:pt x="22353" y="27256"/>
                    <a:pt x="23481" y="24890"/>
                    <a:pt x="24937" y="22669"/>
                  </a:cubicBezTo>
                  <a:cubicBezTo>
                    <a:pt x="25229" y="22232"/>
                    <a:pt x="25557" y="21795"/>
                    <a:pt x="25847" y="21359"/>
                  </a:cubicBezTo>
                  <a:cubicBezTo>
                    <a:pt x="26285" y="20885"/>
                    <a:pt x="26758" y="20485"/>
                    <a:pt x="27231" y="20048"/>
                  </a:cubicBezTo>
                  <a:cubicBezTo>
                    <a:pt x="27595" y="19829"/>
                    <a:pt x="27923" y="19575"/>
                    <a:pt x="28287" y="19356"/>
                  </a:cubicBezTo>
                  <a:cubicBezTo>
                    <a:pt x="28397" y="19283"/>
                    <a:pt x="28687" y="19174"/>
                    <a:pt x="28870" y="19065"/>
                  </a:cubicBezTo>
                  <a:cubicBezTo>
                    <a:pt x="29088" y="18992"/>
                    <a:pt x="29342" y="18919"/>
                    <a:pt x="29561" y="18846"/>
                  </a:cubicBezTo>
                  <a:cubicBezTo>
                    <a:pt x="30325" y="18592"/>
                    <a:pt x="31127" y="18446"/>
                    <a:pt x="31928" y="18264"/>
                  </a:cubicBezTo>
                  <a:cubicBezTo>
                    <a:pt x="32401" y="18228"/>
                    <a:pt x="32911" y="18191"/>
                    <a:pt x="33384" y="18155"/>
                  </a:cubicBezTo>
                  <a:cubicBezTo>
                    <a:pt x="34403" y="18118"/>
                    <a:pt x="35423" y="18155"/>
                    <a:pt x="36442" y="18191"/>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102" name="Freeform: Shape 101">
              <a:extLst>
                <a:ext uri="{FF2B5EF4-FFF2-40B4-BE49-F238E27FC236}">
                  <a16:creationId xmlns:a16="http://schemas.microsoft.com/office/drawing/2014/main" id="{C1A49718-2F5D-3079-832F-44FE8AF2B1E8}"/>
                </a:ext>
              </a:extLst>
            </p:cNvPr>
            <p:cNvSpPr/>
            <p:nvPr/>
          </p:nvSpPr>
          <p:spPr>
            <a:xfrm>
              <a:off x="8554445" y="1455547"/>
              <a:ext cx="400" cy="655"/>
            </a:xfrm>
            <a:custGeom>
              <a:avLst/>
              <a:gdLst>
                <a:gd name="connsiteX0" fmla="*/ 36 w 400"/>
                <a:gd name="connsiteY0" fmla="*/ 619 h 655"/>
                <a:gd name="connsiteX1" fmla="*/ 401 w 400"/>
                <a:gd name="connsiteY1" fmla="*/ 0 h 655"/>
                <a:gd name="connsiteX2" fmla="*/ 0 w 400"/>
                <a:gd name="connsiteY2" fmla="*/ 655 h 655"/>
                <a:gd name="connsiteX3" fmla="*/ 0 w 400"/>
                <a:gd name="connsiteY3" fmla="*/ 655 h 655"/>
              </a:gdLst>
              <a:ahLst/>
              <a:cxnLst>
                <a:cxn ang="0">
                  <a:pos x="connsiteX0" y="connsiteY0"/>
                </a:cxn>
                <a:cxn ang="0">
                  <a:pos x="connsiteX1" y="connsiteY1"/>
                </a:cxn>
                <a:cxn ang="0">
                  <a:pos x="connsiteX2" y="connsiteY2"/>
                </a:cxn>
                <a:cxn ang="0">
                  <a:pos x="connsiteX3" y="connsiteY3"/>
                </a:cxn>
              </a:cxnLst>
              <a:rect l="l" t="t" r="r" b="b"/>
              <a:pathLst>
                <a:path w="400" h="655">
                  <a:moveTo>
                    <a:pt x="36" y="619"/>
                  </a:moveTo>
                  <a:cubicBezTo>
                    <a:pt x="146" y="400"/>
                    <a:pt x="292" y="218"/>
                    <a:pt x="401" y="0"/>
                  </a:cubicBezTo>
                  <a:cubicBezTo>
                    <a:pt x="328" y="109"/>
                    <a:pt x="182" y="328"/>
                    <a:pt x="0" y="655"/>
                  </a:cubicBezTo>
                  <a:lnTo>
                    <a:pt x="0" y="655"/>
                  </a:ln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103" name="Freeform: Shape 102">
              <a:extLst>
                <a:ext uri="{FF2B5EF4-FFF2-40B4-BE49-F238E27FC236}">
                  <a16:creationId xmlns:a16="http://schemas.microsoft.com/office/drawing/2014/main" id="{1771D0F6-7ED3-AEE8-9E16-FFD243A6C634}"/>
                </a:ext>
              </a:extLst>
            </p:cNvPr>
            <p:cNvSpPr/>
            <p:nvPr/>
          </p:nvSpPr>
          <p:spPr>
            <a:xfrm>
              <a:off x="8554630" y="1454782"/>
              <a:ext cx="578" cy="1076"/>
            </a:xfrm>
            <a:custGeom>
              <a:avLst/>
              <a:gdLst>
                <a:gd name="connsiteX0" fmla="*/ 542 w 578"/>
                <a:gd name="connsiteY0" fmla="*/ 73 h 1076"/>
                <a:gd name="connsiteX1" fmla="*/ 579 w 578"/>
                <a:gd name="connsiteY1" fmla="*/ 182 h 1076"/>
                <a:gd name="connsiteX2" fmla="*/ 579 w 578"/>
                <a:gd name="connsiteY2" fmla="*/ 0 h 1076"/>
                <a:gd name="connsiteX3" fmla="*/ 542 w 578"/>
                <a:gd name="connsiteY3" fmla="*/ 73 h 1076"/>
              </a:gdLst>
              <a:ahLst/>
              <a:cxnLst>
                <a:cxn ang="0">
                  <a:pos x="connsiteX0" y="connsiteY0"/>
                </a:cxn>
                <a:cxn ang="0">
                  <a:pos x="connsiteX1" y="connsiteY1"/>
                </a:cxn>
                <a:cxn ang="0">
                  <a:pos x="connsiteX2" y="connsiteY2"/>
                </a:cxn>
                <a:cxn ang="0">
                  <a:pos x="connsiteX3" y="connsiteY3"/>
                </a:cxn>
              </a:cxnLst>
              <a:rect l="l" t="t" r="r" b="b"/>
              <a:pathLst>
                <a:path w="578" h="1076">
                  <a:moveTo>
                    <a:pt x="542" y="73"/>
                  </a:moveTo>
                  <a:cubicBezTo>
                    <a:pt x="215" y="801"/>
                    <a:pt x="-513" y="1857"/>
                    <a:pt x="579" y="182"/>
                  </a:cubicBezTo>
                  <a:lnTo>
                    <a:pt x="579" y="0"/>
                  </a:lnTo>
                  <a:cubicBezTo>
                    <a:pt x="579" y="0"/>
                    <a:pt x="579" y="73"/>
                    <a:pt x="542" y="73"/>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104" name="Freeform: Shape 103">
              <a:extLst>
                <a:ext uri="{FF2B5EF4-FFF2-40B4-BE49-F238E27FC236}">
                  <a16:creationId xmlns:a16="http://schemas.microsoft.com/office/drawing/2014/main" id="{6A965557-EF39-3F32-6C6A-C0E6024F71C9}"/>
                </a:ext>
              </a:extLst>
            </p:cNvPr>
            <p:cNvSpPr/>
            <p:nvPr/>
          </p:nvSpPr>
          <p:spPr>
            <a:xfrm>
              <a:off x="8555173" y="1453872"/>
              <a:ext cx="3640" cy="873"/>
            </a:xfrm>
            <a:custGeom>
              <a:avLst/>
              <a:gdLst>
                <a:gd name="connsiteX0" fmla="*/ 0 w 3640"/>
                <a:gd name="connsiteY0" fmla="*/ 874 h 873"/>
                <a:gd name="connsiteX1" fmla="*/ 0 w 3640"/>
                <a:gd name="connsiteY1" fmla="*/ 874 h 873"/>
                <a:gd name="connsiteX2" fmla="*/ 0 w 3640"/>
                <a:gd name="connsiteY2" fmla="*/ 0 h 873"/>
                <a:gd name="connsiteX3" fmla="*/ 0 w 3640"/>
                <a:gd name="connsiteY3" fmla="*/ 0 h 873"/>
                <a:gd name="connsiteX4" fmla="*/ 0 w 3640"/>
                <a:gd name="connsiteY4" fmla="*/ 291 h 873"/>
                <a:gd name="connsiteX5" fmla="*/ 0 w 3640"/>
                <a:gd name="connsiteY5" fmla="*/ 874 h 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0" h="873">
                  <a:moveTo>
                    <a:pt x="0" y="874"/>
                  </a:moveTo>
                  <a:lnTo>
                    <a:pt x="0" y="874"/>
                  </a:lnTo>
                  <a:cubicBezTo>
                    <a:pt x="0" y="583"/>
                    <a:pt x="0" y="291"/>
                    <a:pt x="0" y="0"/>
                  </a:cubicBezTo>
                  <a:lnTo>
                    <a:pt x="0" y="0"/>
                  </a:lnTo>
                  <a:lnTo>
                    <a:pt x="0" y="291"/>
                  </a:lnTo>
                  <a:cubicBezTo>
                    <a:pt x="0" y="291"/>
                    <a:pt x="0" y="619"/>
                    <a:pt x="0" y="874"/>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105" name="Freeform: Shape 104">
              <a:extLst>
                <a:ext uri="{FF2B5EF4-FFF2-40B4-BE49-F238E27FC236}">
                  <a16:creationId xmlns:a16="http://schemas.microsoft.com/office/drawing/2014/main" id="{322B9F45-B6B6-4E39-24E3-8D68440ACE02}"/>
                </a:ext>
              </a:extLst>
            </p:cNvPr>
            <p:cNvSpPr/>
            <p:nvPr/>
          </p:nvSpPr>
          <p:spPr>
            <a:xfrm>
              <a:off x="8555209" y="1454928"/>
              <a:ext cx="3640" cy="3640"/>
            </a:xfrm>
            <a:custGeom>
              <a:avLst/>
              <a:gdLst>
                <a:gd name="connsiteX0" fmla="*/ 0 w 3640"/>
                <a:gd name="connsiteY0" fmla="*/ 0 h 3640"/>
                <a:gd name="connsiteX1" fmla="*/ 0 w 3640"/>
                <a:gd name="connsiteY1" fmla="*/ 0 h 3640"/>
                <a:gd name="connsiteX2" fmla="*/ 0 w 3640"/>
                <a:gd name="connsiteY2" fmla="*/ 0 h 3640"/>
                <a:gd name="connsiteX3" fmla="*/ 0 w 3640"/>
                <a:gd name="connsiteY3" fmla="*/ 0 h 3640"/>
                <a:gd name="connsiteX4" fmla="*/ 0 w 3640"/>
                <a:gd name="connsiteY4" fmla="*/ 0 h 3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 h="3640">
                  <a:moveTo>
                    <a:pt x="0" y="0"/>
                  </a:moveTo>
                  <a:lnTo>
                    <a:pt x="0" y="0"/>
                  </a:lnTo>
                  <a:lnTo>
                    <a:pt x="0" y="0"/>
                  </a:lnTo>
                  <a:lnTo>
                    <a:pt x="0" y="0"/>
                  </a:lnTo>
                  <a:lnTo>
                    <a:pt x="0" y="0"/>
                  </a:ln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106" name="Freeform: Shape 105">
              <a:extLst>
                <a:ext uri="{FF2B5EF4-FFF2-40B4-BE49-F238E27FC236}">
                  <a16:creationId xmlns:a16="http://schemas.microsoft.com/office/drawing/2014/main" id="{E3F8B09A-21AE-5485-5721-E5D84A0A47EC}"/>
                </a:ext>
              </a:extLst>
            </p:cNvPr>
            <p:cNvSpPr/>
            <p:nvPr/>
          </p:nvSpPr>
          <p:spPr>
            <a:xfrm>
              <a:off x="8468161" y="1442331"/>
              <a:ext cx="109" cy="364"/>
            </a:xfrm>
            <a:custGeom>
              <a:avLst/>
              <a:gdLst>
                <a:gd name="connsiteX0" fmla="*/ 36 w 109"/>
                <a:gd name="connsiteY0" fmla="*/ 291 h 364"/>
                <a:gd name="connsiteX1" fmla="*/ 36 w 109"/>
                <a:gd name="connsiteY1" fmla="*/ 364 h 364"/>
                <a:gd name="connsiteX2" fmla="*/ 109 w 109"/>
                <a:gd name="connsiteY2" fmla="*/ 182 h 364"/>
                <a:gd name="connsiteX3" fmla="*/ 109 w 109"/>
                <a:gd name="connsiteY3" fmla="*/ 0 h 364"/>
                <a:gd name="connsiteX4" fmla="*/ 0 w 109"/>
                <a:gd name="connsiteY4" fmla="*/ 182 h 364"/>
                <a:gd name="connsiteX5" fmla="*/ 0 w 109"/>
                <a:gd name="connsiteY5" fmla="*/ 291 h 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 h="364">
                  <a:moveTo>
                    <a:pt x="36" y="291"/>
                  </a:moveTo>
                  <a:lnTo>
                    <a:pt x="36" y="364"/>
                  </a:lnTo>
                  <a:cubicBezTo>
                    <a:pt x="36" y="364"/>
                    <a:pt x="109" y="291"/>
                    <a:pt x="109" y="182"/>
                  </a:cubicBezTo>
                  <a:lnTo>
                    <a:pt x="109" y="0"/>
                  </a:lnTo>
                  <a:cubicBezTo>
                    <a:pt x="109" y="0"/>
                    <a:pt x="36" y="109"/>
                    <a:pt x="0" y="182"/>
                  </a:cubicBezTo>
                  <a:lnTo>
                    <a:pt x="0" y="291"/>
                  </a:ln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107" name="Freeform: Shape 106">
              <a:extLst>
                <a:ext uri="{FF2B5EF4-FFF2-40B4-BE49-F238E27FC236}">
                  <a16:creationId xmlns:a16="http://schemas.microsoft.com/office/drawing/2014/main" id="{8C34F810-2A4C-D3C8-058E-72775BD2CDEE}"/>
                </a:ext>
              </a:extLst>
            </p:cNvPr>
            <p:cNvSpPr/>
            <p:nvPr/>
          </p:nvSpPr>
          <p:spPr>
            <a:xfrm>
              <a:off x="8450022" y="1415493"/>
              <a:ext cx="123365" cy="65109"/>
            </a:xfrm>
            <a:custGeom>
              <a:avLst/>
              <a:gdLst>
                <a:gd name="connsiteX0" fmla="*/ 53562 w 123365"/>
                <a:gd name="connsiteY0" fmla="*/ 63463 h 65109"/>
                <a:gd name="connsiteX1" fmla="*/ 84471 w 123365"/>
                <a:gd name="connsiteY1" fmla="*/ 64956 h 65109"/>
                <a:gd name="connsiteX2" fmla="*/ 112869 w 123365"/>
                <a:gd name="connsiteY2" fmla="*/ 57311 h 65109"/>
                <a:gd name="connsiteX3" fmla="*/ 122516 w 123365"/>
                <a:gd name="connsiteY3" fmla="*/ 32664 h 65109"/>
                <a:gd name="connsiteX4" fmla="*/ 100854 w 123365"/>
                <a:gd name="connsiteY4" fmla="*/ 9982 h 65109"/>
                <a:gd name="connsiteX5" fmla="*/ 30335 w 123365"/>
                <a:gd name="connsiteY5" fmla="*/ 2737 h 65109"/>
                <a:gd name="connsiteX6" fmla="*/ 3103 w 123365"/>
                <a:gd name="connsiteY6" fmla="*/ 16645 h 65109"/>
                <a:gd name="connsiteX7" fmla="*/ 3904 w 123365"/>
                <a:gd name="connsiteY7" fmla="*/ 39508 h 65109"/>
                <a:gd name="connsiteX8" fmla="*/ 53562 w 123365"/>
                <a:gd name="connsiteY8" fmla="*/ 63463 h 65109"/>
                <a:gd name="connsiteX9" fmla="*/ 18139 w 123365"/>
                <a:gd name="connsiteY9" fmla="*/ 27093 h 65109"/>
                <a:gd name="connsiteX10" fmla="*/ 18139 w 123365"/>
                <a:gd name="connsiteY10" fmla="*/ 27239 h 65109"/>
                <a:gd name="connsiteX11" fmla="*/ 18139 w 123365"/>
                <a:gd name="connsiteY11" fmla="*/ 27093 h 65109"/>
                <a:gd name="connsiteX12" fmla="*/ 18212 w 123365"/>
                <a:gd name="connsiteY12" fmla="*/ 27457 h 65109"/>
                <a:gd name="connsiteX13" fmla="*/ 18212 w 123365"/>
                <a:gd name="connsiteY13" fmla="*/ 27457 h 65109"/>
                <a:gd name="connsiteX14" fmla="*/ 18212 w 123365"/>
                <a:gd name="connsiteY14" fmla="*/ 27457 h 65109"/>
                <a:gd name="connsiteX15" fmla="*/ 18212 w 123365"/>
                <a:gd name="connsiteY15" fmla="*/ 26656 h 65109"/>
                <a:gd name="connsiteX16" fmla="*/ 18212 w 123365"/>
                <a:gd name="connsiteY16" fmla="*/ 26656 h 65109"/>
                <a:gd name="connsiteX17" fmla="*/ 18212 w 123365"/>
                <a:gd name="connsiteY17" fmla="*/ 26838 h 65109"/>
                <a:gd name="connsiteX18" fmla="*/ 18285 w 123365"/>
                <a:gd name="connsiteY18" fmla="*/ 26729 h 65109"/>
                <a:gd name="connsiteX19" fmla="*/ 18248 w 123365"/>
                <a:gd name="connsiteY19" fmla="*/ 27021 h 65109"/>
                <a:gd name="connsiteX20" fmla="*/ 18321 w 123365"/>
                <a:gd name="connsiteY20" fmla="*/ 26620 h 65109"/>
                <a:gd name="connsiteX21" fmla="*/ 18394 w 123365"/>
                <a:gd name="connsiteY21" fmla="*/ 26438 h 65109"/>
                <a:gd name="connsiteX22" fmla="*/ 18648 w 123365"/>
                <a:gd name="connsiteY22" fmla="*/ 26147 h 65109"/>
                <a:gd name="connsiteX23" fmla="*/ 19813 w 123365"/>
                <a:gd name="connsiteY23" fmla="*/ 25200 h 65109"/>
                <a:gd name="connsiteX24" fmla="*/ 20468 w 123365"/>
                <a:gd name="connsiteY24" fmla="*/ 24800 h 65109"/>
                <a:gd name="connsiteX25" fmla="*/ 32301 w 123365"/>
                <a:gd name="connsiteY25" fmla="*/ 20868 h 65109"/>
                <a:gd name="connsiteX26" fmla="*/ 91643 w 123365"/>
                <a:gd name="connsiteY26" fmla="*/ 25637 h 65109"/>
                <a:gd name="connsiteX27" fmla="*/ 100563 w 123365"/>
                <a:gd name="connsiteY27" fmla="*/ 31499 h 65109"/>
                <a:gd name="connsiteX28" fmla="*/ 102347 w 123365"/>
                <a:gd name="connsiteY28" fmla="*/ 33282 h 65109"/>
                <a:gd name="connsiteX29" fmla="*/ 103185 w 123365"/>
                <a:gd name="connsiteY29" fmla="*/ 34338 h 65109"/>
                <a:gd name="connsiteX30" fmla="*/ 104787 w 123365"/>
                <a:gd name="connsiteY30" fmla="*/ 37069 h 65109"/>
                <a:gd name="connsiteX31" fmla="*/ 105005 w 123365"/>
                <a:gd name="connsiteY31" fmla="*/ 37760 h 65109"/>
                <a:gd name="connsiteX32" fmla="*/ 105077 w 123365"/>
                <a:gd name="connsiteY32" fmla="*/ 38634 h 65109"/>
                <a:gd name="connsiteX33" fmla="*/ 105077 w 123365"/>
                <a:gd name="connsiteY33" fmla="*/ 38343 h 65109"/>
                <a:gd name="connsiteX34" fmla="*/ 105077 w 123365"/>
                <a:gd name="connsiteY34" fmla="*/ 37688 h 65109"/>
                <a:gd name="connsiteX35" fmla="*/ 105077 w 123365"/>
                <a:gd name="connsiteY35" fmla="*/ 38307 h 65109"/>
                <a:gd name="connsiteX36" fmla="*/ 105077 w 123365"/>
                <a:gd name="connsiteY36" fmla="*/ 39180 h 65109"/>
                <a:gd name="connsiteX37" fmla="*/ 105077 w 123365"/>
                <a:gd name="connsiteY37" fmla="*/ 39362 h 65109"/>
                <a:gd name="connsiteX38" fmla="*/ 105150 w 123365"/>
                <a:gd name="connsiteY38" fmla="*/ 39253 h 65109"/>
                <a:gd name="connsiteX39" fmla="*/ 105077 w 123365"/>
                <a:gd name="connsiteY39" fmla="*/ 39362 h 65109"/>
                <a:gd name="connsiteX40" fmla="*/ 105077 w 123365"/>
                <a:gd name="connsiteY40" fmla="*/ 39362 h 65109"/>
                <a:gd name="connsiteX41" fmla="*/ 104714 w 123365"/>
                <a:gd name="connsiteY41" fmla="*/ 39981 h 65109"/>
                <a:gd name="connsiteX42" fmla="*/ 104349 w 123365"/>
                <a:gd name="connsiteY42" fmla="*/ 40600 h 65109"/>
                <a:gd name="connsiteX43" fmla="*/ 104240 w 123365"/>
                <a:gd name="connsiteY43" fmla="*/ 40819 h 65109"/>
                <a:gd name="connsiteX44" fmla="*/ 104349 w 123365"/>
                <a:gd name="connsiteY44" fmla="*/ 40637 h 65109"/>
                <a:gd name="connsiteX45" fmla="*/ 104276 w 123365"/>
                <a:gd name="connsiteY45" fmla="*/ 40709 h 65109"/>
                <a:gd name="connsiteX46" fmla="*/ 103148 w 123365"/>
                <a:gd name="connsiteY46" fmla="*/ 41765 h 65109"/>
                <a:gd name="connsiteX47" fmla="*/ 102020 w 123365"/>
                <a:gd name="connsiteY47" fmla="*/ 42566 h 65109"/>
                <a:gd name="connsiteX48" fmla="*/ 99944 w 123365"/>
                <a:gd name="connsiteY48" fmla="*/ 43695 h 65109"/>
                <a:gd name="connsiteX49" fmla="*/ 99508 w 123365"/>
                <a:gd name="connsiteY49" fmla="*/ 43950 h 65109"/>
                <a:gd name="connsiteX50" fmla="*/ 98961 w 123365"/>
                <a:gd name="connsiteY50" fmla="*/ 44095 h 65109"/>
                <a:gd name="connsiteX51" fmla="*/ 96304 w 123365"/>
                <a:gd name="connsiteY51" fmla="*/ 44933 h 65109"/>
                <a:gd name="connsiteX52" fmla="*/ 85746 w 123365"/>
                <a:gd name="connsiteY52" fmla="*/ 46607 h 65109"/>
                <a:gd name="connsiteX53" fmla="*/ 60116 w 123365"/>
                <a:gd name="connsiteY53" fmla="*/ 45952 h 65109"/>
                <a:gd name="connsiteX54" fmla="*/ 36924 w 123365"/>
                <a:gd name="connsiteY54" fmla="*/ 41656 h 65109"/>
                <a:gd name="connsiteX55" fmla="*/ 34449 w 123365"/>
                <a:gd name="connsiteY55" fmla="*/ 40819 h 65109"/>
                <a:gd name="connsiteX56" fmla="*/ 32993 w 123365"/>
                <a:gd name="connsiteY56" fmla="*/ 40200 h 65109"/>
                <a:gd name="connsiteX57" fmla="*/ 28733 w 123365"/>
                <a:gd name="connsiteY57" fmla="*/ 38015 h 65109"/>
                <a:gd name="connsiteX58" fmla="*/ 25165 w 123365"/>
                <a:gd name="connsiteY58" fmla="*/ 35758 h 65109"/>
                <a:gd name="connsiteX59" fmla="*/ 23928 w 123365"/>
                <a:gd name="connsiteY59" fmla="*/ 34775 h 65109"/>
                <a:gd name="connsiteX60" fmla="*/ 22035 w 123365"/>
                <a:gd name="connsiteY60" fmla="*/ 33100 h 65109"/>
                <a:gd name="connsiteX61" fmla="*/ 20468 w 123365"/>
                <a:gd name="connsiteY61" fmla="*/ 31462 h 65109"/>
                <a:gd name="connsiteX62" fmla="*/ 19777 w 123365"/>
                <a:gd name="connsiteY62" fmla="*/ 30588 h 65109"/>
                <a:gd name="connsiteX63" fmla="*/ 18467 w 123365"/>
                <a:gd name="connsiteY63" fmla="*/ 28404 h 65109"/>
                <a:gd name="connsiteX64" fmla="*/ 18066 w 123365"/>
                <a:gd name="connsiteY64" fmla="*/ 27130 h 65109"/>
                <a:gd name="connsiteX65" fmla="*/ 18066 w 123365"/>
                <a:gd name="connsiteY65" fmla="*/ 27130 h 65109"/>
                <a:gd name="connsiteX66" fmla="*/ 18066 w 123365"/>
                <a:gd name="connsiteY66" fmla="*/ 26948 h 65109"/>
                <a:gd name="connsiteX67" fmla="*/ 18066 w 123365"/>
                <a:gd name="connsiteY67" fmla="*/ 26948 h 65109"/>
                <a:gd name="connsiteX68" fmla="*/ 18066 w 123365"/>
                <a:gd name="connsiteY68" fmla="*/ 26547 h 65109"/>
                <a:gd name="connsiteX69" fmla="*/ 18139 w 123365"/>
                <a:gd name="connsiteY69" fmla="*/ 26547 h 6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3365" h="65109">
                  <a:moveTo>
                    <a:pt x="53562" y="63463"/>
                  </a:moveTo>
                  <a:cubicBezTo>
                    <a:pt x="63793" y="64774"/>
                    <a:pt x="74168" y="65429"/>
                    <a:pt x="84471" y="64956"/>
                  </a:cubicBezTo>
                  <a:cubicBezTo>
                    <a:pt x="94120" y="64519"/>
                    <a:pt x="104823" y="63099"/>
                    <a:pt x="112869" y="57311"/>
                  </a:cubicBezTo>
                  <a:cubicBezTo>
                    <a:pt x="120805" y="51595"/>
                    <a:pt x="125356" y="42457"/>
                    <a:pt x="122516" y="32664"/>
                  </a:cubicBezTo>
                  <a:cubicBezTo>
                    <a:pt x="119495" y="22215"/>
                    <a:pt x="110102" y="14824"/>
                    <a:pt x="100854" y="9982"/>
                  </a:cubicBezTo>
                  <a:cubicBezTo>
                    <a:pt x="79047" y="-1013"/>
                    <a:pt x="53927" y="-2105"/>
                    <a:pt x="30335" y="2737"/>
                  </a:cubicBezTo>
                  <a:cubicBezTo>
                    <a:pt x="20360" y="4776"/>
                    <a:pt x="9219" y="7761"/>
                    <a:pt x="3103" y="16645"/>
                  </a:cubicBezTo>
                  <a:cubicBezTo>
                    <a:pt x="-1666" y="23562"/>
                    <a:pt x="-574" y="32736"/>
                    <a:pt x="3904" y="39508"/>
                  </a:cubicBezTo>
                  <a:cubicBezTo>
                    <a:pt x="14826" y="56073"/>
                    <a:pt x="35104" y="61061"/>
                    <a:pt x="53562" y="63463"/>
                  </a:cubicBezTo>
                  <a:close/>
                  <a:moveTo>
                    <a:pt x="18139" y="27093"/>
                  </a:moveTo>
                  <a:lnTo>
                    <a:pt x="18139" y="27239"/>
                  </a:lnTo>
                  <a:cubicBezTo>
                    <a:pt x="18139" y="27239"/>
                    <a:pt x="18139" y="27239"/>
                    <a:pt x="18139" y="27093"/>
                  </a:cubicBezTo>
                  <a:close/>
                  <a:moveTo>
                    <a:pt x="18212" y="27457"/>
                  </a:moveTo>
                  <a:cubicBezTo>
                    <a:pt x="18321" y="27931"/>
                    <a:pt x="18285" y="27785"/>
                    <a:pt x="18212" y="27457"/>
                  </a:cubicBezTo>
                  <a:lnTo>
                    <a:pt x="18212" y="27457"/>
                  </a:lnTo>
                  <a:close/>
                  <a:moveTo>
                    <a:pt x="18212" y="26656"/>
                  </a:moveTo>
                  <a:lnTo>
                    <a:pt x="18212" y="26656"/>
                  </a:lnTo>
                  <a:lnTo>
                    <a:pt x="18212" y="26838"/>
                  </a:lnTo>
                  <a:cubicBezTo>
                    <a:pt x="18212" y="26838"/>
                    <a:pt x="18248" y="26766"/>
                    <a:pt x="18285" y="26729"/>
                  </a:cubicBezTo>
                  <a:cubicBezTo>
                    <a:pt x="18285" y="26838"/>
                    <a:pt x="18285" y="26984"/>
                    <a:pt x="18248" y="27021"/>
                  </a:cubicBezTo>
                  <a:cubicBezTo>
                    <a:pt x="18248" y="27275"/>
                    <a:pt x="18285" y="27275"/>
                    <a:pt x="18321" y="26620"/>
                  </a:cubicBezTo>
                  <a:cubicBezTo>
                    <a:pt x="18321" y="26547"/>
                    <a:pt x="18357" y="26511"/>
                    <a:pt x="18394" y="26438"/>
                  </a:cubicBezTo>
                  <a:cubicBezTo>
                    <a:pt x="18467" y="26365"/>
                    <a:pt x="18540" y="26292"/>
                    <a:pt x="18648" y="26147"/>
                  </a:cubicBezTo>
                  <a:cubicBezTo>
                    <a:pt x="18576" y="26147"/>
                    <a:pt x="19813" y="25237"/>
                    <a:pt x="19813" y="25200"/>
                  </a:cubicBezTo>
                  <a:cubicBezTo>
                    <a:pt x="20032" y="25055"/>
                    <a:pt x="20251" y="24909"/>
                    <a:pt x="20468" y="24800"/>
                  </a:cubicBezTo>
                  <a:cubicBezTo>
                    <a:pt x="23600" y="22943"/>
                    <a:pt x="27823" y="21924"/>
                    <a:pt x="32301" y="20868"/>
                  </a:cubicBezTo>
                  <a:cubicBezTo>
                    <a:pt x="51669" y="16390"/>
                    <a:pt x="73550" y="16499"/>
                    <a:pt x="91643" y="25637"/>
                  </a:cubicBezTo>
                  <a:cubicBezTo>
                    <a:pt x="95321" y="27567"/>
                    <a:pt x="98197" y="29314"/>
                    <a:pt x="100563" y="31499"/>
                  </a:cubicBezTo>
                  <a:cubicBezTo>
                    <a:pt x="101182" y="32081"/>
                    <a:pt x="101801" y="32664"/>
                    <a:pt x="102347" y="33282"/>
                  </a:cubicBezTo>
                  <a:cubicBezTo>
                    <a:pt x="102456" y="33392"/>
                    <a:pt x="102930" y="34011"/>
                    <a:pt x="103185" y="34338"/>
                  </a:cubicBezTo>
                  <a:cubicBezTo>
                    <a:pt x="103767" y="35212"/>
                    <a:pt x="104313" y="36122"/>
                    <a:pt x="104787" y="37069"/>
                  </a:cubicBezTo>
                  <a:cubicBezTo>
                    <a:pt x="104896" y="37324"/>
                    <a:pt x="104969" y="37578"/>
                    <a:pt x="105005" y="37760"/>
                  </a:cubicBezTo>
                  <a:cubicBezTo>
                    <a:pt x="105114" y="38416"/>
                    <a:pt x="105042" y="39472"/>
                    <a:pt x="105077" y="38634"/>
                  </a:cubicBezTo>
                  <a:cubicBezTo>
                    <a:pt x="105077" y="38525"/>
                    <a:pt x="105077" y="38416"/>
                    <a:pt x="105077" y="38343"/>
                  </a:cubicBezTo>
                  <a:cubicBezTo>
                    <a:pt x="105077" y="38161"/>
                    <a:pt x="105077" y="37942"/>
                    <a:pt x="105077" y="37688"/>
                  </a:cubicBezTo>
                  <a:cubicBezTo>
                    <a:pt x="105077" y="37870"/>
                    <a:pt x="105077" y="38088"/>
                    <a:pt x="105077" y="38307"/>
                  </a:cubicBezTo>
                  <a:cubicBezTo>
                    <a:pt x="105150" y="37870"/>
                    <a:pt x="105332" y="38525"/>
                    <a:pt x="105077" y="39180"/>
                  </a:cubicBezTo>
                  <a:cubicBezTo>
                    <a:pt x="105077" y="39253"/>
                    <a:pt x="105077" y="39326"/>
                    <a:pt x="105077" y="39362"/>
                  </a:cubicBezTo>
                  <a:lnTo>
                    <a:pt x="105150" y="39253"/>
                  </a:lnTo>
                  <a:lnTo>
                    <a:pt x="105077" y="39362"/>
                  </a:lnTo>
                  <a:lnTo>
                    <a:pt x="105077" y="39362"/>
                  </a:lnTo>
                  <a:cubicBezTo>
                    <a:pt x="104969" y="39544"/>
                    <a:pt x="104859" y="39763"/>
                    <a:pt x="104714" y="39981"/>
                  </a:cubicBezTo>
                  <a:cubicBezTo>
                    <a:pt x="104969" y="39617"/>
                    <a:pt x="104714" y="40200"/>
                    <a:pt x="104349" y="40600"/>
                  </a:cubicBezTo>
                  <a:cubicBezTo>
                    <a:pt x="104313" y="40673"/>
                    <a:pt x="104276" y="40746"/>
                    <a:pt x="104240" y="40819"/>
                  </a:cubicBezTo>
                  <a:cubicBezTo>
                    <a:pt x="104276" y="40746"/>
                    <a:pt x="104313" y="40709"/>
                    <a:pt x="104349" y="40637"/>
                  </a:cubicBezTo>
                  <a:lnTo>
                    <a:pt x="104276" y="40709"/>
                  </a:lnTo>
                  <a:cubicBezTo>
                    <a:pt x="103913" y="41073"/>
                    <a:pt x="103548" y="41401"/>
                    <a:pt x="103148" y="41765"/>
                  </a:cubicBezTo>
                  <a:cubicBezTo>
                    <a:pt x="102893" y="41947"/>
                    <a:pt x="102238" y="42457"/>
                    <a:pt x="102020" y="42566"/>
                  </a:cubicBezTo>
                  <a:cubicBezTo>
                    <a:pt x="101365" y="42967"/>
                    <a:pt x="100636" y="43331"/>
                    <a:pt x="99944" y="43695"/>
                  </a:cubicBezTo>
                  <a:cubicBezTo>
                    <a:pt x="99726" y="43804"/>
                    <a:pt x="99616" y="43877"/>
                    <a:pt x="99508" y="43950"/>
                  </a:cubicBezTo>
                  <a:cubicBezTo>
                    <a:pt x="99362" y="43986"/>
                    <a:pt x="99216" y="44022"/>
                    <a:pt x="98961" y="44095"/>
                  </a:cubicBezTo>
                  <a:cubicBezTo>
                    <a:pt x="98087" y="44386"/>
                    <a:pt x="97214" y="44678"/>
                    <a:pt x="96304" y="44933"/>
                  </a:cubicBezTo>
                  <a:cubicBezTo>
                    <a:pt x="92444" y="46025"/>
                    <a:pt x="89604" y="46352"/>
                    <a:pt x="85746" y="46607"/>
                  </a:cubicBezTo>
                  <a:cubicBezTo>
                    <a:pt x="77227" y="47117"/>
                    <a:pt x="68635" y="46753"/>
                    <a:pt x="60116" y="45952"/>
                  </a:cubicBezTo>
                  <a:cubicBezTo>
                    <a:pt x="52579" y="45224"/>
                    <a:pt x="44643" y="44059"/>
                    <a:pt x="36924" y="41656"/>
                  </a:cubicBezTo>
                  <a:cubicBezTo>
                    <a:pt x="36087" y="41401"/>
                    <a:pt x="35250" y="41110"/>
                    <a:pt x="34449" y="40819"/>
                  </a:cubicBezTo>
                  <a:cubicBezTo>
                    <a:pt x="34376" y="40819"/>
                    <a:pt x="33357" y="40382"/>
                    <a:pt x="32993" y="40200"/>
                  </a:cubicBezTo>
                  <a:cubicBezTo>
                    <a:pt x="31536" y="39544"/>
                    <a:pt x="30117" y="38816"/>
                    <a:pt x="28733" y="38015"/>
                  </a:cubicBezTo>
                  <a:cubicBezTo>
                    <a:pt x="27496" y="37324"/>
                    <a:pt x="26330" y="36559"/>
                    <a:pt x="25165" y="35758"/>
                  </a:cubicBezTo>
                  <a:cubicBezTo>
                    <a:pt x="25056" y="35685"/>
                    <a:pt x="24146" y="34957"/>
                    <a:pt x="23928" y="34775"/>
                  </a:cubicBezTo>
                  <a:cubicBezTo>
                    <a:pt x="23272" y="34229"/>
                    <a:pt x="22653" y="33683"/>
                    <a:pt x="22035" y="33100"/>
                  </a:cubicBezTo>
                  <a:cubicBezTo>
                    <a:pt x="21488" y="32591"/>
                    <a:pt x="20979" y="32045"/>
                    <a:pt x="20468" y="31462"/>
                  </a:cubicBezTo>
                  <a:cubicBezTo>
                    <a:pt x="20360" y="31316"/>
                    <a:pt x="19996" y="30880"/>
                    <a:pt x="19777" y="30588"/>
                  </a:cubicBezTo>
                  <a:cubicBezTo>
                    <a:pt x="19304" y="29860"/>
                    <a:pt x="18867" y="29132"/>
                    <a:pt x="18467" y="28404"/>
                  </a:cubicBezTo>
                  <a:cubicBezTo>
                    <a:pt x="18503" y="28404"/>
                    <a:pt x="18285" y="27749"/>
                    <a:pt x="18066" y="27130"/>
                  </a:cubicBezTo>
                  <a:lnTo>
                    <a:pt x="18066" y="27130"/>
                  </a:lnTo>
                  <a:lnTo>
                    <a:pt x="18066" y="26948"/>
                  </a:lnTo>
                  <a:lnTo>
                    <a:pt x="18066" y="26948"/>
                  </a:lnTo>
                  <a:cubicBezTo>
                    <a:pt x="18066" y="26948"/>
                    <a:pt x="18066" y="26656"/>
                    <a:pt x="18066" y="26547"/>
                  </a:cubicBezTo>
                  <a:cubicBezTo>
                    <a:pt x="18066" y="25819"/>
                    <a:pt x="18102" y="26147"/>
                    <a:pt x="18139" y="26547"/>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sp>
          <p:nvSpPr>
            <p:cNvPr id="108" name="Freeform: Shape 107">
              <a:extLst>
                <a:ext uri="{FF2B5EF4-FFF2-40B4-BE49-F238E27FC236}">
                  <a16:creationId xmlns:a16="http://schemas.microsoft.com/office/drawing/2014/main" id="{47777DC4-4422-81B1-39FE-F1E7F112E1B0}"/>
                </a:ext>
              </a:extLst>
            </p:cNvPr>
            <p:cNvSpPr/>
            <p:nvPr/>
          </p:nvSpPr>
          <p:spPr>
            <a:xfrm>
              <a:off x="-72" y="1618512"/>
              <a:ext cx="4397546" cy="2233786"/>
            </a:xfrm>
            <a:custGeom>
              <a:avLst/>
              <a:gdLst>
                <a:gd name="connsiteX0" fmla="*/ 3793817 w 4397546"/>
                <a:gd name="connsiteY0" fmla="*/ 471746 h 2233786"/>
                <a:gd name="connsiteX1" fmla="*/ 3811074 w 4397546"/>
                <a:gd name="connsiteY1" fmla="*/ 476698 h 2233786"/>
                <a:gd name="connsiteX2" fmla="*/ 3804848 w 4397546"/>
                <a:gd name="connsiteY2" fmla="*/ 459841 h 2233786"/>
                <a:gd name="connsiteX3" fmla="*/ 3749073 w 4397546"/>
                <a:gd name="connsiteY3" fmla="*/ 400462 h 2233786"/>
                <a:gd name="connsiteX4" fmla="*/ 3701380 w 4397546"/>
                <a:gd name="connsiteY4" fmla="*/ 323936 h 2233786"/>
                <a:gd name="connsiteX5" fmla="*/ 3718055 w 4397546"/>
                <a:gd name="connsiteY5" fmla="*/ 278537 h 2233786"/>
                <a:gd name="connsiteX6" fmla="*/ 3732180 w 4397546"/>
                <a:gd name="connsiteY6" fmla="*/ 233830 h 2233786"/>
                <a:gd name="connsiteX7" fmla="*/ 3647754 w 4397546"/>
                <a:gd name="connsiteY7" fmla="*/ 189996 h 2233786"/>
                <a:gd name="connsiteX8" fmla="*/ 3631553 w 4397546"/>
                <a:gd name="connsiteY8" fmla="*/ 188722 h 2233786"/>
                <a:gd name="connsiteX9" fmla="*/ 3694718 w 4397546"/>
                <a:gd name="connsiteY9" fmla="*/ 65449 h 2233786"/>
                <a:gd name="connsiteX10" fmla="*/ 3786390 w 4397546"/>
                <a:gd name="connsiteY10" fmla="*/ 23181 h 2233786"/>
                <a:gd name="connsiteX11" fmla="*/ 3846351 w 4397546"/>
                <a:gd name="connsiteY11" fmla="*/ 67452 h 2233786"/>
                <a:gd name="connsiteX12" fmla="*/ 3867358 w 4397546"/>
                <a:gd name="connsiteY12" fmla="*/ 98543 h 2233786"/>
                <a:gd name="connsiteX13" fmla="*/ 4015496 w 4397546"/>
                <a:gd name="connsiteY13" fmla="*/ 167570 h 2233786"/>
                <a:gd name="connsiteX14" fmla="*/ 4047061 w 4397546"/>
                <a:gd name="connsiteY14" fmla="*/ 173577 h 2233786"/>
                <a:gd name="connsiteX15" fmla="*/ 4013785 w 4397546"/>
                <a:gd name="connsiteY15" fmla="*/ 224655 h 2233786"/>
                <a:gd name="connsiteX16" fmla="*/ 3973264 w 4397546"/>
                <a:gd name="connsiteY16" fmla="*/ 298087 h 2233786"/>
                <a:gd name="connsiteX17" fmla="*/ 3984259 w 4397546"/>
                <a:gd name="connsiteY17" fmla="*/ 333838 h 2233786"/>
                <a:gd name="connsiteX18" fmla="*/ 3992851 w 4397546"/>
                <a:gd name="connsiteY18" fmla="*/ 359796 h 2233786"/>
                <a:gd name="connsiteX19" fmla="*/ 3979235 w 4397546"/>
                <a:gd name="connsiteY19" fmla="*/ 385062 h 2233786"/>
                <a:gd name="connsiteX20" fmla="*/ 3956445 w 4397546"/>
                <a:gd name="connsiteY20" fmla="*/ 409928 h 2233786"/>
                <a:gd name="connsiteX21" fmla="*/ 3961251 w 4397546"/>
                <a:gd name="connsiteY21" fmla="*/ 464465 h 2233786"/>
                <a:gd name="connsiteX22" fmla="*/ 4051830 w 4397546"/>
                <a:gd name="connsiteY22" fmla="*/ 443677 h 2233786"/>
                <a:gd name="connsiteX23" fmla="*/ 4091986 w 4397546"/>
                <a:gd name="connsiteY23" fmla="*/ 396567 h 2233786"/>
                <a:gd name="connsiteX24" fmla="*/ 4164654 w 4397546"/>
                <a:gd name="connsiteY24" fmla="*/ 335003 h 2233786"/>
                <a:gd name="connsiteX25" fmla="*/ 4382547 w 4397546"/>
                <a:gd name="connsiteY25" fmla="*/ 401118 h 2233786"/>
                <a:gd name="connsiteX26" fmla="*/ 4397547 w 4397546"/>
                <a:gd name="connsiteY26" fmla="*/ 390815 h 2233786"/>
                <a:gd name="connsiteX27" fmla="*/ 4160613 w 4397546"/>
                <a:gd name="connsiteY27" fmla="*/ 317237 h 2233786"/>
                <a:gd name="connsiteX28" fmla="*/ 4077169 w 4397546"/>
                <a:gd name="connsiteY28" fmla="*/ 385936 h 2233786"/>
                <a:gd name="connsiteX29" fmla="*/ 4039998 w 4397546"/>
                <a:gd name="connsiteY29" fmla="*/ 429806 h 2233786"/>
                <a:gd name="connsiteX30" fmla="*/ 3971845 w 4397546"/>
                <a:gd name="connsiteY30" fmla="*/ 449720 h 2233786"/>
                <a:gd name="connsiteX31" fmla="*/ 3973228 w 4397546"/>
                <a:gd name="connsiteY31" fmla="*/ 416773 h 2233786"/>
                <a:gd name="connsiteX32" fmla="*/ 3987791 w 4397546"/>
                <a:gd name="connsiteY32" fmla="*/ 401118 h 2233786"/>
                <a:gd name="connsiteX33" fmla="*/ 4010909 w 4397546"/>
                <a:gd name="connsiteY33" fmla="*/ 361544 h 2233786"/>
                <a:gd name="connsiteX34" fmla="*/ 4000278 w 4397546"/>
                <a:gd name="connsiteY34" fmla="*/ 325356 h 2233786"/>
                <a:gd name="connsiteX35" fmla="*/ 3991395 w 4397546"/>
                <a:gd name="connsiteY35" fmla="*/ 299070 h 2233786"/>
                <a:gd name="connsiteX36" fmla="*/ 4026928 w 4397546"/>
                <a:gd name="connsiteY36" fmla="*/ 237215 h 2233786"/>
                <a:gd name="connsiteX37" fmla="*/ 4066101 w 4397546"/>
                <a:gd name="connsiteY37" fmla="*/ 166914 h 2233786"/>
                <a:gd name="connsiteX38" fmla="*/ 4066465 w 4397546"/>
                <a:gd name="connsiteY38" fmla="*/ 159269 h 2233786"/>
                <a:gd name="connsiteX39" fmla="*/ 4058966 w 4397546"/>
                <a:gd name="connsiteY39" fmla="*/ 157594 h 2233786"/>
                <a:gd name="connsiteX40" fmla="*/ 4018664 w 4397546"/>
                <a:gd name="connsiteY40" fmla="*/ 149694 h 2233786"/>
                <a:gd name="connsiteX41" fmla="*/ 3881411 w 4397546"/>
                <a:gd name="connsiteY41" fmla="*/ 87111 h 2233786"/>
                <a:gd name="connsiteX42" fmla="*/ 3861861 w 4397546"/>
                <a:gd name="connsiteY42" fmla="*/ 58059 h 2233786"/>
                <a:gd name="connsiteX43" fmla="*/ 3788611 w 4397546"/>
                <a:gd name="connsiteY43" fmla="*/ 5124 h 2233786"/>
                <a:gd name="connsiteX44" fmla="*/ 3681903 w 4397546"/>
                <a:gd name="connsiteY44" fmla="*/ 52452 h 2233786"/>
                <a:gd name="connsiteX45" fmla="*/ 3613786 w 4397546"/>
                <a:gd name="connsiteY45" fmla="*/ 197751 h 2233786"/>
                <a:gd name="connsiteX46" fmla="*/ 3614514 w 4397546"/>
                <a:gd name="connsiteY46" fmla="*/ 204668 h 2233786"/>
                <a:gd name="connsiteX47" fmla="*/ 3621359 w 4397546"/>
                <a:gd name="connsiteY47" fmla="*/ 205760 h 2233786"/>
                <a:gd name="connsiteX48" fmla="*/ 3646480 w 4397546"/>
                <a:gd name="connsiteY48" fmla="*/ 208163 h 2233786"/>
                <a:gd name="connsiteX49" fmla="*/ 3714341 w 4397546"/>
                <a:gd name="connsiteY49" fmla="*/ 237798 h 2233786"/>
                <a:gd name="connsiteX50" fmla="*/ 3701563 w 4397546"/>
                <a:gd name="connsiteY50" fmla="*/ 270637 h 2233786"/>
                <a:gd name="connsiteX51" fmla="*/ 3683104 w 4397546"/>
                <a:gd name="connsiteY51" fmla="*/ 323717 h 2233786"/>
                <a:gd name="connsiteX52" fmla="*/ 3739389 w 4397546"/>
                <a:gd name="connsiteY52" fmla="*/ 415899 h 2233786"/>
                <a:gd name="connsiteX53" fmla="*/ 3777398 w 4397546"/>
                <a:gd name="connsiteY53" fmla="*/ 446917 h 2233786"/>
                <a:gd name="connsiteX54" fmla="*/ 3665775 w 4397546"/>
                <a:gd name="connsiteY54" fmla="*/ 341884 h 2233786"/>
                <a:gd name="connsiteX55" fmla="*/ 3580038 w 4397546"/>
                <a:gd name="connsiteY55" fmla="*/ 243295 h 2233786"/>
                <a:gd name="connsiteX56" fmla="*/ 3432118 w 4397546"/>
                <a:gd name="connsiteY56" fmla="*/ 233538 h 2233786"/>
                <a:gd name="connsiteX57" fmla="*/ 3371792 w 4397546"/>
                <a:gd name="connsiteY57" fmla="*/ 241038 h 2233786"/>
                <a:gd name="connsiteX58" fmla="*/ 3235668 w 4397546"/>
                <a:gd name="connsiteY58" fmla="*/ 181550 h 2233786"/>
                <a:gd name="connsiteX59" fmla="*/ 3163838 w 4397546"/>
                <a:gd name="connsiteY59" fmla="*/ 129998 h 2233786"/>
                <a:gd name="connsiteX60" fmla="*/ 3122152 w 4397546"/>
                <a:gd name="connsiteY60" fmla="*/ 106370 h 2233786"/>
                <a:gd name="connsiteX61" fmla="*/ 3085163 w 4397546"/>
                <a:gd name="connsiteY61" fmla="*/ 66614 h 2233786"/>
                <a:gd name="connsiteX62" fmla="*/ 3032702 w 4397546"/>
                <a:gd name="connsiteY62" fmla="*/ 16191 h 2233786"/>
                <a:gd name="connsiteX63" fmla="*/ 2852598 w 4397546"/>
                <a:gd name="connsiteY63" fmla="*/ 46118 h 2233786"/>
                <a:gd name="connsiteX64" fmla="*/ 2759907 w 4397546"/>
                <a:gd name="connsiteY64" fmla="*/ 88859 h 2233786"/>
                <a:gd name="connsiteX65" fmla="*/ 2709703 w 4397546"/>
                <a:gd name="connsiteY65" fmla="*/ 86238 h 2233786"/>
                <a:gd name="connsiteX66" fmla="*/ 2676718 w 4397546"/>
                <a:gd name="connsiteY66" fmla="*/ 88276 h 2233786"/>
                <a:gd name="connsiteX67" fmla="*/ 2660190 w 4397546"/>
                <a:gd name="connsiteY67" fmla="*/ 136697 h 2233786"/>
                <a:gd name="connsiteX68" fmla="*/ 2667034 w 4397546"/>
                <a:gd name="connsiteY68" fmla="*/ 232191 h 2233786"/>
                <a:gd name="connsiteX69" fmla="*/ 2552718 w 4397546"/>
                <a:gd name="connsiteY69" fmla="*/ 266086 h 2233786"/>
                <a:gd name="connsiteX70" fmla="*/ 2564040 w 4397546"/>
                <a:gd name="connsiteY70" fmla="*/ 372357 h 2233786"/>
                <a:gd name="connsiteX71" fmla="*/ 2578676 w 4397546"/>
                <a:gd name="connsiteY71" fmla="*/ 400390 h 2233786"/>
                <a:gd name="connsiteX72" fmla="*/ 2578093 w 4397546"/>
                <a:gd name="connsiteY72" fmla="*/ 400390 h 2233786"/>
                <a:gd name="connsiteX73" fmla="*/ 2440440 w 4397546"/>
                <a:gd name="connsiteY73" fmla="*/ 514379 h 2233786"/>
                <a:gd name="connsiteX74" fmla="*/ 2456968 w 4397546"/>
                <a:gd name="connsiteY74" fmla="*/ 601245 h 2233786"/>
                <a:gd name="connsiteX75" fmla="*/ 2471677 w 4397546"/>
                <a:gd name="connsiteY75" fmla="*/ 652177 h 2233786"/>
                <a:gd name="connsiteX76" fmla="*/ 2371340 w 4397546"/>
                <a:gd name="connsiteY76" fmla="*/ 767222 h 2233786"/>
                <a:gd name="connsiteX77" fmla="*/ 2309231 w 4397546"/>
                <a:gd name="connsiteY77" fmla="*/ 784224 h 2233786"/>
                <a:gd name="connsiteX78" fmla="*/ 2213190 w 4397546"/>
                <a:gd name="connsiteY78" fmla="*/ 827839 h 2233786"/>
                <a:gd name="connsiteX79" fmla="*/ 2209222 w 4397546"/>
                <a:gd name="connsiteY79" fmla="*/ 834137 h 2233786"/>
                <a:gd name="connsiteX80" fmla="*/ 2214574 w 4397546"/>
                <a:gd name="connsiteY80" fmla="*/ 839271 h 2233786"/>
                <a:gd name="connsiteX81" fmla="*/ 2447284 w 4397546"/>
                <a:gd name="connsiteY81" fmla="*/ 816698 h 2233786"/>
                <a:gd name="connsiteX82" fmla="*/ 2508921 w 4397546"/>
                <a:gd name="connsiteY82" fmla="*/ 784624 h 2233786"/>
                <a:gd name="connsiteX83" fmla="*/ 2557887 w 4397546"/>
                <a:gd name="connsiteY83" fmla="*/ 757574 h 2233786"/>
                <a:gd name="connsiteX84" fmla="*/ 2598845 w 4397546"/>
                <a:gd name="connsiteY84" fmla="*/ 750038 h 2233786"/>
                <a:gd name="connsiteX85" fmla="*/ 2674097 w 4397546"/>
                <a:gd name="connsiteY85" fmla="*/ 724808 h 2233786"/>
                <a:gd name="connsiteX86" fmla="*/ 2690553 w 4397546"/>
                <a:gd name="connsiteY86" fmla="*/ 691970 h 2233786"/>
                <a:gd name="connsiteX87" fmla="*/ 2712251 w 4397546"/>
                <a:gd name="connsiteY87" fmla="*/ 672529 h 2233786"/>
                <a:gd name="connsiteX88" fmla="*/ 2755684 w 4397546"/>
                <a:gd name="connsiteY88" fmla="*/ 669325 h 2233786"/>
                <a:gd name="connsiteX89" fmla="*/ 2782516 w 4397546"/>
                <a:gd name="connsiteY89" fmla="*/ 668633 h 2233786"/>
                <a:gd name="connsiteX90" fmla="*/ 2805597 w 4397546"/>
                <a:gd name="connsiteY90" fmla="*/ 665903 h 2233786"/>
                <a:gd name="connsiteX91" fmla="*/ 2909793 w 4397546"/>
                <a:gd name="connsiteY91" fmla="*/ 689895 h 2233786"/>
                <a:gd name="connsiteX92" fmla="*/ 2973177 w 4397546"/>
                <a:gd name="connsiteY92" fmla="*/ 754370 h 2233786"/>
                <a:gd name="connsiteX93" fmla="*/ 2985155 w 4397546"/>
                <a:gd name="connsiteY93" fmla="*/ 814769 h 2233786"/>
                <a:gd name="connsiteX94" fmla="*/ 2990798 w 4397546"/>
                <a:gd name="connsiteY94" fmla="*/ 859367 h 2233786"/>
                <a:gd name="connsiteX95" fmla="*/ 3021852 w 4397546"/>
                <a:gd name="connsiteY95" fmla="*/ 923442 h 2233786"/>
                <a:gd name="connsiteX96" fmla="*/ 3053417 w 4397546"/>
                <a:gd name="connsiteY96" fmla="*/ 994726 h 2233786"/>
                <a:gd name="connsiteX97" fmla="*/ 3041803 w 4397546"/>
                <a:gd name="connsiteY97" fmla="*/ 1056363 h 2233786"/>
                <a:gd name="connsiteX98" fmla="*/ 3029097 w 4397546"/>
                <a:gd name="connsiteY98" fmla="*/ 1107150 h 2233786"/>
                <a:gd name="connsiteX99" fmla="*/ 3038417 w 4397546"/>
                <a:gd name="connsiteY99" fmla="*/ 1171735 h 2233786"/>
                <a:gd name="connsiteX100" fmla="*/ 3046463 w 4397546"/>
                <a:gd name="connsiteY100" fmla="*/ 1208870 h 2233786"/>
                <a:gd name="connsiteX101" fmla="*/ 3044279 w 4397546"/>
                <a:gd name="connsiteY101" fmla="*/ 1307568 h 2233786"/>
                <a:gd name="connsiteX102" fmla="*/ 3040238 w 4397546"/>
                <a:gd name="connsiteY102" fmla="*/ 1390975 h 2233786"/>
                <a:gd name="connsiteX103" fmla="*/ 3045990 w 4397546"/>
                <a:gd name="connsiteY103" fmla="*/ 1465754 h 2233786"/>
                <a:gd name="connsiteX104" fmla="*/ 3052616 w 4397546"/>
                <a:gd name="connsiteY104" fmla="*/ 1571734 h 2233786"/>
                <a:gd name="connsiteX105" fmla="*/ 3102784 w 4397546"/>
                <a:gd name="connsiteY105" fmla="*/ 1706511 h 2233786"/>
                <a:gd name="connsiteX106" fmla="*/ 3145999 w 4397546"/>
                <a:gd name="connsiteY106" fmla="*/ 1787261 h 2233786"/>
                <a:gd name="connsiteX107" fmla="*/ 3154882 w 4397546"/>
                <a:gd name="connsiteY107" fmla="*/ 1823449 h 2233786"/>
                <a:gd name="connsiteX108" fmla="*/ 3219431 w 4397546"/>
                <a:gd name="connsiteY108" fmla="*/ 1962813 h 2233786"/>
                <a:gd name="connsiteX109" fmla="*/ 3268652 w 4397546"/>
                <a:gd name="connsiteY109" fmla="*/ 1965616 h 2233786"/>
                <a:gd name="connsiteX110" fmla="*/ 3278555 w 4397546"/>
                <a:gd name="connsiteY110" fmla="*/ 1962157 h 2233786"/>
                <a:gd name="connsiteX111" fmla="*/ 3273713 w 4397546"/>
                <a:gd name="connsiteY111" fmla="*/ 1952837 h 2233786"/>
                <a:gd name="connsiteX112" fmla="*/ 3270618 w 4397546"/>
                <a:gd name="connsiteY112" fmla="*/ 1887524 h 2233786"/>
                <a:gd name="connsiteX113" fmla="*/ 3298506 w 4397546"/>
                <a:gd name="connsiteY113" fmla="*/ 1904963 h 2233786"/>
                <a:gd name="connsiteX114" fmla="*/ 3315544 w 4397546"/>
                <a:gd name="connsiteY114" fmla="*/ 2064169 h 2233786"/>
                <a:gd name="connsiteX115" fmla="*/ 3106461 w 4397546"/>
                <a:gd name="connsiteY115" fmla="*/ 2157588 h 2233786"/>
                <a:gd name="connsiteX116" fmla="*/ 2889515 w 4397546"/>
                <a:gd name="connsiteY116" fmla="*/ 2163959 h 2233786"/>
                <a:gd name="connsiteX117" fmla="*/ 2731182 w 4397546"/>
                <a:gd name="connsiteY117" fmla="*/ 2170621 h 2233786"/>
                <a:gd name="connsiteX118" fmla="*/ 1682456 w 4397546"/>
                <a:gd name="connsiteY118" fmla="*/ 2201676 h 2233786"/>
                <a:gd name="connsiteX119" fmla="*/ 1188419 w 4397546"/>
                <a:gd name="connsiteY119" fmla="*/ 2197963 h 2233786"/>
                <a:gd name="connsiteX120" fmla="*/ 868260 w 4397546"/>
                <a:gd name="connsiteY120" fmla="*/ 2190208 h 2233786"/>
                <a:gd name="connsiteX121" fmla="*/ 715898 w 4397546"/>
                <a:gd name="connsiteY121" fmla="*/ 2203132 h 2233786"/>
                <a:gd name="connsiteX122" fmla="*/ 524473 w 4397546"/>
                <a:gd name="connsiteY122" fmla="*/ 2213436 h 2233786"/>
                <a:gd name="connsiteX123" fmla="*/ 258050 w 4397546"/>
                <a:gd name="connsiteY123" fmla="*/ 2203679 h 2233786"/>
                <a:gd name="connsiteX124" fmla="*/ 0 w 4397546"/>
                <a:gd name="connsiteY124" fmla="*/ 2187769 h 2233786"/>
                <a:gd name="connsiteX125" fmla="*/ 0 w 4397546"/>
                <a:gd name="connsiteY125" fmla="*/ 2208302 h 2233786"/>
                <a:gd name="connsiteX126" fmla="*/ 258086 w 4397546"/>
                <a:gd name="connsiteY126" fmla="*/ 2221882 h 2233786"/>
                <a:gd name="connsiteX127" fmla="*/ 522725 w 4397546"/>
                <a:gd name="connsiteY127" fmla="*/ 2231566 h 2233786"/>
                <a:gd name="connsiteX128" fmla="*/ 570855 w 4397546"/>
                <a:gd name="connsiteY128" fmla="*/ 2233787 h 2233786"/>
                <a:gd name="connsiteX129" fmla="*/ 718192 w 4397546"/>
                <a:gd name="connsiteY129" fmla="*/ 2221227 h 2233786"/>
                <a:gd name="connsiteX130" fmla="*/ 868223 w 4397546"/>
                <a:gd name="connsiteY130" fmla="*/ 2208448 h 2233786"/>
                <a:gd name="connsiteX131" fmla="*/ 1187727 w 4397546"/>
                <a:gd name="connsiteY131" fmla="*/ 2216203 h 2233786"/>
                <a:gd name="connsiteX132" fmla="*/ 1683329 w 4397546"/>
                <a:gd name="connsiteY132" fmla="*/ 2219916 h 2233786"/>
                <a:gd name="connsiteX133" fmla="*/ 2731401 w 4397546"/>
                <a:gd name="connsiteY133" fmla="*/ 2188898 h 2233786"/>
                <a:gd name="connsiteX134" fmla="*/ 2890534 w 4397546"/>
                <a:gd name="connsiteY134" fmla="*/ 2182199 h 2233786"/>
                <a:gd name="connsiteX135" fmla="*/ 3105988 w 4397546"/>
                <a:gd name="connsiteY135" fmla="*/ 2175828 h 2233786"/>
                <a:gd name="connsiteX136" fmla="*/ 3332801 w 4397546"/>
                <a:gd name="connsiteY136" fmla="*/ 2069957 h 2233786"/>
                <a:gd name="connsiteX137" fmla="*/ 3312158 w 4397546"/>
                <a:gd name="connsiteY137" fmla="*/ 1892985 h 2233786"/>
                <a:gd name="connsiteX138" fmla="*/ 3260315 w 4397546"/>
                <a:gd name="connsiteY138" fmla="*/ 1872561 h 2233786"/>
                <a:gd name="connsiteX139" fmla="*/ 3252961 w 4397546"/>
                <a:gd name="connsiteY139" fmla="*/ 1951017 h 2233786"/>
                <a:gd name="connsiteX140" fmla="*/ 3228314 w 4397546"/>
                <a:gd name="connsiteY140" fmla="*/ 1947012 h 2233786"/>
                <a:gd name="connsiteX141" fmla="*/ 3172648 w 4397546"/>
                <a:gd name="connsiteY141" fmla="*/ 1819662 h 2233786"/>
                <a:gd name="connsiteX142" fmla="*/ 3163255 w 4397546"/>
                <a:gd name="connsiteY142" fmla="*/ 1781545 h 2233786"/>
                <a:gd name="connsiteX143" fmla="*/ 3117966 w 4397546"/>
                <a:gd name="connsiteY143" fmla="*/ 1696535 h 2233786"/>
                <a:gd name="connsiteX144" fmla="*/ 3070855 w 4397546"/>
                <a:gd name="connsiteY144" fmla="*/ 1571697 h 2233786"/>
                <a:gd name="connsiteX145" fmla="*/ 3064157 w 4397546"/>
                <a:gd name="connsiteY145" fmla="*/ 1464225 h 2233786"/>
                <a:gd name="connsiteX146" fmla="*/ 3058477 w 4397546"/>
                <a:gd name="connsiteY146" fmla="*/ 1390211 h 2233786"/>
                <a:gd name="connsiteX147" fmla="*/ 3062446 w 4397546"/>
                <a:gd name="connsiteY147" fmla="*/ 1309461 h 2233786"/>
                <a:gd name="connsiteX148" fmla="*/ 3064557 w 4397546"/>
                <a:gd name="connsiteY148" fmla="*/ 1206613 h 2233786"/>
                <a:gd name="connsiteX149" fmla="*/ 3056074 w 4397546"/>
                <a:gd name="connsiteY149" fmla="*/ 1167293 h 2233786"/>
                <a:gd name="connsiteX150" fmla="*/ 3047337 w 4397546"/>
                <a:gd name="connsiteY150" fmla="*/ 1108351 h 2233786"/>
                <a:gd name="connsiteX151" fmla="*/ 3059023 w 4397546"/>
                <a:gd name="connsiteY151" fmla="*/ 1062625 h 2233786"/>
                <a:gd name="connsiteX152" fmla="*/ 3071511 w 4397546"/>
                <a:gd name="connsiteY152" fmla="*/ 992506 h 2233786"/>
                <a:gd name="connsiteX153" fmla="*/ 3037471 w 4397546"/>
                <a:gd name="connsiteY153" fmla="*/ 914195 h 2233786"/>
                <a:gd name="connsiteX154" fmla="*/ 3008418 w 4397546"/>
                <a:gd name="connsiteY154" fmla="*/ 854853 h 2233786"/>
                <a:gd name="connsiteX155" fmla="*/ 3003358 w 4397546"/>
                <a:gd name="connsiteY155" fmla="*/ 813822 h 2233786"/>
                <a:gd name="connsiteX156" fmla="*/ 2989414 w 4397546"/>
                <a:gd name="connsiteY156" fmla="*/ 746215 h 2233786"/>
                <a:gd name="connsiteX157" fmla="*/ 2919514 w 4397546"/>
                <a:gd name="connsiteY157" fmla="*/ 674604 h 2233786"/>
                <a:gd name="connsiteX158" fmla="*/ 2803413 w 4397546"/>
                <a:gd name="connsiteY158" fmla="*/ 647991 h 2233786"/>
                <a:gd name="connsiteX159" fmla="*/ 2780696 w 4397546"/>
                <a:gd name="connsiteY159" fmla="*/ 650685 h 2233786"/>
                <a:gd name="connsiteX160" fmla="*/ 2755866 w 4397546"/>
                <a:gd name="connsiteY160" fmla="*/ 651267 h 2233786"/>
                <a:gd name="connsiteX161" fmla="*/ 2706171 w 4397546"/>
                <a:gd name="connsiteY161" fmla="*/ 655563 h 2233786"/>
                <a:gd name="connsiteX162" fmla="*/ 2672568 w 4397546"/>
                <a:gd name="connsiteY162" fmla="*/ 690004 h 2233786"/>
                <a:gd name="connsiteX163" fmla="*/ 2661646 w 4397546"/>
                <a:gd name="connsiteY163" fmla="*/ 711775 h 2233786"/>
                <a:gd name="connsiteX164" fmla="*/ 2596915 w 4397546"/>
                <a:gd name="connsiteY164" fmla="*/ 732126 h 2233786"/>
                <a:gd name="connsiteX165" fmla="*/ 2551735 w 4397546"/>
                <a:gd name="connsiteY165" fmla="*/ 740682 h 2233786"/>
                <a:gd name="connsiteX166" fmla="*/ 2499018 w 4397546"/>
                <a:gd name="connsiteY166" fmla="*/ 769625 h 2233786"/>
                <a:gd name="connsiteX167" fmla="*/ 2442151 w 4397546"/>
                <a:gd name="connsiteY167" fmla="*/ 799478 h 2233786"/>
                <a:gd name="connsiteX168" fmla="*/ 2234270 w 4397546"/>
                <a:gd name="connsiteY168" fmla="*/ 830679 h 2233786"/>
                <a:gd name="connsiteX169" fmla="*/ 2312507 w 4397546"/>
                <a:gd name="connsiteY169" fmla="*/ 802391 h 2233786"/>
                <a:gd name="connsiteX170" fmla="*/ 2380151 w 4397546"/>
                <a:gd name="connsiteY170" fmla="*/ 783459 h 2233786"/>
                <a:gd name="connsiteX171" fmla="*/ 2489953 w 4397546"/>
                <a:gd name="connsiteY171" fmla="*/ 651194 h 2233786"/>
                <a:gd name="connsiteX172" fmla="*/ 2473970 w 4397546"/>
                <a:gd name="connsiteY172" fmla="*/ 594655 h 2233786"/>
                <a:gd name="connsiteX173" fmla="*/ 2458570 w 4397546"/>
                <a:gd name="connsiteY173" fmla="*/ 517109 h 2233786"/>
                <a:gd name="connsiteX174" fmla="*/ 2591163 w 4397546"/>
                <a:gd name="connsiteY174" fmla="*/ 419103 h 2233786"/>
                <a:gd name="connsiteX175" fmla="*/ 2603505 w 4397546"/>
                <a:gd name="connsiteY175" fmla="*/ 419649 h 2233786"/>
                <a:gd name="connsiteX176" fmla="*/ 2600374 w 4397546"/>
                <a:gd name="connsiteY176" fmla="*/ 407707 h 2233786"/>
                <a:gd name="connsiteX177" fmla="*/ 2579913 w 4397546"/>
                <a:gd name="connsiteY177" fmla="*/ 363473 h 2233786"/>
                <a:gd name="connsiteX178" fmla="*/ 2568664 w 4397546"/>
                <a:gd name="connsiteY178" fmla="*/ 275224 h 2233786"/>
                <a:gd name="connsiteX179" fmla="*/ 2677192 w 4397546"/>
                <a:gd name="connsiteY179" fmla="*/ 256365 h 2233786"/>
                <a:gd name="connsiteX180" fmla="*/ 2698344 w 4397546"/>
                <a:gd name="connsiteY180" fmla="*/ 267506 h 2233786"/>
                <a:gd name="connsiteX181" fmla="*/ 2689934 w 4397546"/>
                <a:gd name="connsiteY181" fmla="*/ 245116 h 2233786"/>
                <a:gd name="connsiteX182" fmla="*/ 2678357 w 4397546"/>
                <a:gd name="connsiteY182" fmla="*/ 138772 h 2233786"/>
                <a:gd name="connsiteX183" fmla="*/ 2687568 w 4397546"/>
                <a:gd name="connsiteY183" fmla="*/ 103167 h 2233786"/>
                <a:gd name="connsiteX184" fmla="*/ 2706135 w 4397546"/>
                <a:gd name="connsiteY184" fmla="*/ 104332 h 2233786"/>
                <a:gd name="connsiteX185" fmla="*/ 2762601 w 4397546"/>
                <a:gd name="connsiteY185" fmla="*/ 107099 h 2233786"/>
                <a:gd name="connsiteX186" fmla="*/ 2862428 w 4397546"/>
                <a:gd name="connsiteY186" fmla="*/ 61736 h 2233786"/>
                <a:gd name="connsiteX187" fmla="*/ 3024619 w 4397546"/>
                <a:gd name="connsiteY187" fmla="*/ 32720 h 2233786"/>
                <a:gd name="connsiteX188" fmla="*/ 3070674 w 4397546"/>
                <a:gd name="connsiteY188" fmla="*/ 77791 h 2233786"/>
                <a:gd name="connsiteX189" fmla="*/ 3111886 w 4397546"/>
                <a:gd name="connsiteY189" fmla="*/ 121625 h 2233786"/>
                <a:gd name="connsiteX190" fmla="*/ 3155719 w 4397546"/>
                <a:gd name="connsiteY190" fmla="*/ 146527 h 2233786"/>
                <a:gd name="connsiteX191" fmla="*/ 3221906 w 4397546"/>
                <a:gd name="connsiteY191" fmla="*/ 193637 h 2233786"/>
                <a:gd name="connsiteX192" fmla="*/ 3372775 w 4397546"/>
                <a:gd name="connsiteY192" fmla="*/ 259460 h 2233786"/>
                <a:gd name="connsiteX193" fmla="*/ 3435030 w 4397546"/>
                <a:gd name="connsiteY193" fmla="*/ 251742 h 2233786"/>
                <a:gd name="connsiteX194" fmla="*/ 3569152 w 4397546"/>
                <a:gd name="connsiteY194" fmla="*/ 258040 h 2233786"/>
                <a:gd name="connsiteX195" fmla="*/ 3650739 w 4397546"/>
                <a:gd name="connsiteY195" fmla="*/ 352224 h 2233786"/>
                <a:gd name="connsiteX196" fmla="*/ 3793780 w 4397546"/>
                <a:gd name="connsiteY196" fmla="*/ 471892 h 223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4397546" h="2233786">
                  <a:moveTo>
                    <a:pt x="3793817" y="471746"/>
                  </a:moveTo>
                  <a:lnTo>
                    <a:pt x="3811074" y="476698"/>
                  </a:lnTo>
                  <a:lnTo>
                    <a:pt x="3804848" y="459841"/>
                  </a:lnTo>
                  <a:cubicBezTo>
                    <a:pt x="3792979" y="427767"/>
                    <a:pt x="3769643" y="413278"/>
                    <a:pt x="3749073" y="400462"/>
                  </a:cubicBezTo>
                  <a:cubicBezTo>
                    <a:pt x="3723188" y="384371"/>
                    <a:pt x="3700834" y="370463"/>
                    <a:pt x="3701380" y="323936"/>
                  </a:cubicBezTo>
                  <a:cubicBezTo>
                    <a:pt x="3701526" y="312868"/>
                    <a:pt x="3710300" y="294629"/>
                    <a:pt x="3718055" y="278537"/>
                  </a:cubicBezTo>
                  <a:cubicBezTo>
                    <a:pt x="3728285" y="257312"/>
                    <a:pt x="3734438" y="243805"/>
                    <a:pt x="3732180" y="233830"/>
                  </a:cubicBezTo>
                  <a:cubicBezTo>
                    <a:pt x="3723516" y="195057"/>
                    <a:pt x="3679719" y="192144"/>
                    <a:pt x="3647754" y="189996"/>
                  </a:cubicBezTo>
                  <a:cubicBezTo>
                    <a:pt x="3642038" y="189632"/>
                    <a:pt x="3636577" y="189232"/>
                    <a:pt x="3631553" y="188722"/>
                  </a:cubicBezTo>
                  <a:cubicBezTo>
                    <a:pt x="3631444" y="152825"/>
                    <a:pt x="3657001" y="102402"/>
                    <a:pt x="3694718" y="65449"/>
                  </a:cubicBezTo>
                  <a:cubicBezTo>
                    <a:pt x="3725664" y="35123"/>
                    <a:pt x="3759085" y="19723"/>
                    <a:pt x="3786390" y="23181"/>
                  </a:cubicBezTo>
                  <a:cubicBezTo>
                    <a:pt x="3822432" y="27769"/>
                    <a:pt x="3831971" y="43569"/>
                    <a:pt x="3846351" y="67452"/>
                  </a:cubicBezTo>
                  <a:cubicBezTo>
                    <a:pt x="3852031" y="76881"/>
                    <a:pt x="3858475" y="87585"/>
                    <a:pt x="3867358" y="98543"/>
                  </a:cubicBezTo>
                  <a:cubicBezTo>
                    <a:pt x="3907332" y="147947"/>
                    <a:pt x="3959867" y="157485"/>
                    <a:pt x="4015496" y="167570"/>
                  </a:cubicBezTo>
                  <a:cubicBezTo>
                    <a:pt x="4025836" y="169463"/>
                    <a:pt x="4036466" y="171392"/>
                    <a:pt x="4047061" y="173577"/>
                  </a:cubicBezTo>
                  <a:cubicBezTo>
                    <a:pt x="4043238" y="193600"/>
                    <a:pt x="4028894" y="208746"/>
                    <a:pt x="4013785" y="224655"/>
                  </a:cubicBezTo>
                  <a:cubicBezTo>
                    <a:pt x="3994708" y="244752"/>
                    <a:pt x="3974976" y="265576"/>
                    <a:pt x="3973264" y="298087"/>
                  </a:cubicBezTo>
                  <a:cubicBezTo>
                    <a:pt x="3972536" y="311703"/>
                    <a:pt x="3978762" y="323463"/>
                    <a:pt x="3984259" y="333838"/>
                  </a:cubicBezTo>
                  <a:cubicBezTo>
                    <a:pt x="3989065" y="342940"/>
                    <a:pt x="3993616" y="351532"/>
                    <a:pt x="3992851" y="359796"/>
                  </a:cubicBezTo>
                  <a:cubicBezTo>
                    <a:pt x="3991067" y="378655"/>
                    <a:pt x="3986626" y="381058"/>
                    <a:pt x="3979235" y="385062"/>
                  </a:cubicBezTo>
                  <a:cubicBezTo>
                    <a:pt x="3972354" y="388776"/>
                    <a:pt x="3962925" y="393873"/>
                    <a:pt x="3956445" y="409928"/>
                  </a:cubicBezTo>
                  <a:cubicBezTo>
                    <a:pt x="3943265" y="442585"/>
                    <a:pt x="3951784" y="457621"/>
                    <a:pt x="3961251" y="464465"/>
                  </a:cubicBezTo>
                  <a:cubicBezTo>
                    <a:pt x="3983349" y="480448"/>
                    <a:pt x="4028894" y="463118"/>
                    <a:pt x="4051830" y="443677"/>
                  </a:cubicBezTo>
                  <a:cubicBezTo>
                    <a:pt x="4067740" y="430170"/>
                    <a:pt x="4080082" y="413095"/>
                    <a:pt x="4091986" y="396567"/>
                  </a:cubicBezTo>
                  <a:cubicBezTo>
                    <a:pt x="4111973" y="368825"/>
                    <a:pt x="4130832" y="342649"/>
                    <a:pt x="4164654" y="335003"/>
                  </a:cubicBezTo>
                  <a:cubicBezTo>
                    <a:pt x="4238086" y="318402"/>
                    <a:pt x="4339697" y="338571"/>
                    <a:pt x="4382547" y="401118"/>
                  </a:cubicBezTo>
                  <a:lnTo>
                    <a:pt x="4397547" y="390815"/>
                  </a:lnTo>
                  <a:cubicBezTo>
                    <a:pt x="4350291" y="321897"/>
                    <a:pt x="4239979" y="299289"/>
                    <a:pt x="4160613" y="317237"/>
                  </a:cubicBezTo>
                  <a:cubicBezTo>
                    <a:pt x="4120056" y="326412"/>
                    <a:pt x="4098248" y="356665"/>
                    <a:pt x="4077169" y="385936"/>
                  </a:cubicBezTo>
                  <a:cubicBezTo>
                    <a:pt x="4065373" y="402319"/>
                    <a:pt x="4054233" y="417756"/>
                    <a:pt x="4039998" y="429806"/>
                  </a:cubicBezTo>
                  <a:cubicBezTo>
                    <a:pt x="4018991" y="447609"/>
                    <a:pt x="3983313" y="458021"/>
                    <a:pt x="3971845" y="449720"/>
                  </a:cubicBezTo>
                  <a:cubicBezTo>
                    <a:pt x="3965983" y="445497"/>
                    <a:pt x="3966493" y="433483"/>
                    <a:pt x="3973228" y="416773"/>
                  </a:cubicBezTo>
                  <a:cubicBezTo>
                    <a:pt x="3977269" y="406797"/>
                    <a:pt x="3981893" y="404285"/>
                    <a:pt x="3987791" y="401118"/>
                  </a:cubicBezTo>
                  <a:cubicBezTo>
                    <a:pt x="3999368" y="394892"/>
                    <a:pt x="4008397" y="388011"/>
                    <a:pt x="4010909" y="361544"/>
                  </a:cubicBezTo>
                  <a:cubicBezTo>
                    <a:pt x="4012183" y="347855"/>
                    <a:pt x="4005885" y="335914"/>
                    <a:pt x="4000278" y="325356"/>
                  </a:cubicBezTo>
                  <a:cubicBezTo>
                    <a:pt x="3995472" y="316254"/>
                    <a:pt x="3990922" y="307699"/>
                    <a:pt x="3991395" y="299070"/>
                  </a:cubicBezTo>
                  <a:cubicBezTo>
                    <a:pt x="3992742" y="273258"/>
                    <a:pt x="4009343" y="255746"/>
                    <a:pt x="4026928" y="237215"/>
                  </a:cubicBezTo>
                  <a:cubicBezTo>
                    <a:pt x="4045422" y="217702"/>
                    <a:pt x="4064572" y="197569"/>
                    <a:pt x="4066101" y="166914"/>
                  </a:cubicBezTo>
                  <a:lnTo>
                    <a:pt x="4066465" y="159269"/>
                  </a:lnTo>
                  <a:lnTo>
                    <a:pt x="4058966" y="157594"/>
                  </a:lnTo>
                  <a:cubicBezTo>
                    <a:pt x="4045350" y="154536"/>
                    <a:pt x="4031770" y="152097"/>
                    <a:pt x="4018664" y="149694"/>
                  </a:cubicBezTo>
                  <a:cubicBezTo>
                    <a:pt x="3964199" y="139792"/>
                    <a:pt x="3917126" y="131236"/>
                    <a:pt x="3881411" y="87111"/>
                  </a:cubicBezTo>
                  <a:cubicBezTo>
                    <a:pt x="3873329" y="77136"/>
                    <a:pt x="3867504" y="67452"/>
                    <a:pt x="3861861" y="58059"/>
                  </a:cubicBezTo>
                  <a:cubicBezTo>
                    <a:pt x="3846606" y="32720"/>
                    <a:pt x="3833391" y="10840"/>
                    <a:pt x="3788611" y="5124"/>
                  </a:cubicBezTo>
                  <a:cubicBezTo>
                    <a:pt x="3755262" y="864"/>
                    <a:pt x="3717363" y="17684"/>
                    <a:pt x="3681903" y="52452"/>
                  </a:cubicBezTo>
                  <a:cubicBezTo>
                    <a:pt x="3637305" y="96177"/>
                    <a:pt x="3609272" y="155956"/>
                    <a:pt x="3613786" y="197751"/>
                  </a:cubicBezTo>
                  <a:lnTo>
                    <a:pt x="3614514" y="204668"/>
                  </a:lnTo>
                  <a:lnTo>
                    <a:pt x="3621359" y="205760"/>
                  </a:lnTo>
                  <a:cubicBezTo>
                    <a:pt x="3628932" y="206962"/>
                    <a:pt x="3637451" y="207544"/>
                    <a:pt x="3646480" y="208163"/>
                  </a:cubicBezTo>
                  <a:cubicBezTo>
                    <a:pt x="3682886" y="210602"/>
                    <a:pt x="3709062" y="214170"/>
                    <a:pt x="3714341" y="237798"/>
                  </a:cubicBezTo>
                  <a:cubicBezTo>
                    <a:pt x="3715179" y="242422"/>
                    <a:pt x="3706987" y="259387"/>
                    <a:pt x="3701563" y="270637"/>
                  </a:cubicBezTo>
                  <a:cubicBezTo>
                    <a:pt x="3692570" y="289313"/>
                    <a:pt x="3683286" y="308609"/>
                    <a:pt x="3683104" y="323717"/>
                  </a:cubicBezTo>
                  <a:cubicBezTo>
                    <a:pt x="3682413" y="380512"/>
                    <a:pt x="3712667" y="399297"/>
                    <a:pt x="3739389" y="415899"/>
                  </a:cubicBezTo>
                  <a:cubicBezTo>
                    <a:pt x="3753587" y="424746"/>
                    <a:pt x="3767240" y="433228"/>
                    <a:pt x="3777398" y="446917"/>
                  </a:cubicBezTo>
                  <a:cubicBezTo>
                    <a:pt x="3721258" y="424345"/>
                    <a:pt x="3694208" y="384152"/>
                    <a:pt x="3665775" y="341884"/>
                  </a:cubicBezTo>
                  <a:cubicBezTo>
                    <a:pt x="3643021" y="308026"/>
                    <a:pt x="3619466" y="273040"/>
                    <a:pt x="3580038" y="243295"/>
                  </a:cubicBezTo>
                  <a:cubicBezTo>
                    <a:pt x="3543740" y="215918"/>
                    <a:pt x="3487019" y="224874"/>
                    <a:pt x="3432118" y="233538"/>
                  </a:cubicBezTo>
                  <a:cubicBezTo>
                    <a:pt x="3410565" y="236924"/>
                    <a:pt x="3390177" y="240164"/>
                    <a:pt x="3371792" y="241038"/>
                  </a:cubicBezTo>
                  <a:cubicBezTo>
                    <a:pt x="3289804" y="245043"/>
                    <a:pt x="3284671" y="239036"/>
                    <a:pt x="3235668" y="181550"/>
                  </a:cubicBezTo>
                  <a:cubicBezTo>
                    <a:pt x="3212732" y="154645"/>
                    <a:pt x="3188995" y="142668"/>
                    <a:pt x="3163838" y="129998"/>
                  </a:cubicBezTo>
                  <a:cubicBezTo>
                    <a:pt x="3150295" y="123154"/>
                    <a:pt x="3136278" y="116091"/>
                    <a:pt x="3122152" y="106370"/>
                  </a:cubicBezTo>
                  <a:cubicBezTo>
                    <a:pt x="3107481" y="96249"/>
                    <a:pt x="3096631" y="81869"/>
                    <a:pt x="3085163" y="66614"/>
                  </a:cubicBezTo>
                  <a:cubicBezTo>
                    <a:pt x="3070819" y="47537"/>
                    <a:pt x="3056002" y="27841"/>
                    <a:pt x="3032702" y="16191"/>
                  </a:cubicBezTo>
                  <a:cubicBezTo>
                    <a:pt x="2958287" y="-21016"/>
                    <a:pt x="2904550" y="13133"/>
                    <a:pt x="2852598" y="46118"/>
                  </a:cubicBezTo>
                  <a:cubicBezTo>
                    <a:pt x="2821980" y="65559"/>
                    <a:pt x="2793037" y="83944"/>
                    <a:pt x="2759907" y="88859"/>
                  </a:cubicBezTo>
                  <a:cubicBezTo>
                    <a:pt x="2738427" y="92026"/>
                    <a:pt x="2722518" y="88822"/>
                    <a:pt x="2709703" y="86238"/>
                  </a:cubicBezTo>
                  <a:cubicBezTo>
                    <a:pt x="2696960" y="83689"/>
                    <a:pt x="2685966" y="81468"/>
                    <a:pt x="2676718" y="88276"/>
                  </a:cubicBezTo>
                  <a:cubicBezTo>
                    <a:pt x="2667580" y="95012"/>
                    <a:pt x="2663102" y="108154"/>
                    <a:pt x="2660190" y="136697"/>
                  </a:cubicBezTo>
                  <a:cubicBezTo>
                    <a:pt x="2657605" y="162072"/>
                    <a:pt x="2659425" y="200809"/>
                    <a:pt x="2667034" y="232191"/>
                  </a:cubicBezTo>
                  <a:cubicBezTo>
                    <a:pt x="2621854" y="217374"/>
                    <a:pt x="2572559" y="230844"/>
                    <a:pt x="2552718" y="266086"/>
                  </a:cubicBezTo>
                  <a:cubicBezTo>
                    <a:pt x="2528034" y="309883"/>
                    <a:pt x="2547184" y="343086"/>
                    <a:pt x="2564040" y="372357"/>
                  </a:cubicBezTo>
                  <a:cubicBezTo>
                    <a:pt x="2569538" y="381895"/>
                    <a:pt x="2574816" y="391070"/>
                    <a:pt x="2578676" y="400390"/>
                  </a:cubicBezTo>
                  <a:lnTo>
                    <a:pt x="2578093" y="400390"/>
                  </a:lnTo>
                  <a:cubicBezTo>
                    <a:pt x="2495305" y="400390"/>
                    <a:pt x="2451398" y="436869"/>
                    <a:pt x="2440440" y="514379"/>
                  </a:cubicBezTo>
                  <a:cubicBezTo>
                    <a:pt x="2435634" y="548200"/>
                    <a:pt x="2446957" y="576379"/>
                    <a:pt x="2456968" y="601245"/>
                  </a:cubicBezTo>
                  <a:cubicBezTo>
                    <a:pt x="2463959" y="618647"/>
                    <a:pt x="2470548" y="635066"/>
                    <a:pt x="2471677" y="652177"/>
                  </a:cubicBezTo>
                  <a:cubicBezTo>
                    <a:pt x="2474334" y="692370"/>
                    <a:pt x="2421545" y="739990"/>
                    <a:pt x="2371340" y="767222"/>
                  </a:cubicBezTo>
                  <a:cubicBezTo>
                    <a:pt x="2354885" y="776142"/>
                    <a:pt x="2332713" y="780073"/>
                    <a:pt x="2309231" y="784224"/>
                  </a:cubicBezTo>
                  <a:cubicBezTo>
                    <a:pt x="2271331" y="790923"/>
                    <a:pt x="2232194" y="797840"/>
                    <a:pt x="2213190" y="827839"/>
                  </a:cubicBezTo>
                  <a:lnTo>
                    <a:pt x="2209222" y="834137"/>
                  </a:lnTo>
                  <a:lnTo>
                    <a:pt x="2214574" y="839271"/>
                  </a:lnTo>
                  <a:cubicBezTo>
                    <a:pt x="2245628" y="869124"/>
                    <a:pt x="2358234" y="843457"/>
                    <a:pt x="2447284" y="816698"/>
                  </a:cubicBezTo>
                  <a:cubicBezTo>
                    <a:pt x="2471094" y="809526"/>
                    <a:pt x="2490317" y="796857"/>
                    <a:pt x="2508921" y="784624"/>
                  </a:cubicBezTo>
                  <a:cubicBezTo>
                    <a:pt x="2525012" y="774030"/>
                    <a:pt x="2540194" y="764055"/>
                    <a:pt x="2557887" y="757574"/>
                  </a:cubicBezTo>
                  <a:cubicBezTo>
                    <a:pt x="2569538" y="753315"/>
                    <a:pt x="2583772" y="751713"/>
                    <a:pt x="2598845" y="750038"/>
                  </a:cubicBezTo>
                  <a:cubicBezTo>
                    <a:pt x="2626004" y="746980"/>
                    <a:pt x="2654073" y="743849"/>
                    <a:pt x="2674097" y="724808"/>
                  </a:cubicBezTo>
                  <a:cubicBezTo>
                    <a:pt x="2688296" y="711301"/>
                    <a:pt x="2689606" y="700125"/>
                    <a:pt x="2690553" y="691970"/>
                  </a:cubicBezTo>
                  <a:cubicBezTo>
                    <a:pt x="2691463" y="684142"/>
                    <a:pt x="2691973" y="679810"/>
                    <a:pt x="2712251" y="672529"/>
                  </a:cubicBezTo>
                  <a:cubicBezTo>
                    <a:pt x="2721644" y="669143"/>
                    <a:pt x="2739738" y="669252"/>
                    <a:pt x="2755684" y="669325"/>
                  </a:cubicBezTo>
                  <a:cubicBezTo>
                    <a:pt x="2765696" y="669361"/>
                    <a:pt x="2775162" y="669434"/>
                    <a:pt x="2782516" y="668633"/>
                  </a:cubicBezTo>
                  <a:cubicBezTo>
                    <a:pt x="2791071" y="667723"/>
                    <a:pt x="2798680" y="666776"/>
                    <a:pt x="2805597" y="665903"/>
                  </a:cubicBezTo>
                  <a:cubicBezTo>
                    <a:pt x="2846555" y="660733"/>
                    <a:pt x="2860389" y="658985"/>
                    <a:pt x="2909793" y="689895"/>
                  </a:cubicBezTo>
                  <a:cubicBezTo>
                    <a:pt x="2943214" y="710755"/>
                    <a:pt x="2957049" y="723024"/>
                    <a:pt x="2973177" y="754370"/>
                  </a:cubicBezTo>
                  <a:cubicBezTo>
                    <a:pt x="2982643" y="772756"/>
                    <a:pt x="2983844" y="793143"/>
                    <a:pt x="2985155" y="814769"/>
                  </a:cubicBezTo>
                  <a:cubicBezTo>
                    <a:pt x="2986028" y="829550"/>
                    <a:pt x="2986938" y="844877"/>
                    <a:pt x="2990798" y="859367"/>
                  </a:cubicBezTo>
                  <a:cubicBezTo>
                    <a:pt x="2996768" y="881903"/>
                    <a:pt x="3009511" y="903018"/>
                    <a:pt x="3021852" y="923442"/>
                  </a:cubicBezTo>
                  <a:cubicBezTo>
                    <a:pt x="3036415" y="947544"/>
                    <a:pt x="3050177" y="970334"/>
                    <a:pt x="3053417" y="994726"/>
                  </a:cubicBezTo>
                  <a:cubicBezTo>
                    <a:pt x="3056184" y="1015624"/>
                    <a:pt x="3049230" y="1035429"/>
                    <a:pt x="3041803" y="1056363"/>
                  </a:cubicBezTo>
                  <a:cubicBezTo>
                    <a:pt x="3036051" y="1072673"/>
                    <a:pt x="3030080" y="1089529"/>
                    <a:pt x="3029097" y="1107150"/>
                  </a:cubicBezTo>
                  <a:cubicBezTo>
                    <a:pt x="3027750" y="1130851"/>
                    <a:pt x="3033175" y="1151639"/>
                    <a:pt x="3038417" y="1171735"/>
                  </a:cubicBezTo>
                  <a:cubicBezTo>
                    <a:pt x="3041548" y="1183713"/>
                    <a:pt x="3044752" y="1196055"/>
                    <a:pt x="3046463" y="1208870"/>
                  </a:cubicBezTo>
                  <a:cubicBezTo>
                    <a:pt x="3050759" y="1240980"/>
                    <a:pt x="3047592" y="1273309"/>
                    <a:pt x="3044279" y="1307568"/>
                  </a:cubicBezTo>
                  <a:cubicBezTo>
                    <a:pt x="3041621" y="1334800"/>
                    <a:pt x="3038891" y="1362942"/>
                    <a:pt x="3040238" y="1390975"/>
                  </a:cubicBezTo>
                  <a:cubicBezTo>
                    <a:pt x="3041476" y="1416241"/>
                    <a:pt x="3043769" y="1441398"/>
                    <a:pt x="3045990" y="1465754"/>
                  </a:cubicBezTo>
                  <a:cubicBezTo>
                    <a:pt x="3049121" y="1500086"/>
                    <a:pt x="3052361" y="1535582"/>
                    <a:pt x="3052616" y="1571734"/>
                  </a:cubicBezTo>
                  <a:cubicBezTo>
                    <a:pt x="3053053" y="1631659"/>
                    <a:pt x="3077190" y="1667993"/>
                    <a:pt x="3102784" y="1706511"/>
                  </a:cubicBezTo>
                  <a:cubicBezTo>
                    <a:pt x="3118767" y="1730576"/>
                    <a:pt x="3135259" y="1755441"/>
                    <a:pt x="3145999" y="1787261"/>
                  </a:cubicBezTo>
                  <a:cubicBezTo>
                    <a:pt x="3148802" y="1795598"/>
                    <a:pt x="3151605" y="1808522"/>
                    <a:pt x="3154882" y="1823449"/>
                  </a:cubicBezTo>
                  <a:cubicBezTo>
                    <a:pt x="3165695" y="1873071"/>
                    <a:pt x="3180476" y="1941005"/>
                    <a:pt x="3219431" y="1962813"/>
                  </a:cubicBezTo>
                  <a:cubicBezTo>
                    <a:pt x="3234030" y="1971004"/>
                    <a:pt x="3250595" y="1971915"/>
                    <a:pt x="3268652" y="1965616"/>
                  </a:cubicBezTo>
                  <a:lnTo>
                    <a:pt x="3278555" y="1962157"/>
                  </a:lnTo>
                  <a:lnTo>
                    <a:pt x="3273713" y="1952837"/>
                  </a:lnTo>
                  <a:cubicBezTo>
                    <a:pt x="3259951" y="1926334"/>
                    <a:pt x="3262026" y="1893386"/>
                    <a:pt x="3270618" y="1887524"/>
                  </a:cubicBezTo>
                  <a:cubicBezTo>
                    <a:pt x="3274259" y="1885048"/>
                    <a:pt x="3283725" y="1888143"/>
                    <a:pt x="3298506" y="1904963"/>
                  </a:cubicBezTo>
                  <a:cubicBezTo>
                    <a:pt x="3331636" y="1942644"/>
                    <a:pt x="3329706" y="2021609"/>
                    <a:pt x="3315544" y="2064169"/>
                  </a:cubicBezTo>
                  <a:cubicBezTo>
                    <a:pt x="3282996" y="2162030"/>
                    <a:pt x="3197259" y="2159845"/>
                    <a:pt x="3106461" y="2157588"/>
                  </a:cubicBezTo>
                  <a:cubicBezTo>
                    <a:pt x="3033903" y="2155731"/>
                    <a:pt x="2960507" y="2159918"/>
                    <a:pt x="2889515" y="2163959"/>
                  </a:cubicBezTo>
                  <a:cubicBezTo>
                    <a:pt x="2837599" y="2166908"/>
                    <a:pt x="2783936" y="2169966"/>
                    <a:pt x="2731182" y="2170621"/>
                  </a:cubicBezTo>
                  <a:cubicBezTo>
                    <a:pt x="2346511" y="2175464"/>
                    <a:pt x="2003488" y="2185621"/>
                    <a:pt x="1682456" y="2201676"/>
                  </a:cubicBezTo>
                  <a:cubicBezTo>
                    <a:pt x="1517752" y="2209904"/>
                    <a:pt x="1350319" y="2203824"/>
                    <a:pt x="1188419" y="2197963"/>
                  </a:cubicBezTo>
                  <a:cubicBezTo>
                    <a:pt x="1083495" y="2194140"/>
                    <a:pt x="974967" y="2190208"/>
                    <a:pt x="868260" y="2190208"/>
                  </a:cubicBezTo>
                  <a:cubicBezTo>
                    <a:pt x="816417" y="2190208"/>
                    <a:pt x="765302" y="2196798"/>
                    <a:pt x="715898" y="2203132"/>
                  </a:cubicBezTo>
                  <a:cubicBezTo>
                    <a:pt x="650185" y="2211579"/>
                    <a:pt x="588148" y="2219588"/>
                    <a:pt x="524473" y="2213436"/>
                  </a:cubicBezTo>
                  <a:cubicBezTo>
                    <a:pt x="419913" y="2203351"/>
                    <a:pt x="333921" y="2203497"/>
                    <a:pt x="258050" y="2203679"/>
                  </a:cubicBezTo>
                  <a:cubicBezTo>
                    <a:pt x="168053" y="2203861"/>
                    <a:pt x="88759" y="2203242"/>
                    <a:pt x="0" y="2187769"/>
                  </a:cubicBezTo>
                  <a:lnTo>
                    <a:pt x="0" y="2208302"/>
                  </a:lnTo>
                  <a:cubicBezTo>
                    <a:pt x="90361" y="2224030"/>
                    <a:pt x="167215" y="2222064"/>
                    <a:pt x="258086" y="2221882"/>
                  </a:cubicBezTo>
                  <a:cubicBezTo>
                    <a:pt x="333520" y="2221700"/>
                    <a:pt x="419039" y="2221554"/>
                    <a:pt x="522725" y="2231566"/>
                  </a:cubicBezTo>
                  <a:cubicBezTo>
                    <a:pt x="538780" y="2233132"/>
                    <a:pt x="554836" y="2233787"/>
                    <a:pt x="570855" y="2233787"/>
                  </a:cubicBezTo>
                  <a:cubicBezTo>
                    <a:pt x="620513" y="2233787"/>
                    <a:pt x="669990" y="2227416"/>
                    <a:pt x="718192" y="2221227"/>
                  </a:cubicBezTo>
                  <a:cubicBezTo>
                    <a:pt x="767049" y="2214928"/>
                    <a:pt x="817545" y="2208448"/>
                    <a:pt x="868223" y="2208448"/>
                  </a:cubicBezTo>
                  <a:cubicBezTo>
                    <a:pt x="974603" y="2208448"/>
                    <a:pt x="1082949" y="2212380"/>
                    <a:pt x="1187727" y="2216203"/>
                  </a:cubicBezTo>
                  <a:cubicBezTo>
                    <a:pt x="1350027" y="2222100"/>
                    <a:pt x="1517862" y="2228180"/>
                    <a:pt x="1683329" y="2219916"/>
                  </a:cubicBezTo>
                  <a:cubicBezTo>
                    <a:pt x="2004144" y="2203861"/>
                    <a:pt x="2346948" y="2193703"/>
                    <a:pt x="2731401" y="2188898"/>
                  </a:cubicBezTo>
                  <a:cubicBezTo>
                    <a:pt x="2784555" y="2188242"/>
                    <a:pt x="2838436" y="2185148"/>
                    <a:pt x="2890534" y="2182199"/>
                  </a:cubicBezTo>
                  <a:cubicBezTo>
                    <a:pt x="2961163" y="2178194"/>
                    <a:pt x="3034194" y="2174007"/>
                    <a:pt x="3105988" y="2175828"/>
                  </a:cubicBezTo>
                  <a:cubicBezTo>
                    <a:pt x="3195038" y="2178085"/>
                    <a:pt x="3295994" y="2180633"/>
                    <a:pt x="3332801" y="2069957"/>
                  </a:cubicBezTo>
                  <a:cubicBezTo>
                    <a:pt x="3347727" y="2025032"/>
                    <a:pt x="3351477" y="1937765"/>
                    <a:pt x="3312158" y="1892985"/>
                  </a:cubicBezTo>
                  <a:cubicBezTo>
                    <a:pt x="3286783" y="1864115"/>
                    <a:pt x="3269963" y="1865935"/>
                    <a:pt x="3260315" y="1872561"/>
                  </a:cubicBezTo>
                  <a:cubicBezTo>
                    <a:pt x="3242258" y="1884903"/>
                    <a:pt x="3241966" y="1922110"/>
                    <a:pt x="3252961" y="1951017"/>
                  </a:cubicBezTo>
                  <a:cubicBezTo>
                    <a:pt x="3243896" y="1952510"/>
                    <a:pt x="3235741" y="1951163"/>
                    <a:pt x="3228314" y="1947012"/>
                  </a:cubicBezTo>
                  <a:cubicBezTo>
                    <a:pt x="3196531" y="1929210"/>
                    <a:pt x="3182150" y="1863277"/>
                    <a:pt x="3172648" y="1819662"/>
                  </a:cubicBezTo>
                  <a:cubicBezTo>
                    <a:pt x="3169299" y="1804190"/>
                    <a:pt x="3166386" y="1790865"/>
                    <a:pt x="3163255" y="1781545"/>
                  </a:cubicBezTo>
                  <a:cubicBezTo>
                    <a:pt x="3151787" y="1747468"/>
                    <a:pt x="3134603" y="1721583"/>
                    <a:pt x="3117966" y="1696535"/>
                  </a:cubicBezTo>
                  <a:cubicBezTo>
                    <a:pt x="3093937" y="1660347"/>
                    <a:pt x="3071256" y="1626198"/>
                    <a:pt x="3070855" y="1571697"/>
                  </a:cubicBezTo>
                  <a:cubicBezTo>
                    <a:pt x="3070564" y="1534781"/>
                    <a:pt x="3067324" y="1498921"/>
                    <a:pt x="3064157" y="1464225"/>
                  </a:cubicBezTo>
                  <a:cubicBezTo>
                    <a:pt x="3061973" y="1440088"/>
                    <a:pt x="3059679" y="1415113"/>
                    <a:pt x="3058477" y="1390211"/>
                  </a:cubicBezTo>
                  <a:cubicBezTo>
                    <a:pt x="3057167" y="1363525"/>
                    <a:pt x="3059861" y="1336038"/>
                    <a:pt x="3062446" y="1309461"/>
                  </a:cubicBezTo>
                  <a:cubicBezTo>
                    <a:pt x="3065722" y="1275712"/>
                    <a:pt x="3069144" y="1240798"/>
                    <a:pt x="3064557" y="1206613"/>
                  </a:cubicBezTo>
                  <a:cubicBezTo>
                    <a:pt x="3062700" y="1192705"/>
                    <a:pt x="3059351" y="1179781"/>
                    <a:pt x="3056074" y="1167293"/>
                  </a:cubicBezTo>
                  <a:cubicBezTo>
                    <a:pt x="3050978" y="1147707"/>
                    <a:pt x="3046136" y="1129212"/>
                    <a:pt x="3047337" y="1108351"/>
                  </a:cubicBezTo>
                  <a:cubicBezTo>
                    <a:pt x="3048174" y="1093352"/>
                    <a:pt x="3053453" y="1078425"/>
                    <a:pt x="3059023" y="1062625"/>
                  </a:cubicBezTo>
                  <a:cubicBezTo>
                    <a:pt x="3066814" y="1040562"/>
                    <a:pt x="3074860" y="1017772"/>
                    <a:pt x="3071511" y="992506"/>
                  </a:cubicBezTo>
                  <a:cubicBezTo>
                    <a:pt x="3067761" y="964327"/>
                    <a:pt x="3052361" y="938842"/>
                    <a:pt x="3037471" y="914195"/>
                  </a:cubicBezTo>
                  <a:cubicBezTo>
                    <a:pt x="3025275" y="893990"/>
                    <a:pt x="3013734" y="874876"/>
                    <a:pt x="3008418" y="854853"/>
                  </a:cubicBezTo>
                  <a:cubicBezTo>
                    <a:pt x="3005033" y="842110"/>
                    <a:pt x="3004232" y="828349"/>
                    <a:pt x="3003358" y="813822"/>
                  </a:cubicBezTo>
                  <a:cubicBezTo>
                    <a:pt x="3002011" y="791287"/>
                    <a:pt x="3000627" y="767986"/>
                    <a:pt x="2989414" y="746215"/>
                  </a:cubicBezTo>
                  <a:cubicBezTo>
                    <a:pt x="2971211" y="710828"/>
                    <a:pt x="2953881" y="696120"/>
                    <a:pt x="2919514" y="674604"/>
                  </a:cubicBezTo>
                  <a:cubicBezTo>
                    <a:pt x="2864613" y="640309"/>
                    <a:pt x="2846701" y="642566"/>
                    <a:pt x="2803413" y="647991"/>
                  </a:cubicBezTo>
                  <a:cubicBezTo>
                    <a:pt x="2796605" y="648864"/>
                    <a:pt x="2789142" y="649774"/>
                    <a:pt x="2780696" y="650685"/>
                  </a:cubicBezTo>
                  <a:cubicBezTo>
                    <a:pt x="2774361" y="651340"/>
                    <a:pt x="2765368" y="651304"/>
                    <a:pt x="2755866" y="651267"/>
                  </a:cubicBezTo>
                  <a:cubicBezTo>
                    <a:pt x="2737554" y="651194"/>
                    <a:pt x="2718622" y="651085"/>
                    <a:pt x="2706171" y="655563"/>
                  </a:cubicBezTo>
                  <a:cubicBezTo>
                    <a:pt x="2677519" y="665866"/>
                    <a:pt x="2674170" y="676315"/>
                    <a:pt x="2672568" y="690004"/>
                  </a:cubicBezTo>
                  <a:cubicBezTo>
                    <a:pt x="2671767" y="696885"/>
                    <a:pt x="2671075" y="702819"/>
                    <a:pt x="2661646" y="711775"/>
                  </a:cubicBezTo>
                  <a:cubicBezTo>
                    <a:pt x="2646064" y="726592"/>
                    <a:pt x="2621053" y="729396"/>
                    <a:pt x="2596915" y="732126"/>
                  </a:cubicBezTo>
                  <a:cubicBezTo>
                    <a:pt x="2581442" y="733874"/>
                    <a:pt x="2565424" y="735657"/>
                    <a:pt x="2551735" y="740682"/>
                  </a:cubicBezTo>
                  <a:cubicBezTo>
                    <a:pt x="2532039" y="747890"/>
                    <a:pt x="2515255" y="758958"/>
                    <a:pt x="2499018" y="769625"/>
                  </a:cubicBezTo>
                  <a:cubicBezTo>
                    <a:pt x="2480706" y="781675"/>
                    <a:pt x="2463376" y="793071"/>
                    <a:pt x="2442151" y="799478"/>
                  </a:cubicBezTo>
                  <a:cubicBezTo>
                    <a:pt x="2338902" y="830533"/>
                    <a:pt x="2261684" y="841928"/>
                    <a:pt x="2234270" y="830679"/>
                  </a:cubicBezTo>
                  <a:cubicBezTo>
                    <a:pt x="2250871" y="813276"/>
                    <a:pt x="2280906" y="807961"/>
                    <a:pt x="2312507" y="802391"/>
                  </a:cubicBezTo>
                  <a:cubicBezTo>
                    <a:pt x="2336390" y="798168"/>
                    <a:pt x="2361110" y="793799"/>
                    <a:pt x="2380151" y="783459"/>
                  </a:cubicBezTo>
                  <a:cubicBezTo>
                    <a:pt x="2391873" y="777088"/>
                    <a:pt x="2494467" y="719384"/>
                    <a:pt x="2489953" y="651194"/>
                  </a:cubicBezTo>
                  <a:cubicBezTo>
                    <a:pt x="2488642" y="631171"/>
                    <a:pt x="2481179" y="612603"/>
                    <a:pt x="2473970" y="594655"/>
                  </a:cubicBezTo>
                  <a:cubicBezTo>
                    <a:pt x="2464395" y="570809"/>
                    <a:pt x="2454493" y="546125"/>
                    <a:pt x="2458570" y="517109"/>
                  </a:cubicBezTo>
                  <a:cubicBezTo>
                    <a:pt x="2468837" y="444660"/>
                    <a:pt x="2508484" y="415353"/>
                    <a:pt x="2591163" y="419103"/>
                  </a:cubicBezTo>
                  <a:lnTo>
                    <a:pt x="2603505" y="419649"/>
                  </a:lnTo>
                  <a:lnTo>
                    <a:pt x="2600374" y="407707"/>
                  </a:lnTo>
                  <a:cubicBezTo>
                    <a:pt x="2596223" y="391798"/>
                    <a:pt x="2587923" y="377417"/>
                    <a:pt x="2579913" y="363473"/>
                  </a:cubicBezTo>
                  <a:cubicBezTo>
                    <a:pt x="2563385" y="334749"/>
                    <a:pt x="2549113" y="309956"/>
                    <a:pt x="2568664" y="275224"/>
                  </a:cubicBezTo>
                  <a:cubicBezTo>
                    <a:pt x="2586576" y="243441"/>
                    <a:pt x="2636234" y="234813"/>
                    <a:pt x="2677192" y="256365"/>
                  </a:cubicBezTo>
                  <a:lnTo>
                    <a:pt x="2698344" y="267506"/>
                  </a:lnTo>
                  <a:lnTo>
                    <a:pt x="2689934" y="245116"/>
                  </a:lnTo>
                  <a:cubicBezTo>
                    <a:pt x="2678903" y="215736"/>
                    <a:pt x="2675371" y="167970"/>
                    <a:pt x="2678357" y="138772"/>
                  </a:cubicBezTo>
                  <a:cubicBezTo>
                    <a:pt x="2680468" y="118093"/>
                    <a:pt x="2683563" y="106116"/>
                    <a:pt x="2687568" y="103167"/>
                  </a:cubicBezTo>
                  <a:cubicBezTo>
                    <a:pt x="2690298" y="101128"/>
                    <a:pt x="2697288" y="102548"/>
                    <a:pt x="2706135" y="104332"/>
                  </a:cubicBezTo>
                  <a:cubicBezTo>
                    <a:pt x="2719569" y="107026"/>
                    <a:pt x="2737990" y="110739"/>
                    <a:pt x="2762601" y="107099"/>
                  </a:cubicBezTo>
                  <a:cubicBezTo>
                    <a:pt x="2799591" y="101638"/>
                    <a:pt x="2831519" y="81359"/>
                    <a:pt x="2862428" y="61736"/>
                  </a:cubicBezTo>
                  <a:cubicBezTo>
                    <a:pt x="2912305" y="30062"/>
                    <a:pt x="2959415" y="100"/>
                    <a:pt x="3024619" y="32720"/>
                  </a:cubicBezTo>
                  <a:cubicBezTo>
                    <a:pt x="3044097" y="42440"/>
                    <a:pt x="3057021" y="59624"/>
                    <a:pt x="3070674" y="77791"/>
                  </a:cubicBezTo>
                  <a:cubicBezTo>
                    <a:pt x="3082506" y="93519"/>
                    <a:pt x="3094738" y="109793"/>
                    <a:pt x="3111886" y="121625"/>
                  </a:cubicBezTo>
                  <a:cubicBezTo>
                    <a:pt x="3127067" y="132073"/>
                    <a:pt x="3141630" y="139428"/>
                    <a:pt x="3155719" y="146527"/>
                  </a:cubicBezTo>
                  <a:cubicBezTo>
                    <a:pt x="3179165" y="158359"/>
                    <a:pt x="3201337" y="169536"/>
                    <a:pt x="3221906" y="193637"/>
                  </a:cubicBezTo>
                  <a:cubicBezTo>
                    <a:pt x="3275060" y="255965"/>
                    <a:pt x="3285217" y="263756"/>
                    <a:pt x="3372775" y="259460"/>
                  </a:cubicBezTo>
                  <a:cubicBezTo>
                    <a:pt x="3392143" y="258513"/>
                    <a:pt x="3412968" y="255237"/>
                    <a:pt x="3435030" y="251742"/>
                  </a:cubicBezTo>
                  <a:cubicBezTo>
                    <a:pt x="3486145" y="243696"/>
                    <a:pt x="3539007" y="235322"/>
                    <a:pt x="3569152" y="258040"/>
                  </a:cubicBezTo>
                  <a:cubicBezTo>
                    <a:pt x="3606141" y="285927"/>
                    <a:pt x="3628822" y="319640"/>
                    <a:pt x="3650739" y="352224"/>
                  </a:cubicBezTo>
                  <a:cubicBezTo>
                    <a:pt x="3684488" y="402392"/>
                    <a:pt x="3716344" y="449757"/>
                    <a:pt x="3793780" y="471892"/>
                  </a:cubicBezTo>
                  <a:close/>
                </a:path>
              </a:pathLst>
            </a:custGeom>
            <a:grp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endParaRPr lang="en-US" sz="1765"/>
            </a:p>
          </p:txBody>
        </p:sp>
      </p:grpSp>
      <p:sp>
        <p:nvSpPr>
          <p:cNvPr id="2" name="Rectangle 1">
            <a:extLst>
              <a:ext uri="{FF2B5EF4-FFF2-40B4-BE49-F238E27FC236}">
                <a16:creationId xmlns:a16="http://schemas.microsoft.com/office/drawing/2014/main" id="{9CCCA3A0-40FF-4E65-A297-CCB551806A82}"/>
              </a:ext>
            </a:extLst>
          </p:cNvPr>
          <p:cNvSpPr/>
          <p:nvPr userDrawn="1"/>
        </p:nvSpPr>
        <p:spPr bwMode="auto">
          <a:xfrm>
            <a:off x="-9009" y="0"/>
            <a:ext cx="12219638" cy="6858000"/>
          </a:xfrm>
          <a:prstGeom prst="rect">
            <a:avLst/>
          </a:prstGeom>
          <a:gradFill>
            <a:gsLst>
              <a:gs pos="30000">
                <a:srgbClr val="1B2C47">
                  <a:alpha val="60000"/>
                </a:srgbClr>
              </a:gs>
              <a:gs pos="0">
                <a:schemeClr val="tx2">
                  <a:lumMod val="50000"/>
                  <a:alpha val="60000"/>
                </a:schemeClr>
              </a:gs>
              <a:gs pos="70000">
                <a:srgbClr val="203353">
                  <a:alpha val="60000"/>
                </a:srgbClr>
              </a:gs>
              <a:gs pos="100000">
                <a:schemeClr val="tx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ctr">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47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27567812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hank you slide - Global">
    <p:bg>
      <p:bgPr>
        <a:gradFill>
          <a:gsLst>
            <a:gs pos="0">
              <a:schemeClr val="tx2">
                <a:lumMod val="50000"/>
              </a:schemeClr>
            </a:gs>
            <a:gs pos="100000">
              <a:schemeClr val="tx2"/>
            </a:gs>
          </a:gsLst>
          <a:lin ang="5400000" scaled="1"/>
        </a:gradFill>
        <a:effectLst/>
      </p:bgPr>
    </p:bg>
    <p:spTree>
      <p:nvGrpSpPr>
        <p:cNvPr id="1" name=""/>
        <p:cNvGrpSpPr/>
        <p:nvPr/>
      </p:nvGrpSpPr>
      <p:grpSpPr>
        <a:xfrm>
          <a:off x="0" y="0"/>
          <a:ext cx="0" cy="0"/>
          <a:chOff x="0" y="0"/>
          <a:chExt cx="0" cy="0"/>
        </a:xfrm>
      </p:grpSpPr>
      <p:pic>
        <p:nvPicPr>
          <p:cNvPr id="70" name="Picture 69" descr="A person standing in front of a bright light in the sky&#10;&#10;Description automatically generated with low confidence">
            <a:extLst>
              <a:ext uri="{FF2B5EF4-FFF2-40B4-BE49-F238E27FC236}">
                <a16:creationId xmlns:a16="http://schemas.microsoft.com/office/drawing/2014/main" id="{131E00F7-05ED-106D-6559-BCD1FF63AD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186915" cy="6844279"/>
          </a:xfrm>
          <a:prstGeom prst="rect">
            <a:avLst/>
          </a:prstGeom>
        </p:spPr>
      </p:pic>
      <p:sp>
        <p:nvSpPr>
          <p:cNvPr id="77" name="Rectangle 76">
            <a:extLst>
              <a:ext uri="{FF2B5EF4-FFF2-40B4-BE49-F238E27FC236}">
                <a16:creationId xmlns:a16="http://schemas.microsoft.com/office/drawing/2014/main" id="{75154134-15C4-6D22-D2CD-DFE2F2676DA0}"/>
              </a:ext>
            </a:extLst>
          </p:cNvPr>
          <p:cNvSpPr/>
          <p:nvPr userDrawn="1"/>
        </p:nvSpPr>
        <p:spPr bwMode="auto">
          <a:xfrm>
            <a:off x="1" y="1"/>
            <a:ext cx="12191998" cy="6857999"/>
          </a:xfrm>
          <a:prstGeom prst="rect">
            <a:avLst/>
          </a:prstGeom>
          <a:gradFill>
            <a:gsLst>
              <a:gs pos="2917">
                <a:srgbClr val="000000">
                  <a:alpha val="50000"/>
                </a:srgbClr>
              </a:gs>
              <a:gs pos="100000">
                <a:schemeClr val="accent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1B9FF779-5B7D-D0B4-4F54-92163F26100F}"/>
              </a:ext>
            </a:extLst>
          </p:cNvPr>
          <p:cNvSpPr/>
          <p:nvPr userDrawn="1"/>
        </p:nvSpPr>
        <p:spPr bwMode="auto">
          <a:xfrm rot="1597664">
            <a:off x="6238500" y="2574420"/>
            <a:ext cx="5368543" cy="5369307"/>
          </a:xfrm>
          <a:prstGeom prst="ellipse">
            <a:avLst/>
          </a:prstGeom>
          <a:gradFill>
            <a:gsLst>
              <a:gs pos="0">
                <a:srgbClr val="FFFFFF">
                  <a:alpha val="24000"/>
                </a:srgbClr>
              </a:gs>
              <a:gs pos="52000">
                <a:srgbClr val="D59DFF">
                  <a:alpha val="26000"/>
                </a:srgbClr>
              </a:gs>
              <a:gs pos="100000">
                <a:srgbClr val="FFFFFF">
                  <a:alpha val="0"/>
                </a:srgbClr>
              </a:gs>
            </a:gsLst>
            <a:path path="circle">
              <a:fillToRect l="50000" t="50000" r="50000" b="50000"/>
            </a:path>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E89B2B6-7D82-42B5-A6EE-BB73C5227C78}"/>
              </a:ext>
            </a:extLst>
          </p:cNvPr>
          <p:cNvSpPr/>
          <p:nvPr userDrawn="1"/>
        </p:nvSpPr>
        <p:spPr bwMode="auto">
          <a:xfrm rot="1597664">
            <a:off x="3616533" y="3741050"/>
            <a:ext cx="4256304" cy="4256908"/>
          </a:xfrm>
          <a:prstGeom prst="ellipse">
            <a:avLst/>
          </a:prstGeom>
          <a:gradFill>
            <a:gsLst>
              <a:gs pos="23000">
                <a:srgbClr val="0078D4">
                  <a:alpha val="9000"/>
                </a:srgbClr>
              </a:gs>
              <a:gs pos="100000">
                <a:srgbClr val="FFFFFF">
                  <a:alpha val="31000"/>
                </a:srgbClr>
              </a:gs>
            </a:gsLst>
            <a:path path="circle">
              <a:fillToRect l="50000" t="50000" r="50000" b="50000"/>
            </a:path>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0AF45C13-D7B9-C2E9-0558-4248E7AA5F5C}"/>
              </a:ext>
            </a:extLst>
          </p:cNvPr>
          <p:cNvSpPr/>
          <p:nvPr userDrawn="1"/>
        </p:nvSpPr>
        <p:spPr bwMode="auto">
          <a:xfrm rot="1597664">
            <a:off x="694619" y="3250160"/>
            <a:ext cx="4256304" cy="4256908"/>
          </a:xfrm>
          <a:prstGeom prst="ellipse">
            <a:avLst/>
          </a:prstGeom>
          <a:gradFill>
            <a:gsLst>
              <a:gs pos="23000">
                <a:srgbClr val="FFFFFF">
                  <a:alpha val="30000"/>
                </a:srgbClr>
              </a:gs>
              <a:gs pos="100000">
                <a:srgbClr val="FFFFFF">
                  <a:alpha val="0"/>
                </a:srgbClr>
              </a:gs>
            </a:gsLst>
            <a:path path="circle">
              <a:fillToRect l="50000" t="50000" r="50000" b="50000"/>
            </a:path>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150B4F8-E2AD-59B4-641D-1FA41DEBA599}"/>
              </a:ext>
            </a:extLst>
          </p:cNvPr>
          <p:cNvSpPr/>
          <p:nvPr userDrawn="1"/>
        </p:nvSpPr>
        <p:spPr bwMode="auto">
          <a:xfrm rot="1597664">
            <a:off x="3814770" y="3029122"/>
            <a:ext cx="2286811" cy="2287135"/>
          </a:xfrm>
          <a:prstGeom prst="ellipse">
            <a:avLst/>
          </a:prstGeom>
          <a:gradFill>
            <a:gsLst>
              <a:gs pos="0">
                <a:srgbClr val="50E6FF">
                  <a:alpha val="31000"/>
                </a:srgbClr>
              </a:gs>
              <a:gs pos="100000">
                <a:srgbClr val="FFFFFF">
                  <a:alpha val="17000"/>
                </a:srgbClr>
              </a:gs>
            </a:gsLst>
            <a:path path="circle">
              <a:fillToRect l="50000" t="50000" r="50000" b="50000"/>
            </a:path>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2501816"/>
            <a:ext cx="12190269" cy="1439193"/>
          </a:xfrm>
          <a:prstGeom prst="rect">
            <a:avLst/>
          </a:prstGeom>
        </p:spPr>
        <p:txBody>
          <a:bodyPr vert="horz" wrap="square" lIns="146284" tIns="91427" rIns="146284" bIns="91427" rtlCol="0" anchor="ctr">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8627">
                <a:solidFill>
                  <a:schemeClr val="bg1"/>
                </a:solidFill>
              </a:rPr>
              <a:t>Thank you</a:t>
            </a:r>
          </a:p>
        </p:txBody>
      </p:sp>
    </p:spTree>
    <p:custDataLst>
      <p:tags r:id="rId1"/>
    </p:custDataLst>
    <p:extLst>
      <p:ext uri="{BB962C8B-B14F-4D97-AF65-F5344CB8AC3E}">
        <p14:creationId xmlns:p14="http://schemas.microsoft.com/office/powerpoint/2010/main" val="2699783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ank You Slide 1">
    <p:bg>
      <p:bgPr>
        <a:solidFill>
          <a:srgbClr val="F7F7F7"/>
        </a:solidFill>
        <a:effectLst/>
      </p:bgPr>
    </p:bg>
    <p:spTree>
      <p:nvGrpSpPr>
        <p:cNvPr id="1" name=""/>
        <p:cNvGrpSpPr/>
        <p:nvPr/>
      </p:nvGrpSpPr>
      <p:grpSpPr>
        <a:xfrm>
          <a:off x="0" y="0"/>
          <a:ext cx="0" cy="0"/>
          <a:chOff x="0" y="0"/>
          <a:chExt cx="0" cy="0"/>
        </a:xfrm>
      </p:grpSpPr>
      <p:pic>
        <p:nvPicPr>
          <p:cNvPr id="3" name="Picture 2" descr="A picture containing outdoor object, night sky&#10;&#10;Description automatically generated">
            <a:extLst>
              <a:ext uri="{FF2B5EF4-FFF2-40B4-BE49-F238E27FC236}">
                <a16:creationId xmlns:a16="http://schemas.microsoft.com/office/drawing/2014/main" id="{446D53E7-8303-4090-9284-1A87AAC21BA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0"/>
            <a:ext cx="12192000" cy="6858974"/>
          </a:xfrm>
          <a:prstGeom prst="rect">
            <a:avLst/>
          </a:prstGeom>
        </p:spPr>
      </p:pic>
      <p:sp>
        <p:nvSpPr>
          <p:cNvPr id="9" name="Rectangle 8">
            <a:extLst>
              <a:ext uri="{FF2B5EF4-FFF2-40B4-BE49-F238E27FC236}">
                <a16:creationId xmlns:a16="http://schemas.microsoft.com/office/drawing/2014/main" id="{1669C23A-FFD6-4249-93C5-124ABB696179}"/>
              </a:ext>
            </a:extLst>
          </p:cNvPr>
          <p:cNvSpPr/>
          <p:nvPr userDrawn="1"/>
        </p:nvSpPr>
        <p:spPr bwMode="auto">
          <a:xfrm>
            <a:off x="0" y="0"/>
            <a:ext cx="9606997" cy="6858000"/>
          </a:xfrm>
          <a:prstGeom prst="rect">
            <a:avLst/>
          </a:prstGeom>
          <a:gradFill flip="none" rotWithShape="1">
            <a:gsLst>
              <a:gs pos="0">
                <a:schemeClr val="tx1">
                  <a:alpha val="0"/>
                </a:schemeClr>
              </a:gs>
              <a:gs pos="70000">
                <a:schemeClr val="tx1">
                  <a:alpha val="6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10" name="Title 1">
            <a:extLst>
              <a:ext uri="{FF2B5EF4-FFF2-40B4-BE49-F238E27FC236}">
                <a16:creationId xmlns:a16="http://schemas.microsoft.com/office/drawing/2014/main" id="{2400F2C9-4D27-4A70-96EB-94073B12115C}"/>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pic>
        <p:nvPicPr>
          <p:cNvPr id="18" name="Picture 17" descr="Logo&#10;&#10;Description automatically generated">
            <a:extLst>
              <a:ext uri="{FF2B5EF4-FFF2-40B4-BE49-F238E27FC236}">
                <a16:creationId xmlns:a16="http://schemas.microsoft.com/office/drawing/2014/main" id="{20F29A21-C616-42A0-8228-B162D210AE5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8642" y="356441"/>
            <a:ext cx="1718148" cy="632100"/>
          </a:xfrm>
          <a:prstGeom prst="rect">
            <a:avLst/>
          </a:prstGeom>
        </p:spPr>
      </p:pic>
    </p:spTree>
    <p:custDataLst>
      <p:tags r:id="rId1"/>
    </p:custDataLst>
    <p:extLst>
      <p:ext uri="{BB962C8B-B14F-4D97-AF65-F5344CB8AC3E}">
        <p14:creationId xmlns:p14="http://schemas.microsoft.com/office/powerpoint/2010/main" val="2475847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Slide 3">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3DFA7D-1AC7-41DC-B30E-42B904194B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37982" y="-13755"/>
            <a:ext cx="10330654" cy="6887303"/>
          </a:xfrm>
          <a:prstGeom prst="rect">
            <a:avLst/>
          </a:prstGeom>
        </p:spPr>
      </p:pic>
      <p:sp>
        <p:nvSpPr>
          <p:cNvPr id="3" name="Rectangle 2">
            <a:extLst>
              <a:ext uri="{FF2B5EF4-FFF2-40B4-BE49-F238E27FC236}">
                <a16:creationId xmlns:a16="http://schemas.microsoft.com/office/drawing/2014/main" id="{67239108-C963-4E04-B9D4-4B6D833AB2DF}"/>
              </a:ext>
            </a:extLst>
          </p:cNvPr>
          <p:cNvSpPr/>
          <p:nvPr userDrawn="1"/>
        </p:nvSpPr>
        <p:spPr bwMode="auto">
          <a:xfrm>
            <a:off x="1" y="0"/>
            <a:ext cx="8934678" cy="6858000"/>
          </a:xfrm>
          <a:prstGeom prst="rect">
            <a:avLst/>
          </a:prstGeom>
          <a:gradFill flip="none" rotWithShape="1">
            <a:gsLst>
              <a:gs pos="0">
                <a:schemeClr val="tx1">
                  <a:alpha val="0"/>
                </a:schemeClr>
              </a:gs>
              <a:gs pos="70000">
                <a:schemeClr val="tx1"/>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pic>
        <p:nvPicPr>
          <p:cNvPr id="8" name="Picture 7" descr="Logo&#10;&#10;Description automatically generated">
            <a:extLst>
              <a:ext uri="{FF2B5EF4-FFF2-40B4-BE49-F238E27FC236}">
                <a16:creationId xmlns:a16="http://schemas.microsoft.com/office/drawing/2014/main" id="{1FE3F2FD-A76B-4F21-840D-A1048BB1805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8642" y="356441"/>
            <a:ext cx="1718148" cy="632100"/>
          </a:xfrm>
          <a:prstGeom prst="rect">
            <a:avLst/>
          </a:prstGeom>
        </p:spPr>
      </p:pic>
    </p:spTree>
    <p:custDataLst>
      <p:tags r:id="rId1"/>
    </p:custDataLst>
    <p:extLst>
      <p:ext uri="{BB962C8B-B14F-4D97-AF65-F5344CB8AC3E}">
        <p14:creationId xmlns:p14="http://schemas.microsoft.com/office/powerpoint/2010/main" val="1659489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Slide 2">
    <p:bg>
      <p:bgPr>
        <a:solidFill>
          <a:srgbClr val="F7F7F7"/>
        </a:solidFill>
        <a:effectLst/>
      </p:bgPr>
    </p:bg>
    <p:spTree>
      <p:nvGrpSpPr>
        <p:cNvPr id="1" name=""/>
        <p:cNvGrpSpPr/>
        <p:nvPr/>
      </p:nvGrpSpPr>
      <p:grpSpPr>
        <a:xfrm>
          <a:off x="0" y="0"/>
          <a:ext cx="0" cy="0"/>
          <a:chOff x="0" y="0"/>
          <a:chExt cx="0" cy="0"/>
        </a:xfrm>
      </p:grpSpPr>
      <p:pic>
        <p:nvPicPr>
          <p:cNvPr id="7" name="Picture 6" descr="A picture containing indoor, kitchen, counter&#10;&#10;Description automatically generated">
            <a:extLst>
              <a:ext uri="{FF2B5EF4-FFF2-40B4-BE49-F238E27FC236}">
                <a16:creationId xmlns:a16="http://schemas.microsoft.com/office/drawing/2014/main" id="{8C740623-2A03-4034-9AD5-5CA828F2914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
            <a:ext cx="12192001" cy="6858974"/>
          </a:xfrm>
          <a:prstGeom prst="rect">
            <a:avLst/>
          </a:prstGeom>
        </p:spPr>
      </p:pic>
      <p:sp>
        <p:nvSpPr>
          <p:cNvPr id="9" name="Rectangle 8">
            <a:extLst>
              <a:ext uri="{FF2B5EF4-FFF2-40B4-BE49-F238E27FC236}">
                <a16:creationId xmlns:a16="http://schemas.microsoft.com/office/drawing/2014/main" id="{1669C23A-FFD6-4249-93C5-124ABB696179}"/>
              </a:ext>
            </a:extLst>
          </p:cNvPr>
          <p:cNvSpPr/>
          <p:nvPr userDrawn="1"/>
        </p:nvSpPr>
        <p:spPr bwMode="auto">
          <a:xfrm>
            <a:off x="0" y="0"/>
            <a:ext cx="9606997" cy="6858000"/>
          </a:xfrm>
          <a:prstGeom prst="rect">
            <a:avLst/>
          </a:prstGeom>
          <a:gradFill flip="none" rotWithShape="1">
            <a:gsLst>
              <a:gs pos="0">
                <a:schemeClr val="tx1">
                  <a:alpha val="0"/>
                </a:schemeClr>
              </a:gs>
              <a:gs pos="70000">
                <a:schemeClr val="tx1">
                  <a:alpha val="6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10" name="Title 1">
            <a:extLst>
              <a:ext uri="{FF2B5EF4-FFF2-40B4-BE49-F238E27FC236}">
                <a16:creationId xmlns:a16="http://schemas.microsoft.com/office/drawing/2014/main" id="{2400F2C9-4D27-4A70-96EB-94073B12115C}"/>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pic>
        <p:nvPicPr>
          <p:cNvPr id="18" name="Picture 17" descr="Logo&#10;&#10;Description automatically generated">
            <a:extLst>
              <a:ext uri="{FF2B5EF4-FFF2-40B4-BE49-F238E27FC236}">
                <a16:creationId xmlns:a16="http://schemas.microsoft.com/office/drawing/2014/main" id="{20F29A21-C616-42A0-8228-B162D210AE5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8642" y="356441"/>
            <a:ext cx="1718148" cy="632100"/>
          </a:xfrm>
          <a:prstGeom prst="rect">
            <a:avLst/>
          </a:prstGeom>
        </p:spPr>
      </p:pic>
    </p:spTree>
    <p:custDataLst>
      <p:tags r:id="rId1"/>
    </p:custDataLst>
    <p:extLst>
      <p:ext uri="{BB962C8B-B14F-4D97-AF65-F5344CB8AC3E}">
        <p14:creationId xmlns:p14="http://schemas.microsoft.com/office/powerpoint/2010/main" val="441500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Slide - Dark Blu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custDataLst>
      <p:tags r:id="rId1"/>
    </p:custDataLst>
    <p:extLst>
      <p:ext uri="{BB962C8B-B14F-4D97-AF65-F5344CB8AC3E}">
        <p14:creationId xmlns:p14="http://schemas.microsoft.com/office/powerpoint/2010/main" val="3242720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Slide - Black">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custDataLst>
      <p:tags r:id="rId1"/>
    </p:custDataLst>
    <p:extLst>
      <p:ext uri="{BB962C8B-B14F-4D97-AF65-F5344CB8AC3E}">
        <p14:creationId xmlns:p14="http://schemas.microsoft.com/office/powerpoint/2010/main" val="199660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losing Slide - Light Gray">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custDataLst>
      <p:tags r:id="rId1"/>
    </p:custDataLst>
    <p:extLst>
      <p:ext uri="{BB962C8B-B14F-4D97-AF65-F5344CB8AC3E}">
        <p14:creationId xmlns:p14="http://schemas.microsoft.com/office/powerpoint/2010/main" val="2803676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7287255"/>
      </p:ext>
    </p:extLst>
  </p:cSld>
  <p:clrMapOvr>
    <a:masterClrMapping/>
  </p:clrMapOvr>
  <p:transition>
    <p:fade/>
  </p:transition>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losing Slide - Whit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3335615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0" tIns="0" rIns="182880" bIns="0" anchor="ctr" anchorCtr="0">
            <a:noAutofit/>
          </a:bodyPr>
          <a:lstStyle>
            <a:lvl1pPr algn="r">
              <a:buFont typeface="Arial" pitchFamily="34" charset="0"/>
              <a:buNone/>
              <a:defRPr sz="3529"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5646411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884752076"/>
      </p:ext>
    </p:extLst>
  </p:cSld>
  <p:clrMapOvr>
    <a:masterClrMapping/>
  </p:clrMapOvr>
  <p:transition>
    <p:fade/>
  </p:transition>
  <p:extLst>
    <p:ext uri="{DCECCB84-F9BA-43D5-87BE-67443E8EF086}">
      <p15:sldGuideLst xmlns:p15="http://schemas.microsoft.com/office/powerpoint/2012/main"/>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18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563"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7"/>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pic>
        <p:nvPicPr>
          <p:cNvPr id="6" name="Picture 2" descr="Logo&#10;&#10;Description automatically generated">
            <a:extLst>
              <a:ext uri="{FF2B5EF4-FFF2-40B4-BE49-F238E27FC236}">
                <a16:creationId xmlns:a16="http://schemas.microsoft.com/office/drawing/2014/main" id="{57112104-890C-345B-7F38-AEB9D8B5020D}"/>
              </a:ext>
            </a:extLst>
          </p:cNvPr>
          <p:cNvPicPr>
            <a:picLocks noChangeAspect="1"/>
          </p:cNvPicPr>
          <p:nvPr userDrawn="1"/>
        </p:nvPicPr>
        <p:blipFill>
          <a:blip r:embed="rId2"/>
          <a:stretch>
            <a:fillRect/>
          </a:stretch>
        </p:blipFill>
        <p:spPr>
          <a:xfrm>
            <a:off x="10578124" y="261886"/>
            <a:ext cx="1196567" cy="885447"/>
          </a:xfrm>
          <a:prstGeom prst="rect">
            <a:avLst/>
          </a:prstGeom>
        </p:spPr>
      </p:pic>
    </p:spTree>
    <p:extLst>
      <p:ext uri="{BB962C8B-B14F-4D97-AF65-F5344CB8AC3E}">
        <p14:creationId xmlns:p14="http://schemas.microsoft.com/office/powerpoint/2010/main" val="2588704298"/>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Bar Blue">
    <p:bg>
      <p:bgPr>
        <a:blipFill dpi="0" rotWithShape="1">
          <a:blip r:embed="rId3">
            <a:lum/>
          </a:blip>
          <a:srcRect/>
          <a:stretch>
            <a:fillRect l="-16000" r="-16000"/>
          </a:stretch>
        </a:blip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EDD5E17-22A0-49F7-8CD0-5AC87C10B71C}"/>
              </a:ext>
            </a:extLst>
          </p:cNvPr>
          <p:cNvSpPr>
            <a:spLocks noGrp="1"/>
          </p:cNvSpPr>
          <p:nvPr>
            <p:ph type="title"/>
          </p:nvPr>
        </p:nvSpPr>
        <p:spPr>
          <a:xfrm>
            <a:off x="0" y="0"/>
            <a:ext cx="12192000" cy="936000"/>
          </a:xfrm>
          <a:solidFill>
            <a:srgbClr val="243A5E"/>
          </a:solidFill>
          <a:ln w="47625">
            <a:gradFill>
              <a:gsLst>
                <a:gs pos="95000">
                  <a:schemeClr val="accent3">
                    <a:alpha val="0"/>
                  </a:schemeClr>
                </a:gs>
                <a:gs pos="96000">
                  <a:schemeClr val="accent1"/>
                </a:gs>
              </a:gsLst>
              <a:lin ang="5400000" scaled="1"/>
            </a:gradFill>
          </a:ln>
          <a:effectLst/>
        </p:spPr>
        <p:txBody>
          <a:bodyPr vert="horz" wrap="square" lIns="414000" tIns="36000" rIns="1116000" bIns="36000" rtlCol="0" anchor="ctr" anchorCtr="0">
            <a:normAutofit/>
          </a:bodyPr>
          <a:lstStyle>
            <a:lvl1pPr>
              <a:defRPr lang="en-US" sz="3600">
                <a:solidFill>
                  <a:schemeClr val="bg1"/>
                </a:solidFill>
              </a:defRPr>
            </a:lvl1pPr>
          </a:lstStyle>
          <a:p>
            <a:pPr marL="0" lvl="0" indent="0">
              <a:buSzPct val="90000"/>
              <a:buFont typeface="Arial" pitchFamily="34" charset="0"/>
            </a:pPr>
            <a:r>
              <a:rPr lang="en-US"/>
              <a:t>Click to edit Master title style</a:t>
            </a:r>
          </a:p>
        </p:txBody>
      </p:sp>
      <p:sp>
        <p:nvSpPr>
          <p:cNvPr id="6" name="Text Placeholder 65">
            <a:extLst>
              <a:ext uri="{FF2B5EF4-FFF2-40B4-BE49-F238E27FC236}">
                <a16:creationId xmlns:a16="http://schemas.microsoft.com/office/drawing/2014/main" id="{864A23B2-C715-4993-BBBA-21D75D7D4287}"/>
              </a:ext>
            </a:extLst>
          </p:cNvPr>
          <p:cNvSpPr>
            <a:spLocks noGrp="1" noChangeAspect="1"/>
          </p:cNvSpPr>
          <p:nvPr>
            <p:ph type="body" sz="quarter" idx="15" hasCustomPrompt="1"/>
          </p:nvPr>
        </p:nvSpPr>
        <p:spPr>
          <a:xfrm>
            <a:off x="10896000" y="0"/>
            <a:ext cx="1296000" cy="936000"/>
          </a:xfrm>
          <a:blipFill>
            <a:blip r:embed="rId4">
              <a:extLst>
                <a:ext uri="{96DAC541-7B7A-43D3-8B79-37D633B846F1}">
                  <asvg:svgBlip xmlns:asvg="http://schemas.microsoft.com/office/drawing/2016/SVG/main" r:embed="rId5"/>
                </a:ext>
              </a:extLst>
            </a:blip>
            <a:stretch>
              <a:fillRect l="4139" t="10923" r="4139" b="10923"/>
            </a:stretch>
          </a:blipFill>
          <a:ln w="0">
            <a:solidFill>
              <a:schemeClr val="accent1">
                <a:alpha val="0"/>
              </a:schemeClr>
            </a:solidFill>
          </a:ln>
        </p:spPr>
        <p:txBody>
          <a:bodyPr>
            <a:normAutofit/>
          </a:bodyPr>
          <a:lstStyle>
            <a:lvl1pPr marL="0" indent="0">
              <a:buNone/>
              <a:defRPr sz="102">
                <a:solidFill>
                  <a:schemeClr val="tx1">
                    <a:alpha val="0"/>
                  </a:schemeClr>
                </a:solidFill>
              </a:defRPr>
            </a:lvl1pPr>
          </a:lstStyle>
          <a:p>
            <a:pPr lvl="0"/>
            <a:r>
              <a:rPr lang="en-US"/>
              <a:t> &gt;  </a:t>
            </a:r>
          </a:p>
        </p:txBody>
      </p:sp>
    </p:spTree>
    <p:extLst>
      <p:ext uri="{BB962C8B-B14F-4D97-AF65-F5344CB8AC3E}">
        <p14:creationId xmlns:p14="http://schemas.microsoft.com/office/powerpoint/2010/main" val="29061091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045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5C8-3A13-4A9F-BD12-7B6B01F030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E97207D4-2666-4186-B701-DE5DAC082E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FAB38CB1-6464-4C41-AD90-11659BF7E0F6}"/>
              </a:ext>
            </a:extLst>
          </p:cNvPr>
          <p:cNvSpPr>
            <a:spLocks noGrp="1"/>
          </p:cNvSpPr>
          <p:nvPr>
            <p:ph type="dt" sz="half" idx="10"/>
          </p:nvPr>
        </p:nvSpPr>
        <p:spPr/>
        <p:txBody>
          <a:bodyPr/>
          <a:lstStyle/>
          <a:p>
            <a:fld id="{2E407239-8E96-411F-BB1A-2B851BFF6CDE}" type="datetimeFigureOut">
              <a:rPr lang="en-NZ" smtClean="0"/>
              <a:t>12/03/2024</a:t>
            </a:fld>
            <a:endParaRPr lang="en-NZ"/>
          </a:p>
        </p:txBody>
      </p:sp>
      <p:sp>
        <p:nvSpPr>
          <p:cNvPr id="5" name="Footer Placeholder 4">
            <a:extLst>
              <a:ext uri="{FF2B5EF4-FFF2-40B4-BE49-F238E27FC236}">
                <a16:creationId xmlns:a16="http://schemas.microsoft.com/office/drawing/2014/main" id="{84D86532-B5EF-4483-BBFB-908BA41E3E47}"/>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62E12B6-16DD-42A2-ACF8-64C67FC767D5}"/>
              </a:ext>
            </a:extLst>
          </p:cNvPr>
          <p:cNvSpPr>
            <a:spLocks noGrp="1"/>
          </p:cNvSpPr>
          <p:nvPr>
            <p:ph type="sldNum" sz="quarter" idx="12"/>
          </p:nvPr>
        </p:nvSpPr>
        <p:spPr/>
        <p:txBody>
          <a:bodyPr/>
          <a:lstStyle/>
          <a:p>
            <a:fld id="{E27C1E3E-54AD-480C-A503-65E19AE8CEC9}" type="slidenum">
              <a:rPr lang="en-NZ" smtClean="0"/>
              <a:t>‹#›</a:t>
            </a:fld>
            <a:endParaRPr lang="en-NZ"/>
          </a:p>
        </p:txBody>
      </p:sp>
    </p:spTree>
    <p:extLst>
      <p:ext uri="{BB962C8B-B14F-4D97-AF65-F5344CB8AC3E}">
        <p14:creationId xmlns:p14="http://schemas.microsoft.com/office/powerpoint/2010/main" val="375531029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6B7-0C68-4810-8A19-4E5CFBBE8B8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C35851D-93DD-42A8-8F3F-79D52339F3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2FFB0B7A-6D05-48C1-8C1C-D49A37A504B5}"/>
              </a:ext>
            </a:extLst>
          </p:cNvPr>
          <p:cNvSpPr>
            <a:spLocks noGrp="1"/>
          </p:cNvSpPr>
          <p:nvPr>
            <p:ph type="dt" sz="half" idx="10"/>
          </p:nvPr>
        </p:nvSpPr>
        <p:spPr/>
        <p:txBody>
          <a:bodyPr/>
          <a:lstStyle/>
          <a:p>
            <a:fld id="{2E407239-8E96-411F-BB1A-2B851BFF6CDE}" type="datetimeFigureOut">
              <a:rPr lang="en-NZ" smtClean="0"/>
              <a:t>12/03/2024</a:t>
            </a:fld>
            <a:endParaRPr lang="en-NZ"/>
          </a:p>
        </p:txBody>
      </p:sp>
      <p:sp>
        <p:nvSpPr>
          <p:cNvPr id="5" name="Footer Placeholder 4">
            <a:extLst>
              <a:ext uri="{FF2B5EF4-FFF2-40B4-BE49-F238E27FC236}">
                <a16:creationId xmlns:a16="http://schemas.microsoft.com/office/drawing/2014/main" id="{A29639E3-0B4B-4A8B-841C-5B37423ACCD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BF1272B-E493-46F2-B217-EECD871EE240}"/>
              </a:ext>
            </a:extLst>
          </p:cNvPr>
          <p:cNvSpPr>
            <a:spLocks noGrp="1"/>
          </p:cNvSpPr>
          <p:nvPr>
            <p:ph type="sldNum" sz="quarter" idx="12"/>
          </p:nvPr>
        </p:nvSpPr>
        <p:spPr/>
        <p:txBody>
          <a:bodyPr/>
          <a:lstStyle/>
          <a:p>
            <a:fld id="{E27C1E3E-54AD-480C-A503-65E19AE8CEC9}" type="slidenum">
              <a:rPr lang="en-NZ" smtClean="0"/>
              <a:t>‹#›</a:t>
            </a:fld>
            <a:endParaRPr lang="en-NZ"/>
          </a:p>
        </p:txBody>
      </p:sp>
    </p:spTree>
    <p:extLst>
      <p:ext uri="{BB962C8B-B14F-4D97-AF65-F5344CB8AC3E}">
        <p14:creationId xmlns:p14="http://schemas.microsoft.com/office/powerpoint/2010/main" val="51522801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CF28-1AAC-4E43-93A3-7E8CC08699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E9BD1499-C9C8-43BC-AF1C-54AF7F3D24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CEAACF-4175-4B17-A148-C79A8D8733B2}"/>
              </a:ext>
            </a:extLst>
          </p:cNvPr>
          <p:cNvSpPr>
            <a:spLocks noGrp="1"/>
          </p:cNvSpPr>
          <p:nvPr>
            <p:ph type="dt" sz="half" idx="10"/>
          </p:nvPr>
        </p:nvSpPr>
        <p:spPr/>
        <p:txBody>
          <a:bodyPr/>
          <a:lstStyle/>
          <a:p>
            <a:fld id="{2E407239-8E96-411F-BB1A-2B851BFF6CDE}" type="datetimeFigureOut">
              <a:rPr lang="en-NZ" smtClean="0"/>
              <a:t>12/03/2024</a:t>
            </a:fld>
            <a:endParaRPr lang="en-NZ"/>
          </a:p>
        </p:txBody>
      </p:sp>
      <p:sp>
        <p:nvSpPr>
          <p:cNvPr id="5" name="Footer Placeholder 4">
            <a:extLst>
              <a:ext uri="{FF2B5EF4-FFF2-40B4-BE49-F238E27FC236}">
                <a16:creationId xmlns:a16="http://schemas.microsoft.com/office/drawing/2014/main" id="{DE0C8FC6-7AA1-4A2C-B4FA-6B2F849A300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6E660D14-822A-4200-938B-E53CD83A40C2}"/>
              </a:ext>
            </a:extLst>
          </p:cNvPr>
          <p:cNvSpPr>
            <a:spLocks noGrp="1"/>
          </p:cNvSpPr>
          <p:nvPr>
            <p:ph type="sldNum" sz="quarter" idx="12"/>
          </p:nvPr>
        </p:nvSpPr>
        <p:spPr/>
        <p:txBody>
          <a:bodyPr/>
          <a:lstStyle/>
          <a:p>
            <a:fld id="{E27C1E3E-54AD-480C-A503-65E19AE8CEC9}" type="slidenum">
              <a:rPr lang="en-NZ" smtClean="0"/>
              <a:t>‹#›</a:t>
            </a:fld>
            <a:endParaRPr lang="en-NZ"/>
          </a:p>
        </p:txBody>
      </p:sp>
    </p:spTree>
    <p:extLst>
      <p:ext uri="{BB962C8B-B14F-4D97-AF65-F5344CB8AC3E}">
        <p14:creationId xmlns:p14="http://schemas.microsoft.com/office/powerpoint/2010/main" val="472945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73695827"/>
      </p:ext>
    </p:extLst>
  </p:cSld>
  <p:clrMapOvr>
    <a:masterClrMapping/>
  </p:clrMapOvr>
  <p:transition>
    <p:fade/>
  </p:transition>
  <p:extLst>
    <p:ext uri="{DCECCB84-F9BA-43D5-87BE-67443E8EF086}">
      <p15:sldGuideLst xmlns:p15="http://schemas.microsoft.com/office/powerpoint/2012/main"/>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C78B-A953-46A4-968A-910E0661BD2D}"/>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573CA65A-05CD-43CB-BF25-5852CF83BD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56DD4694-7AEF-43F9-82AB-E7F9E4A90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25DB5041-EF5F-48D4-8B56-00266856F9E3}"/>
              </a:ext>
            </a:extLst>
          </p:cNvPr>
          <p:cNvSpPr>
            <a:spLocks noGrp="1"/>
          </p:cNvSpPr>
          <p:nvPr>
            <p:ph type="dt" sz="half" idx="10"/>
          </p:nvPr>
        </p:nvSpPr>
        <p:spPr/>
        <p:txBody>
          <a:bodyPr/>
          <a:lstStyle/>
          <a:p>
            <a:fld id="{2E407239-8E96-411F-BB1A-2B851BFF6CDE}" type="datetimeFigureOut">
              <a:rPr lang="en-NZ" smtClean="0"/>
              <a:t>12/03/2024</a:t>
            </a:fld>
            <a:endParaRPr lang="en-NZ"/>
          </a:p>
        </p:txBody>
      </p:sp>
      <p:sp>
        <p:nvSpPr>
          <p:cNvPr id="6" name="Footer Placeholder 5">
            <a:extLst>
              <a:ext uri="{FF2B5EF4-FFF2-40B4-BE49-F238E27FC236}">
                <a16:creationId xmlns:a16="http://schemas.microsoft.com/office/drawing/2014/main" id="{789D506C-F396-4EB8-BC27-4842F9B2E28F}"/>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54510082-EAFC-429A-AB49-B7E6091224B9}"/>
              </a:ext>
            </a:extLst>
          </p:cNvPr>
          <p:cNvSpPr>
            <a:spLocks noGrp="1"/>
          </p:cNvSpPr>
          <p:nvPr>
            <p:ph type="sldNum" sz="quarter" idx="12"/>
          </p:nvPr>
        </p:nvSpPr>
        <p:spPr/>
        <p:txBody>
          <a:bodyPr/>
          <a:lstStyle/>
          <a:p>
            <a:fld id="{E27C1E3E-54AD-480C-A503-65E19AE8CEC9}" type="slidenum">
              <a:rPr lang="en-NZ" smtClean="0"/>
              <a:t>‹#›</a:t>
            </a:fld>
            <a:endParaRPr lang="en-NZ"/>
          </a:p>
        </p:txBody>
      </p:sp>
    </p:spTree>
    <p:extLst>
      <p:ext uri="{BB962C8B-B14F-4D97-AF65-F5344CB8AC3E}">
        <p14:creationId xmlns:p14="http://schemas.microsoft.com/office/powerpoint/2010/main" val="373541029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8C9D8-F6C5-4757-BC71-1C009377CE9E}"/>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643A9B07-6682-4EC1-AED7-2C32EE8D2D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D0B4D-4A96-4871-B2E9-0D9158561D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83E0ACE8-1DD1-4ABF-9615-34B600A6A8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29CA0-3264-4C2D-A7FF-E17870DAE6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3069420D-B5E8-4E89-9D34-DE4A90708264}"/>
              </a:ext>
            </a:extLst>
          </p:cNvPr>
          <p:cNvSpPr>
            <a:spLocks noGrp="1"/>
          </p:cNvSpPr>
          <p:nvPr>
            <p:ph type="dt" sz="half" idx="10"/>
          </p:nvPr>
        </p:nvSpPr>
        <p:spPr/>
        <p:txBody>
          <a:bodyPr/>
          <a:lstStyle/>
          <a:p>
            <a:fld id="{2E407239-8E96-411F-BB1A-2B851BFF6CDE}" type="datetimeFigureOut">
              <a:rPr lang="en-NZ" smtClean="0"/>
              <a:t>12/03/2024</a:t>
            </a:fld>
            <a:endParaRPr lang="en-NZ"/>
          </a:p>
        </p:txBody>
      </p:sp>
      <p:sp>
        <p:nvSpPr>
          <p:cNvPr id="8" name="Footer Placeholder 7">
            <a:extLst>
              <a:ext uri="{FF2B5EF4-FFF2-40B4-BE49-F238E27FC236}">
                <a16:creationId xmlns:a16="http://schemas.microsoft.com/office/drawing/2014/main" id="{6C608911-D13B-42DF-94B3-2C03F71548D8}"/>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446B51D8-E3E5-425A-A5ED-7F4F8C5D3835}"/>
              </a:ext>
            </a:extLst>
          </p:cNvPr>
          <p:cNvSpPr>
            <a:spLocks noGrp="1"/>
          </p:cNvSpPr>
          <p:nvPr>
            <p:ph type="sldNum" sz="quarter" idx="12"/>
          </p:nvPr>
        </p:nvSpPr>
        <p:spPr/>
        <p:txBody>
          <a:bodyPr/>
          <a:lstStyle/>
          <a:p>
            <a:fld id="{E27C1E3E-54AD-480C-A503-65E19AE8CEC9}" type="slidenum">
              <a:rPr lang="en-NZ" smtClean="0"/>
              <a:t>‹#›</a:t>
            </a:fld>
            <a:endParaRPr lang="en-NZ"/>
          </a:p>
        </p:txBody>
      </p:sp>
    </p:spTree>
    <p:extLst>
      <p:ext uri="{BB962C8B-B14F-4D97-AF65-F5344CB8AC3E}">
        <p14:creationId xmlns:p14="http://schemas.microsoft.com/office/powerpoint/2010/main" val="418544359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52D3-D7C1-4E73-93E5-B65488EFF878}"/>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08BDFC8-AB94-49F2-9A3B-FB48054D932C}"/>
              </a:ext>
            </a:extLst>
          </p:cNvPr>
          <p:cNvSpPr>
            <a:spLocks noGrp="1"/>
          </p:cNvSpPr>
          <p:nvPr>
            <p:ph type="dt" sz="half" idx="10"/>
          </p:nvPr>
        </p:nvSpPr>
        <p:spPr/>
        <p:txBody>
          <a:bodyPr/>
          <a:lstStyle/>
          <a:p>
            <a:fld id="{2E407239-8E96-411F-BB1A-2B851BFF6CDE}" type="datetimeFigureOut">
              <a:rPr lang="en-NZ" smtClean="0"/>
              <a:t>12/03/2024</a:t>
            </a:fld>
            <a:endParaRPr lang="en-NZ"/>
          </a:p>
        </p:txBody>
      </p:sp>
      <p:sp>
        <p:nvSpPr>
          <p:cNvPr id="4" name="Footer Placeholder 3">
            <a:extLst>
              <a:ext uri="{FF2B5EF4-FFF2-40B4-BE49-F238E27FC236}">
                <a16:creationId xmlns:a16="http://schemas.microsoft.com/office/drawing/2014/main" id="{E50FECBE-B842-4250-99DB-3E708C44B5D5}"/>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B5C4A3A9-04FE-4338-AE3E-2D68809DAE42}"/>
              </a:ext>
            </a:extLst>
          </p:cNvPr>
          <p:cNvSpPr>
            <a:spLocks noGrp="1"/>
          </p:cNvSpPr>
          <p:nvPr>
            <p:ph type="sldNum" sz="quarter" idx="12"/>
          </p:nvPr>
        </p:nvSpPr>
        <p:spPr/>
        <p:txBody>
          <a:bodyPr/>
          <a:lstStyle/>
          <a:p>
            <a:fld id="{E27C1E3E-54AD-480C-A503-65E19AE8CEC9}" type="slidenum">
              <a:rPr lang="en-NZ" smtClean="0"/>
              <a:t>‹#›</a:t>
            </a:fld>
            <a:endParaRPr lang="en-NZ"/>
          </a:p>
        </p:txBody>
      </p:sp>
    </p:spTree>
    <p:extLst>
      <p:ext uri="{BB962C8B-B14F-4D97-AF65-F5344CB8AC3E}">
        <p14:creationId xmlns:p14="http://schemas.microsoft.com/office/powerpoint/2010/main" val="144263845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040C3-717A-459C-A4E7-76483FC3FC55}"/>
              </a:ext>
            </a:extLst>
          </p:cNvPr>
          <p:cNvSpPr>
            <a:spLocks noGrp="1"/>
          </p:cNvSpPr>
          <p:nvPr>
            <p:ph type="dt" sz="half" idx="10"/>
          </p:nvPr>
        </p:nvSpPr>
        <p:spPr/>
        <p:txBody>
          <a:bodyPr/>
          <a:lstStyle/>
          <a:p>
            <a:fld id="{2E407239-8E96-411F-BB1A-2B851BFF6CDE}" type="datetimeFigureOut">
              <a:rPr lang="en-NZ" smtClean="0"/>
              <a:t>12/03/2024</a:t>
            </a:fld>
            <a:endParaRPr lang="en-NZ"/>
          </a:p>
        </p:txBody>
      </p:sp>
      <p:sp>
        <p:nvSpPr>
          <p:cNvPr id="3" name="Footer Placeholder 2">
            <a:extLst>
              <a:ext uri="{FF2B5EF4-FFF2-40B4-BE49-F238E27FC236}">
                <a16:creationId xmlns:a16="http://schemas.microsoft.com/office/drawing/2014/main" id="{9DE62ACB-B139-465A-9FEB-5317C932D4A2}"/>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EC7AFF8E-4ED4-4D81-B71B-DDE718A10AD6}"/>
              </a:ext>
            </a:extLst>
          </p:cNvPr>
          <p:cNvSpPr>
            <a:spLocks noGrp="1"/>
          </p:cNvSpPr>
          <p:nvPr>
            <p:ph type="sldNum" sz="quarter" idx="12"/>
          </p:nvPr>
        </p:nvSpPr>
        <p:spPr/>
        <p:txBody>
          <a:bodyPr/>
          <a:lstStyle/>
          <a:p>
            <a:fld id="{E27C1E3E-54AD-480C-A503-65E19AE8CEC9}" type="slidenum">
              <a:rPr lang="en-NZ" smtClean="0"/>
              <a:t>‹#›</a:t>
            </a:fld>
            <a:endParaRPr lang="en-NZ"/>
          </a:p>
        </p:txBody>
      </p:sp>
    </p:spTree>
    <p:extLst>
      <p:ext uri="{BB962C8B-B14F-4D97-AF65-F5344CB8AC3E}">
        <p14:creationId xmlns:p14="http://schemas.microsoft.com/office/powerpoint/2010/main" val="347674644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233EA-76B3-407F-84D3-61A3F2556B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72839DD-1179-402A-8B1E-76471D93B5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612B1335-2450-4B26-9CE0-364B4D0767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45CCF8-1CE9-43DE-81B2-6FEB5760AF60}"/>
              </a:ext>
            </a:extLst>
          </p:cNvPr>
          <p:cNvSpPr>
            <a:spLocks noGrp="1"/>
          </p:cNvSpPr>
          <p:nvPr>
            <p:ph type="dt" sz="half" idx="10"/>
          </p:nvPr>
        </p:nvSpPr>
        <p:spPr/>
        <p:txBody>
          <a:bodyPr/>
          <a:lstStyle/>
          <a:p>
            <a:fld id="{2E407239-8E96-411F-BB1A-2B851BFF6CDE}" type="datetimeFigureOut">
              <a:rPr lang="en-NZ" smtClean="0"/>
              <a:t>12/03/2024</a:t>
            </a:fld>
            <a:endParaRPr lang="en-NZ"/>
          </a:p>
        </p:txBody>
      </p:sp>
      <p:sp>
        <p:nvSpPr>
          <p:cNvPr id="6" name="Footer Placeholder 5">
            <a:extLst>
              <a:ext uri="{FF2B5EF4-FFF2-40B4-BE49-F238E27FC236}">
                <a16:creationId xmlns:a16="http://schemas.microsoft.com/office/drawing/2014/main" id="{6C7FEF26-04C0-4C18-B1CF-3BE1567E99C0}"/>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699805B-387E-4972-9CB7-540630ADBFB7}"/>
              </a:ext>
            </a:extLst>
          </p:cNvPr>
          <p:cNvSpPr>
            <a:spLocks noGrp="1"/>
          </p:cNvSpPr>
          <p:nvPr>
            <p:ph type="sldNum" sz="quarter" idx="12"/>
          </p:nvPr>
        </p:nvSpPr>
        <p:spPr/>
        <p:txBody>
          <a:bodyPr/>
          <a:lstStyle/>
          <a:p>
            <a:fld id="{E27C1E3E-54AD-480C-A503-65E19AE8CEC9}" type="slidenum">
              <a:rPr lang="en-NZ" smtClean="0"/>
              <a:t>‹#›</a:t>
            </a:fld>
            <a:endParaRPr lang="en-NZ"/>
          </a:p>
        </p:txBody>
      </p:sp>
    </p:spTree>
    <p:extLst>
      <p:ext uri="{BB962C8B-B14F-4D97-AF65-F5344CB8AC3E}">
        <p14:creationId xmlns:p14="http://schemas.microsoft.com/office/powerpoint/2010/main" val="62971337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0A31-78DD-4A15-BCD0-3B06E9E55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55F65E8-39D1-40FF-A631-30E9183739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1A4AEB35-74E0-4307-86FE-971D7DD3B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7C9F3D-2BF3-46D3-A64A-E9049CDEDEC5}"/>
              </a:ext>
            </a:extLst>
          </p:cNvPr>
          <p:cNvSpPr>
            <a:spLocks noGrp="1"/>
          </p:cNvSpPr>
          <p:nvPr>
            <p:ph type="dt" sz="half" idx="10"/>
          </p:nvPr>
        </p:nvSpPr>
        <p:spPr/>
        <p:txBody>
          <a:bodyPr/>
          <a:lstStyle/>
          <a:p>
            <a:fld id="{2E407239-8E96-411F-BB1A-2B851BFF6CDE}" type="datetimeFigureOut">
              <a:rPr lang="en-NZ" smtClean="0"/>
              <a:t>12/03/2024</a:t>
            </a:fld>
            <a:endParaRPr lang="en-NZ"/>
          </a:p>
        </p:txBody>
      </p:sp>
      <p:sp>
        <p:nvSpPr>
          <p:cNvPr id="6" name="Footer Placeholder 5">
            <a:extLst>
              <a:ext uri="{FF2B5EF4-FFF2-40B4-BE49-F238E27FC236}">
                <a16:creationId xmlns:a16="http://schemas.microsoft.com/office/drawing/2014/main" id="{E9BE1536-FC1D-4C4C-A2FD-AB2CE34B27C8}"/>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3BA770BD-CF03-4FE0-9978-E9236B8D688A}"/>
              </a:ext>
            </a:extLst>
          </p:cNvPr>
          <p:cNvSpPr>
            <a:spLocks noGrp="1"/>
          </p:cNvSpPr>
          <p:nvPr>
            <p:ph type="sldNum" sz="quarter" idx="12"/>
          </p:nvPr>
        </p:nvSpPr>
        <p:spPr/>
        <p:txBody>
          <a:bodyPr/>
          <a:lstStyle/>
          <a:p>
            <a:fld id="{E27C1E3E-54AD-480C-A503-65E19AE8CEC9}" type="slidenum">
              <a:rPr lang="en-NZ" smtClean="0"/>
              <a:t>‹#›</a:t>
            </a:fld>
            <a:endParaRPr lang="en-NZ"/>
          </a:p>
        </p:txBody>
      </p:sp>
    </p:spTree>
    <p:extLst>
      <p:ext uri="{BB962C8B-B14F-4D97-AF65-F5344CB8AC3E}">
        <p14:creationId xmlns:p14="http://schemas.microsoft.com/office/powerpoint/2010/main" val="73015536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6C8E-9D93-436F-8D59-CC559D4DA406}"/>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E5B3620-27C6-485F-8B9B-5FC49D1A93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E489749-FFAB-4A44-934E-F10E376FF129}"/>
              </a:ext>
            </a:extLst>
          </p:cNvPr>
          <p:cNvSpPr>
            <a:spLocks noGrp="1"/>
          </p:cNvSpPr>
          <p:nvPr>
            <p:ph type="dt" sz="half" idx="10"/>
          </p:nvPr>
        </p:nvSpPr>
        <p:spPr/>
        <p:txBody>
          <a:bodyPr/>
          <a:lstStyle/>
          <a:p>
            <a:fld id="{2E407239-8E96-411F-BB1A-2B851BFF6CDE}" type="datetimeFigureOut">
              <a:rPr lang="en-NZ" smtClean="0"/>
              <a:t>12/03/2024</a:t>
            </a:fld>
            <a:endParaRPr lang="en-NZ"/>
          </a:p>
        </p:txBody>
      </p:sp>
      <p:sp>
        <p:nvSpPr>
          <p:cNvPr id="5" name="Footer Placeholder 4">
            <a:extLst>
              <a:ext uri="{FF2B5EF4-FFF2-40B4-BE49-F238E27FC236}">
                <a16:creationId xmlns:a16="http://schemas.microsoft.com/office/drawing/2014/main" id="{42349076-F099-406E-BABA-060459476C1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E8DD4AD-02DC-4F18-A294-F4E0027DEF64}"/>
              </a:ext>
            </a:extLst>
          </p:cNvPr>
          <p:cNvSpPr>
            <a:spLocks noGrp="1"/>
          </p:cNvSpPr>
          <p:nvPr>
            <p:ph type="sldNum" sz="quarter" idx="12"/>
          </p:nvPr>
        </p:nvSpPr>
        <p:spPr/>
        <p:txBody>
          <a:bodyPr/>
          <a:lstStyle/>
          <a:p>
            <a:fld id="{E27C1E3E-54AD-480C-A503-65E19AE8CEC9}" type="slidenum">
              <a:rPr lang="en-NZ" smtClean="0"/>
              <a:t>‹#›</a:t>
            </a:fld>
            <a:endParaRPr lang="en-NZ"/>
          </a:p>
        </p:txBody>
      </p:sp>
    </p:spTree>
    <p:extLst>
      <p:ext uri="{BB962C8B-B14F-4D97-AF65-F5344CB8AC3E}">
        <p14:creationId xmlns:p14="http://schemas.microsoft.com/office/powerpoint/2010/main" val="370383950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93D06C-FEDB-4D6C-AA9E-95CEC2E0CC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667B5EB-F64B-475B-8B0C-DB072E924D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DF14437-D165-4429-808E-9B0E1F79A976}"/>
              </a:ext>
            </a:extLst>
          </p:cNvPr>
          <p:cNvSpPr>
            <a:spLocks noGrp="1"/>
          </p:cNvSpPr>
          <p:nvPr>
            <p:ph type="dt" sz="half" idx="10"/>
          </p:nvPr>
        </p:nvSpPr>
        <p:spPr/>
        <p:txBody>
          <a:bodyPr/>
          <a:lstStyle/>
          <a:p>
            <a:fld id="{2E407239-8E96-411F-BB1A-2B851BFF6CDE}" type="datetimeFigureOut">
              <a:rPr lang="en-NZ" smtClean="0"/>
              <a:t>12/03/2024</a:t>
            </a:fld>
            <a:endParaRPr lang="en-NZ"/>
          </a:p>
        </p:txBody>
      </p:sp>
      <p:sp>
        <p:nvSpPr>
          <p:cNvPr id="5" name="Footer Placeholder 4">
            <a:extLst>
              <a:ext uri="{FF2B5EF4-FFF2-40B4-BE49-F238E27FC236}">
                <a16:creationId xmlns:a16="http://schemas.microsoft.com/office/drawing/2014/main" id="{E085DAB1-DB27-4301-99C3-22DA78AE70D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C1CDEA29-92CA-42A0-9B25-F136AA458073}"/>
              </a:ext>
            </a:extLst>
          </p:cNvPr>
          <p:cNvSpPr>
            <a:spLocks noGrp="1"/>
          </p:cNvSpPr>
          <p:nvPr>
            <p:ph type="sldNum" sz="quarter" idx="12"/>
          </p:nvPr>
        </p:nvSpPr>
        <p:spPr/>
        <p:txBody>
          <a:bodyPr/>
          <a:lstStyle/>
          <a:p>
            <a:fld id="{E27C1E3E-54AD-480C-A503-65E19AE8CEC9}" type="slidenum">
              <a:rPr lang="en-NZ" smtClean="0"/>
              <a:t>‹#›</a:t>
            </a:fld>
            <a:endParaRPr lang="en-NZ"/>
          </a:p>
        </p:txBody>
      </p:sp>
    </p:spTree>
    <p:extLst>
      <p:ext uri="{BB962C8B-B14F-4D97-AF65-F5344CB8AC3E}">
        <p14:creationId xmlns:p14="http://schemas.microsoft.com/office/powerpoint/2010/main" val="406082357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2" name="Text Placeholder 65">
            <a:extLst>
              <a:ext uri="{FF2B5EF4-FFF2-40B4-BE49-F238E27FC236}">
                <a16:creationId xmlns:a16="http://schemas.microsoft.com/office/drawing/2014/main" id="{93738F70-C2F7-4C70-995D-3DF3FDAA68E8}"/>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a:t>hi</a:t>
            </a:r>
          </a:p>
        </p:txBody>
      </p:sp>
    </p:spTree>
    <p:extLst>
      <p:ext uri="{BB962C8B-B14F-4D97-AF65-F5344CB8AC3E}">
        <p14:creationId xmlns:p14="http://schemas.microsoft.com/office/powerpoint/2010/main" val="575762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65">
            <a:extLst>
              <a:ext uri="{FF2B5EF4-FFF2-40B4-BE49-F238E27FC236}">
                <a16:creationId xmlns:a16="http://schemas.microsoft.com/office/drawing/2014/main" id="{2BF67185-1517-43BB-8FA2-D52C46916117}"/>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a:t>hi</a:t>
            </a:r>
          </a:p>
        </p:txBody>
      </p:sp>
    </p:spTree>
    <p:extLst>
      <p:ext uri="{BB962C8B-B14F-4D97-AF65-F5344CB8AC3E}">
        <p14:creationId xmlns:p14="http://schemas.microsoft.com/office/powerpoint/2010/main" val="32495630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63116351"/>
      </p:ext>
    </p:extLst>
  </p:cSld>
  <p:clrMapOvr>
    <a:masterClrMapping/>
  </p:clrMapOvr>
  <p:transition>
    <p:fade/>
  </p:transition>
  <p:extLst>
    <p:ext uri="{DCECCB84-F9BA-43D5-87BE-67443E8EF086}">
      <p15:sldGuideLst xmlns:p15="http://schemas.microsoft.com/office/powerpoint/2012/main"/>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Title only 1 2">
  <p:cSld name="Title only 1 2">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415600" y="593367"/>
            <a:ext cx="11360800"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155" name="Google Shape;155;p29"/>
          <p:cNvPicPr preferRelativeResize="0"/>
          <p:nvPr/>
        </p:nvPicPr>
        <p:blipFill>
          <a:blip r:embed="rId2">
            <a:alphaModFix/>
          </a:blip>
          <a:stretch>
            <a:fillRect/>
          </a:stretch>
        </p:blipFill>
        <p:spPr>
          <a:xfrm>
            <a:off x="1" y="5357807"/>
            <a:ext cx="12192004" cy="1500188"/>
          </a:xfrm>
          <a:prstGeom prst="rect">
            <a:avLst/>
          </a:prstGeom>
          <a:noFill/>
          <a:ln>
            <a:noFill/>
          </a:ln>
        </p:spPr>
      </p:pic>
      <p:sp>
        <p:nvSpPr>
          <p:cNvPr id="156" name="Google Shape;156;p29"/>
          <p:cNvSpPr txBox="1"/>
          <p:nvPr/>
        </p:nvSpPr>
        <p:spPr>
          <a:xfrm>
            <a:off x="2139465" y="6217633"/>
            <a:ext cx="7381200" cy="266800"/>
          </a:xfrm>
          <a:prstGeom prst="rect">
            <a:avLst/>
          </a:prstGeom>
          <a:noFill/>
          <a:ln>
            <a:noFill/>
          </a:ln>
        </p:spPr>
        <p:txBody>
          <a:bodyPr spcFirstLastPara="1" wrap="square" lIns="121900" tIns="60933" rIns="121900" bIns="60933" anchor="t" anchorCtr="0">
            <a:noAutofit/>
          </a:bodyPr>
          <a:lstStyle/>
          <a:p>
            <a:pPr marL="0" lvl="0" indent="0" algn="ctr" rtl="0">
              <a:spcBef>
                <a:spcPts val="0"/>
              </a:spcBef>
              <a:spcAft>
                <a:spcPts val="0"/>
              </a:spcAft>
              <a:buClr>
                <a:srgbClr val="000000"/>
              </a:buClr>
              <a:buSzPts val="1100"/>
              <a:buFont typeface="Arial"/>
              <a:buNone/>
            </a:pPr>
            <a:r>
              <a:rPr lang="en" sz="1333">
                <a:solidFill>
                  <a:srgbClr val="1FA382"/>
                </a:solidFill>
                <a:latin typeface="Source Sans Pro"/>
                <a:ea typeface="Source Sans Pro"/>
                <a:cs typeface="Source Sans Pro"/>
                <a:sym typeface="Source Sans Pro"/>
              </a:rPr>
              <a:t>Use of this work </a:t>
            </a:r>
            <a:r>
              <a:rPr lang="en" sz="1333" u="sng">
                <a:solidFill>
                  <a:srgbClr val="1FA38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requires attribution to the FinOps Foundation under the ccby4.0 license</a:t>
            </a:r>
            <a:endParaRPr sz="1333">
              <a:solidFill>
                <a:srgbClr val="1FA382"/>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333" i="1">
              <a:solidFill>
                <a:srgbClr val="1FA382"/>
              </a:solidFill>
              <a:latin typeface="Roboto"/>
              <a:ea typeface="Roboto"/>
              <a:cs typeface="Roboto"/>
              <a:sym typeface="Roboto"/>
            </a:endParaRPr>
          </a:p>
        </p:txBody>
      </p:sp>
    </p:spTree>
    <p:extLst>
      <p:ext uri="{BB962C8B-B14F-4D97-AF65-F5344CB8AC3E}">
        <p14:creationId xmlns:p14="http://schemas.microsoft.com/office/powerpoint/2010/main" val="373679931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2F3F4E"/>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74300" y="2230600"/>
            <a:ext cx="9765600" cy="15676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3800"/>
              <a:buNone/>
              <a:defRPr sz="5067">
                <a:solidFill>
                  <a:schemeClr val="lt1"/>
                </a:solidFill>
              </a:defRPr>
            </a:lvl1pPr>
            <a:lvl2pPr lvl="1" algn="ctr" rtl="0">
              <a:lnSpc>
                <a:spcPct val="100000"/>
              </a:lnSpc>
              <a:spcBef>
                <a:spcPts val="0"/>
              </a:spcBef>
              <a:spcAft>
                <a:spcPts val="0"/>
              </a:spcAft>
              <a:buSzPts val="5200"/>
              <a:buNone/>
              <a:defRPr sz="6933"/>
            </a:lvl2pPr>
            <a:lvl3pPr lvl="2" algn="ctr" rtl="0">
              <a:lnSpc>
                <a:spcPct val="100000"/>
              </a:lnSpc>
              <a:spcBef>
                <a:spcPts val="0"/>
              </a:spcBef>
              <a:spcAft>
                <a:spcPts val="0"/>
              </a:spcAft>
              <a:buSzPts val="5200"/>
              <a:buNone/>
              <a:defRPr sz="6933"/>
            </a:lvl3pPr>
            <a:lvl4pPr lvl="3" algn="ctr" rtl="0">
              <a:lnSpc>
                <a:spcPct val="100000"/>
              </a:lnSpc>
              <a:spcBef>
                <a:spcPts val="0"/>
              </a:spcBef>
              <a:spcAft>
                <a:spcPts val="0"/>
              </a:spcAft>
              <a:buSzPts val="5200"/>
              <a:buNone/>
              <a:defRPr sz="6933"/>
            </a:lvl4pPr>
            <a:lvl5pPr lvl="4" algn="ctr" rtl="0">
              <a:lnSpc>
                <a:spcPct val="100000"/>
              </a:lnSpc>
              <a:spcBef>
                <a:spcPts val="0"/>
              </a:spcBef>
              <a:spcAft>
                <a:spcPts val="0"/>
              </a:spcAft>
              <a:buSzPts val="5200"/>
              <a:buNone/>
              <a:defRPr sz="6933"/>
            </a:lvl5pPr>
            <a:lvl6pPr lvl="5" algn="ctr" rtl="0">
              <a:lnSpc>
                <a:spcPct val="100000"/>
              </a:lnSpc>
              <a:spcBef>
                <a:spcPts val="0"/>
              </a:spcBef>
              <a:spcAft>
                <a:spcPts val="0"/>
              </a:spcAft>
              <a:buSzPts val="5200"/>
              <a:buNone/>
              <a:defRPr sz="6933"/>
            </a:lvl6pPr>
            <a:lvl7pPr lvl="6" algn="ctr" rtl="0">
              <a:lnSpc>
                <a:spcPct val="100000"/>
              </a:lnSpc>
              <a:spcBef>
                <a:spcPts val="0"/>
              </a:spcBef>
              <a:spcAft>
                <a:spcPts val="0"/>
              </a:spcAft>
              <a:buSzPts val="5200"/>
              <a:buNone/>
              <a:defRPr sz="6933"/>
            </a:lvl7pPr>
            <a:lvl8pPr lvl="7" algn="ctr" rtl="0">
              <a:lnSpc>
                <a:spcPct val="100000"/>
              </a:lnSpc>
              <a:spcBef>
                <a:spcPts val="0"/>
              </a:spcBef>
              <a:spcAft>
                <a:spcPts val="0"/>
              </a:spcAft>
              <a:buSzPts val="5200"/>
              <a:buNone/>
              <a:defRPr sz="6933"/>
            </a:lvl8pPr>
            <a:lvl9pPr lvl="8" algn="ctr" rtl="0">
              <a:lnSpc>
                <a:spcPct val="100000"/>
              </a:lnSpc>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1415700" y="3614000"/>
            <a:ext cx="9482800" cy="105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2F2F2"/>
              </a:buClr>
              <a:buSzPts val="1900"/>
              <a:buFont typeface="Source Sans Pro SemiBold"/>
              <a:buNone/>
              <a:defRPr sz="2533">
                <a:solidFill>
                  <a:srgbClr val="F2F2F2"/>
                </a:solidFill>
                <a:latin typeface="Source Sans Pro SemiBold"/>
                <a:ea typeface="Source Sans Pro SemiBold"/>
                <a:cs typeface="Source Sans Pro SemiBold"/>
                <a:sym typeface="Source Sans Pro SemiBold"/>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13" name="Google Shape;13;p2"/>
          <p:cNvPicPr preferRelativeResize="0"/>
          <p:nvPr/>
        </p:nvPicPr>
        <p:blipFill>
          <a:blip r:embed="rId2">
            <a:alphaModFix/>
          </a:blip>
          <a:stretch>
            <a:fillRect/>
          </a:stretch>
        </p:blipFill>
        <p:spPr>
          <a:xfrm>
            <a:off x="0" y="0"/>
            <a:ext cx="4235435" cy="1567600"/>
          </a:xfrm>
          <a:prstGeom prst="rect">
            <a:avLst/>
          </a:prstGeom>
          <a:noFill/>
          <a:ln>
            <a:noFill/>
          </a:ln>
        </p:spPr>
      </p:pic>
      <p:pic>
        <p:nvPicPr>
          <p:cNvPr id="14" name="Google Shape;14;p2"/>
          <p:cNvPicPr preferRelativeResize="0"/>
          <p:nvPr/>
        </p:nvPicPr>
        <p:blipFill>
          <a:blip r:embed="rId3">
            <a:alphaModFix/>
          </a:blip>
          <a:stretch>
            <a:fillRect/>
          </a:stretch>
        </p:blipFill>
        <p:spPr>
          <a:xfrm>
            <a:off x="7486967" y="5801200"/>
            <a:ext cx="4705035" cy="1056800"/>
          </a:xfrm>
          <a:prstGeom prst="rect">
            <a:avLst/>
          </a:prstGeom>
          <a:noFill/>
          <a:ln>
            <a:noFill/>
          </a:ln>
        </p:spPr>
      </p:pic>
    </p:spTree>
    <p:extLst>
      <p:ext uri="{BB962C8B-B14F-4D97-AF65-F5344CB8AC3E}">
        <p14:creationId xmlns:p14="http://schemas.microsoft.com/office/powerpoint/2010/main" val="135673707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F2F2F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15600" y="2765267"/>
            <a:ext cx="113608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18" name="Google Shape;18;p3"/>
          <p:cNvPicPr preferRelativeResize="0"/>
          <p:nvPr/>
        </p:nvPicPr>
        <p:blipFill>
          <a:blip r:embed="rId2">
            <a:alphaModFix/>
          </a:blip>
          <a:stretch>
            <a:fillRect/>
          </a:stretch>
        </p:blipFill>
        <p:spPr>
          <a:xfrm>
            <a:off x="10295552" y="1"/>
            <a:ext cx="1896448" cy="1307497"/>
          </a:xfrm>
          <a:prstGeom prst="rect">
            <a:avLst/>
          </a:prstGeom>
          <a:noFill/>
          <a:ln>
            <a:noFill/>
          </a:ln>
        </p:spPr>
      </p:pic>
      <p:pic>
        <p:nvPicPr>
          <p:cNvPr id="19" name="Google Shape;19;p3"/>
          <p:cNvPicPr preferRelativeResize="0"/>
          <p:nvPr/>
        </p:nvPicPr>
        <p:blipFill>
          <a:blip r:embed="rId3">
            <a:alphaModFix/>
          </a:blip>
          <a:stretch>
            <a:fillRect/>
          </a:stretch>
        </p:blipFill>
        <p:spPr>
          <a:xfrm>
            <a:off x="1" y="5550501"/>
            <a:ext cx="2612436" cy="1307500"/>
          </a:xfrm>
          <a:prstGeom prst="rect">
            <a:avLst/>
          </a:prstGeom>
          <a:noFill/>
          <a:ln>
            <a:noFill/>
          </a:ln>
        </p:spPr>
      </p:pic>
    </p:spTree>
    <p:extLst>
      <p:ext uri="{BB962C8B-B14F-4D97-AF65-F5344CB8AC3E}">
        <p14:creationId xmlns:p14="http://schemas.microsoft.com/office/powerpoint/2010/main" val="377143415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rgbClr val="2F3F4E"/>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2765267"/>
            <a:ext cx="113608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3600"/>
              <a:buNone/>
              <a:defRPr sz="4800">
                <a:solidFill>
                  <a:srgbClr val="FFFFFF"/>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23" name="Google Shape;23;p4"/>
          <p:cNvPicPr preferRelativeResize="0"/>
          <p:nvPr/>
        </p:nvPicPr>
        <p:blipFill>
          <a:blip r:embed="rId2">
            <a:alphaModFix/>
          </a:blip>
          <a:stretch>
            <a:fillRect/>
          </a:stretch>
        </p:blipFill>
        <p:spPr>
          <a:xfrm>
            <a:off x="1" y="0"/>
            <a:ext cx="2397103" cy="1427965"/>
          </a:xfrm>
          <a:prstGeom prst="rect">
            <a:avLst/>
          </a:prstGeom>
          <a:noFill/>
          <a:ln>
            <a:noFill/>
          </a:ln>
        </p:spPr>
      </p:pic>
      <p:pic>
        <p:nvPicPr>
          <p:cNvPr id="24" name="Google Shape;24;p4"/>
          <p:cNvPicPr preferRelativeResize="0"/>
          <p:nvPr/>
        </p:nvPicPr>
        <p:blipFill>
          <a:blip r:embed="rId3">
            <a:alphaModFix/>
          </a:blip>
          <a:stretch>
            <a:fillRect/>
          </a:stretch>
        </p:blipFill>
        <p:spPr>
          <a:xfrm>
            <a:off x="7740467" y="5858133"/>
            <a:ext cx="4451533" cy="999867"/>
          </a:xfrm>
          <a:prstGeom prst="rect">
            <a:avLst/>
          </a:prstGeom>
          <a:noFill/>
          <a:ln>
            <a:noFill/>
          </a:ln>
        </p:spPr>
      </p:pic>
    </p:spTree>
    <p:extLst>
      <p:ext uri="{BB962C8B-B14F-4D97-AF65-F5344CB8AC3E}">
        <p14:creationId xmlns:p14="http://schemas.microsoft.com/office/powerpoint/2010/main" val="401455979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
          <p:cNvSpPr/>
          <p:nvPr/>
        </p:nvSpPr>
        <p:spPr>
          <a:xfrm>
            <a:off x="1422867" y="2627833"/>
            <a:ext cx="9191200" cy="148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5"/>
          <p:cNvSpPr txBox="1">
            <a:spLocks noGrp="1"/>
          </p:cNvSpPr>
          <p:nvPr>
            <p:ph type="title"/>
          </p:nvPr>
        </p:nvSpPr>
        <p:spPr>
          <a:xfrm>
            <a:off x="1743333" y="2765267"/>
            <a:ext cx="86016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8" name="Google Shape;28;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393172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800"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p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32" name="Google Shape;32;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33" name="Google Shape;33;p6"/>
          <p:cNvPicPr preferRelativeResize="0"/>
          <p:nvPr/>
        </p:nvPicPr>
        <p:blipFill>
          <a:blip r:embed="rId2">
            <a:alphaModFix/>
          </a:blip>
          <a:stretch>
            <a:fillRect/>
          </a:stretch>
        </p:blipFill>
        <p:spPr>
          <a:xfrm>
            <a:off x="274151" y="6289301"/>
            <a:ext cx="1247671" cy="330468"/>
          </a:xfrm>
          <a:prstGeom prst="rect">
            <a:avLst/>
          </a:prstGeom>
          <a:noFill/>
          <a:ln>
            <a:noFill/>
          </a:ln>
        </p:spPr>
      </p:pic>
      <p:sp>
        <p:nvSpPr>
          <p:cNvPr id="34" name="Google Shape;34;p6"/>
          <p:cNvSpPr txBox="1"/>
          <p:nvPr/>
        </p:nvSpPr>
        <p:spPr>
          <a:xfrm>
            <a:off x="1772967" y="6426633"/>
            <a:ext cx="9080400" cy="656421"/>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1333">
                <a:solidFill>
                  <a:srgbClr val="1FA382"/>
                </a:solidFill>
                <a:latin typeface="Source Sans Pro"/>
                <a:ea typeface="Source Sans Pro"/>
                <a:cs typeface="Source Sans Pro"/>
                <a:sym typeface="Source Sans Pro"/>
              </a:rPr>
              <a:t>Use of this work </a:t>
            </a:r>
            <a:r>
              <a:rPr lang="en" sz="1333" u="sng">
                <a:solidFill>
                  <a:srgbClr val="1FA38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requires attribution to the FinOps Foundation under the ccby4.0 license</a:t>
            </a:r>
            <a:endParaRPr sz="1333">
              <a:solidFill>
                <a:srgbClr val="1FA382"/>
              </a:solidFill>
              <a:latin typeface="Roboto"/>
              <a:ea typeface="Roboto"/>
              <a:cs typeface="Roboto"/>
              <a:sym typeface="Roboto"/>
            </a:endParaRPr>
          </a:p>
          <a:p>
            <a:pPr marL="0" lvl="0" indent="0" algn="ctr" rtl="0">
              <a:spcBef>
                <a:spcPts val="0"/>
              </a:spcBef>
              <a:spcAft>
                <a:spcPts val="0"/>
              </a:spcAft>
              <a:buNone/>
            </a:pPr>
            <a:endParaRPr sz="1333" i="1">
              <a:solidFill>
                <a:srgbClr val="1FA382"/>
              </a:solidFill>
              <a:latin typeface="Roboto"/>
              <a:ea typeface="Roboto"/>
              <a:cs typeface="Roboto"/>
              <a:sym typeface="Roboto"/>
            </a:endParaRPr>
          </a:p>
        </p:txBody>
      </p:sp>
    </p:spTree>
    <p:extLst>
      <p:ext uri="{BB962C8B-B14F-4D97-AF65-F5344CB8AC3E}">
        <p14:creationId xmlns:p14="http://schemas.microsoft.com/office/powerpoint/2010/main" val="213341955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415600" y="593367"/>
            <a:ext cx="11360800"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7"/>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8" name="Google Shape;38;p7"/>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9" name="Google Shape;39;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40" name="Google Shape;40;p7"/>
          <p:cNvPicPr preferRelativeResize="0"/>
          <p:nvPr/>
        </p:nvPicPr>
        <p:blipFill>
          <a:blip r:embed="rId2">
            <a:alphaModFix/>
          </a:blip>
          <a:stretch>
            <a:fillRect/>
          </a:stretch>
        </p:blipFill>
        <p:spPr>
          <a:xfrm>
            <a:off x="274151" y="6289301"/>
            <a:ext cx="1247671" cy="330468"/>
          </a:xfrm>
          <a:prstGeom prst="rect">
            <a:avLst/>
          </a:prstGeom>
          <a:noFill/>
          <a:ln>
            <a:noFill/>
          </a:ln>
        </p:spPr>
      </p:pic>
      <p:sp>
        <p:nvSpPr>
          <p:cNvPr id="41" name="Google Shape;41;p7"/>
          <p:cNvSpPr txBox="1"/>
          <p:nvPr/>
        </p:nvSpPr>
        <p:spPr>
          <a:xfrm>
            <a:off x="4211723" y="6480023"/>
            <a:ext cx="3768400" cy="266800"/>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None/>
            </a:pPr>
            <a:r>
              <a:rPr lang="en" sz="933" b="1" i="1" u="none" strike="noStrike" cap="none">
                <a:solidFill>
                  <a:srgbClr val="CCCECD"/>
                </a:solidFill>
                <a:latin typeface="Roboto"/>
                <a:ea typeface="Roboto"/>
                <a:cs typeface="Roboto"/>
                <a:sym typeface="Roboto"/>
              </a:rPr>
              <a:t>Copyright 2019-202</a:t>
            </a:r>
            <a:r>
              <a:rPr lang="en" sz="933" b="1" i="1">
                <a:solidFill>
                  <a:srgbClr val="CCCECD"/>
                </a:solidFill>
                <a:latin typeface="Roboto"/>
                <a:ea typeface="Roboto"/>
                <a:cs typeface="Roboto"/>
                <a:sym typeface="Roboto"/>
              </a:rPr>
              <a:t>1</a:t>
            </a:r>
            <a:r>
              <a:rPr lang="en" sz="933" b="1" i="1" u="none" strike="noStrike" cap="none">
                <a:solidFill>
                  <a:srgbClr val="CCCECD"/>
                </a:solidFill>
                <a:latin typeface="Roboto"/>
                <a:ea typeface="Roboto"/>
                <a:cs typeface="Roboto"/>
                <a:sym typeface="Roboto"/>
              </a:rPr>
              <a:t> FinOps Foundation – All rights reserved.</a:t>
            </a:r>
            <a:endParaRPr sz="2400">
              <a:solidFill>
                <a:srgbClr val="CCCECD"/>
              </a:solidFill>
              <a:latin typeface="Roboto"/>
              <a:ea typeface="Roboto"/>
              <a:cs typeface="Roboto"/>
              <a:sym typeface="Roboto"/>
            </a:endParaRPr>
          </a:p>
        </p:txBody>
      </p:sp>
    </p:spTree>
    <p:extLst>
      <p:ext uri="{BB962C8B-B14F-4D97-AF65-F5344CB8AC3E}">
        <p14:creationId xmlns:p14="http://schemas.microsoft.com/office/powerpoint/2010/main" val="25353228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15600" y="593367"/>
            <a:ext cx="11360800"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45" name="Google Shape;45;p8"/>
          <p:cNvPicPr preferRelativeResize="0"/>
          <p:nvPr/>
        </p:nvPicPr>
        <p:blipFill>
          <a:blip r:embed="rId2">
            <a:alphaModFix/>
          </a:blip>
          <a:stretch>
            <a:fillRect/>
          </a:stretch>
        </p:blipFill>
        <p:spPr>
          <a:xfrm>
            <a:off x="274151" y="6289301"/>
            <a:ext cx="1247671" cy="330468"/>
          </a:xfrm>
          <a:prstGeom prst="rect">
            <a:avLst/>
          </a:prstGeom>
          <a:noFill/>
          <a:ln>
            <a:noFill/>
          </a:ln>
        </p:spPr>
      </p:pic>
      <p:sp>
        <p:nvSpPr>
          <p:cNvPr id="46" name="Google Shape;46;p8"/>
          <p:cNvSpPr txBox="1"/>
          <p:nvPr/>
        </p:nvSpPr>
        <p:spPr>
          <a:xfrm>
            <a:off x="4211723" y="6480023"/>
            <a:ext cx="3768400" cy="266800"/>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None/>
            </a:pPr>
            <a:r>
              <a:rPr lang="en" sz="933" b="1" i="1" u="none" strike="noStrike" cap="none">
                <a:solidFill>
                  <a:srgbClr val="CCCECD"/>
                </a:solidFill>
                <a:latin typeface="Roboto"/>
                <a:ea typeface="Roboto"/>
                <a:cs typeface="Roboto"/>
                <a:sym typeface="Roboto"/>
              </a:rPr>
              <a:t>Copyright 2019-202</a:t>
            </a:r>
            <a:r>
              <a:rPr lang="en" sz="933" b="1" i="1">
                <a:solidFill>
                  <a:srgbClr val="CCCECD"/>
                </a:solidFill>
                <a:latin typeface="Roboto"/>
                <a:ea typeface="Roboto"/>
                <a:cs typeface="Roboto"/>
                <a:sym typeface="Roboto"/>
              </a:rPr>
              <a:t>1</a:t>
            </a:r>
            <a:r>
              <a:rPr lang="en" sz="933" b="1" i="1" u="none" strike="noStrike" cap="none">
                <a:solidFill>
                  <a:srgbClr val="CCCECD"/>
                </a:solidFill>
                <a:latin typeface="Roboto"/>
                <a:ea typeface="Roboto"/>
                <a:cs typeface="Roboto"/>
                <a:sym typeface="Roboto"/>
              </a:rPr>
              <a:t> FinOps Foundation – All rights reserved.</a:t>
            </a:r>
            <a:endParaRPr sz="2400">
              <a:solidFill>
                <a:srgbClr val="CCCECD"/>
              </a:solidFill>
              <a:latin typeface="Roboto"/>
              <a:ea typeface="Roboto"/>
              <a:cs typeface="Roboto"/>
              <a:sym typeface="Roboto"/>
            </a:endParaRPr>
          </a:p>
        </p:txBody>
      </p:sp>
      <p:graphicFrame>
        <p:nvGraphicFramePr>
          <p:cNvPr id="47" name="Google Shape;47;p8"/>
          <p:cNvGraphicFramePr/>
          <p:nvPr/>
        </p:nvGraphicFramePr>
        <p:xfrm>
          <a:off x="1270000" y="2413000"/>
          <a:ext cx="9652000" cy="2499200"/>
        </p:xfrm>
        <a:graphic>
          <a:graphicData uri="http://schemas.openxmlformats.org/drawingml/2006/table">
            <a:tbl>
              <a:tblPr>
                <a:noFill/>
              </a:tblPr>
              <a:tblGrid>
                <a:gridCol w="4826000">
                  <a:extLst>
                    <a:ext uri="{9D8B030D-6E8A-4147-A177-3AD203B41FA5}">
                      <a16:colId xmlns:a16="http://schemas.microsoft.com/office/drawing/2014/main" val="20000"/>
                    </a:ext>
                  </a:extLst>
                </a:gridCol>
                <a:gridCol w="4826000">
                  <a:extLst>
                    <a:ext uri="{9D8B030D-6E8A-4147-A177-3AD203B41FA5}">
                      <a16:colId xmlns:a16="http://schemas.microsoft.com/office/drawing/2014/main" val="20001"/>
                    </a:ext>
                  </a:extLst>
                </a:gridCol>
              </a:tblGrid>
              <a:tr h="623192">
                <a:tc>
                  <a:txBody>
                    <a:bodyPr/>
                    <a:lstStyle/>
                    <a:p>
                      <a:pPr marL="0" lvl="0" indent="0" algn="l" rtl="0">
                        <a:spcBef>
                          <a:spcPts val="0"/>
                        </a:spcBef>
                        <a:spcAft>
                          <a:spcPts val="0"/>
                        </a:spcAft>
                        <a:buNone/>
                      </a:pPr>
                      <a:r>
                        <a:rPr lang="en" sz="2500">
                          <a:solidFill>
                            <a:srgbClr val="FFFFFF"/>
                          </a:solidFill>
                          <a:latin typeface="Source Sans Pro"/>
                          <a:ea typeface="Source Sans Pro"/>
                          <a:cs typeface="Source Sans Pro"/>
                          <a:sym typeface="Source Sans Pro"/>
                        </a:rPr>
                        <a:t>Heading</a:t>
                      </a:r>
                      <a:endParaRPr sz="2500">
                        <a:solidFill>
                          <a:srgbClr val="FFFFFF"/>
                        </a:solidFill>
                        <a:latin typeface="Source Sans Pro"/>
                        <a:ea typeface="Source Sans Pro"/>
                        <a:cs typeface="Source Sans Pro"/>
                        <a:sym typeface="Source Sans Pro"/>
                      </a:endParaRPr>
                    </a:p>
                  </a:txBody>
                  <a:tcPr marL="121900" marR="121900" marT="121900" marB="121900">
                    <a:solidFill>
                      <a:srgbClr val="2F3F4E"/>
                    </a:solidFill>
                  </a:tcPr>
                </a:tc>
                <a:tc>
                  <a:txBody>
                    <a:bodyPr/>
                    <a:lstStyle/>
                    <a:p>
                      <a:pPr marL="0" lvl="0" indent="0" algn="l" rtl="0">
                        <a:spcBef>
                          <a:spcPts val="0"/>
                        </a:spcBef>
                        <a:spcAft>
                          <a:spcPts val="0"/>
                        </a:spcAft>
                        <a:buNone/>
                      </a:pPr>
                      <a:r>
                        <a:rPr lang="en" sz="2500">
                          <a:solidFill>
                            <a:srgbClr val="FFFFFF"/>
                          </a:solidFill>
                          <a:latin typeface="Source Sans Pro"/>
                          <a:ea typeface="Source Sans Pro"/>
                          <a:cs typeface="Source Sans Pro"/>
                          <a:sym typeface="Source Sans Pro"/>
                        </a:rPr>
                        <a:t>Heading</a:t>
                      </a:r>
                      <a:endParaRPr sz="2500">
                        <a:latin typeface="Source Sans Pro"/>
                        <a:ea typeface="Source Sans Pro"/>
                        <a:cs typeface="Source Sans Pro"/>
                        <a:sym typeface="Source Sans Pro"/>
                      </a:endParaRPr>
                    </a:p>
                  </a:txBody>
                  <a:tcPr marL="121900" marR="121900" marT="121900" marB="121900">
                    <a:solidFill>
                      <a:srgbClr val="2F3F4E"/>
                    </a:solidFill>
                  </a:tcPr>
                </a:tc>
                <a:extLst>
                  <a:ext uri="{0D108BD9-81ED-4DB2-BD59-A6C34878D82A}">
                    <a16:rowId xmlns:a16="http://schemas.microsoft.com/office/drawing/2014/main" val="10000"/>
                  </a:ext>
                </a:extLst>
              </a:tr>
              <a:tr h="623192">
                <a:tc>
                  <a:txBody>
                    <a:bodyPr/>
                    <a:lstStyle/>
                    <a:p>
                      <a:pPr marL="0" lvl="0" indent="0" algn="l" rtl="0">
                        <a:spcBef>
                          <a:spcPts val="0"/>
                        </a:spcBef>
                        <a:spcAft>
                          <a:spcPts val="0"/>
                        </a:spcAft>
                        <a:buNone/>
                      </a:pPr>
                      <a:endParaRPr sz="2500">
                        <a:latin typeface="Source Sans Pro"/>
                        <a:ea typeface="Source Sans Pro"/>
                        <a:cs typeface="Source Sans Pro"/>
                        <a:sym typeface="Source Sans Pro"/>
                      </a:endParaRPr>
                    </a:p>
                  </a:txBody>
                  <a:tcPr marL="121900" marR="121900" marT="121900" marB="121900"/>
                </a:tc>
                <a:tc>
                  <a:txBody>
                    <a:bodyPr/>
                    <a:lstStyle/>
                    <a:p>
                      <a:pPr marL="0" lvl="0" indent="0" algn="l" rtl="0">
                        <a:spcBef>
                          <a:spcPts val="0"/>
                        </a:spcBef>
                        <a:spcAft>
                          <a:spcPts val="0"/>
                        </a:spcAft>
                        <a:buNone/>
                      </a:pPr>
                      <a:endParaRPr sz="2500">
                        <a:latin typeface="Source Sans Pro"/>
                        <a:ea typeface="Source Sans Pro"/>
                        <a:cs typeface="Source Sans Pro"/>
                        <a:sym typeface="Source Sans Pro"/>
                      </a:endParaRPr>
                    </a:p>
                  </a:txBody>
                  <a:tcPr marL="121900" marR="121900" marT="121900" marB="121900"/>
                </a:tc>
                <a:extLst>
                  <a:ext uri="{0D108BD9-81ED-4DB2-BD59-A6C34878D82A}">
                    <a16:rowId xmlns:a16="http://schemas.microsoft.com/office/drawing/2014/main" val="10001"/>
                  </a:ext>
                </a:extLst>
              </a:tr>
              <a:tr h="623192">
                <a:tc>
                  <a:txBody>
                    <a:bodyPr/>
                    <a:lstStyle/>
                    <a:p>
                      <a:pPr marL="0" lvl="0" indent="0" algn="l" rtl="0">
                        <a:spcBef>
                          <a:spcPts val="0"/>
                        </a:spcBef>
                        <a:spcAft>
                          <a:spcPts val="0"/>
                        </a:spcAft>
                        <a:buNone/>
                      </a:pPr>
                      <a:endParaRPr sz="2500">
                        <a:latin typeface="Source Sans Pro"/>
                        <a:ea typeface="Source Sans Pro"/>
                        <a:cs typeface="Source Sans Pro"/>
                        <a:sym typeface="Source Sans Pro"/>
                      </a:endParaRPr>
                    </a:p>
                  </a:txBody>
                  <a:tcPr marL="121900" marR="121900" marT="121900" marB="121900"/>
                </a:tc>
                <a:tc>
                  <a:txBody>
                    <a:bodyPr/>
                    <a:lstStyle/>
                    <a:p>
                      <a:pPr marL="0" lvl="0" indent="0" algn="l" rtl="0">
                        <a:spcBef>
                          <a:spcPts val="0"/>
                        </a:spcBef>
                        <a:spcAft>
                          <a:spcPts val="0"/>
                        </a:spcAft>
                        <a:buNone/>
                      </a:pPr>
                      <a:endParaRPr sz="2500">
                        <a:latin typeface="Source Sans Pro"/>
                        <a:ea typeface="Source Sans Pro"/>
                        <a:cs typeface="Source Sans Pro"/>
                        <a:sym typeface="Source Sans Pro"/>
                      </a:endParaRPr>
                    </a:p>
                  </a:txBody>
                  <a:tcPr marL="121900" marR="121900" marT="121900" marB="121900"/>
                </a:tc>
                <a:extLst>
                  <a:ext uri="{0D108BD9-81ED-4DB2-BD59-A6C34878D82A}">
                    <a16:rowId xmlns:a16="http://schemas.microsoft.com/office/drawing/2014/main" val="10002"/>
                  </a:ext>
                </a:extLst>
              </a:tr>
              <a:tr h="623192">
                <a:tc>
                  <a:txBody>
                    <a:bodyPr/>
                    <a:lstStyle/>
                    <a:p>
                      <a:pPr marL="0" lvl="0" indent="0" algn="l" rtl="0">
                        <a:spcBef>
                          <a:spcPts val="0"/>
                        </a:spcBef>
                        <a:spcAft>
                          <a:spcPts val="0"/>
                        </a:spcAft>
                        <a:buNone/>
                      </a:pPr>
                      <a:endParaRPr sz="2500">
                        <a:latin typeface="Source Sans Pro"/>
                        <a:ea typeface="Source Sans Pro"/>
                        <a:cs typeface="Source Sans Pro"/>
                        <a:sym typeface="Source Sans Pro"/>
                      </a:endParaRPr>
                    </a:p>
                  </a:txBody>
                  <a:tcPr marL="121900" marR="121900" marT="121900" marB="121900"/>
                </a:tc>
                <a:tc>
                  <a:txBody>
                    <a:bodyPr/>
                    <a:lstStyle/>
                    <a:p>
                      <a:pPr marL="0" lvl="0" indent="0" algn="l" rtl="0">
                        <a:spcBef>
                          <a:spcPts val="0"/>
                        </a:spcBef>
                        <a:spcAft>
                          <a:spcPts val="0"/>
                        </a:spcAft>
                        <a:buNone/>
                      </a:pPr>
                      <a:endParaRPr sz="2500">
                        <a:latin typeface="Source Sans Pro"/>
                        <a:ea typeface="Source Sans Pro"/>
                        <a:cs typeface="Source Sans Pro"/>
                        <a:sym typeface="Source Sans Pro"/>
                      </a:endParaRPr>
                    </a:p>
                  </a:txBody>
                  <a:tcPr marL="121900" marR="121900" marT="121900" marB="1219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427004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415600" y="593367"/>
            <a:ext cx="11360800"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51" name="Google Shape;51;p9"/>
          <p:cNvPicPr preferRelativeResize="0"/>
          <p:nvPr/>
        </p:nvPicPr>
        <p:blipFill>
          <a:blip r:embed="rId2">
            <a:alphaModFix/>
          </a:blip>
          <a:stretch>
            <a:fillRect/>
          </a:stretch>
        </p:blipFill>
        <p:spPr>
          <a:xfrm>
            <a:off x="274151" y="6289301"/>
            <a:ext cx="1247671" cy="330468"/>
          </a:xfrm>
          <a:prstGeom prst="rect">
            <a:avLst/>
          </a:prstGeom>
          <a:noFill/>
          <a:ln>
            <a:noFill/>
          </a:ln>
        </p:spPr>
      </p:pic>
      <p:sp>
        <p:nvSpPr>
          <p:cNvPr id="52" name="Google Shape;52;p9"/>
          <p:cNvSpPr txBox="1"/>
          <p:nvPr/>
        </p:nvSpPr>
        <p:spPr>
          <a:xfrm>
            <a:off x="4211723" y="6480023"/>
            <a:ext cx="3768400" cy="266800"/>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None/>
            </a:pPr>
            <a:r>
              <a:rPr lang="en" sz="933" b="1" i="1" u="none" strike="noStrike" cap="none">
                <a:solidFill>
                  <a:srgbClr val="CCCECD"/>
                </a:solidFill>
                <a:latin typeface="Roboto"/>
                <a:ea typeface="Roboto"/>
                <a:cs typeface="Roboto"/>
                <a:sym typeface="Roboto"/>
              </a:rPr>
              <a:t>Copyright 2019-202</a:t>
            </a:r>
            <a:r>
              <a:rPr lang="en" sz="933" b="1" i="1">
                <a:solidFill>
                  <a:srgbClr val="CCCECD"/>
                </a:solidFill>
                <a:latin typeface="Roboto"/>
                <a:ea typeface="Roboto"/>
                <a:cs typeface="Roboto"/>
                <a:sym typeface="Roboto"/>
              </a:rPr>
              <a:t>1</a:t>
            </a:r>
            <a:r>
              <a:rPr lang="en" sz="933" b="1" i="1" u="none" strike="noStrike" cap="none">
                <a:solidFill>
                  <a:srgbClr val="CCCECD"/>
                </a:solidFill>
                <a:latin typeface="Roboto"/>
                <a:ea typeface="Roboto"/>
                <a:cs typeface="Roboto"/>
                <a:sym typeface="Roboto"/>
              </a:rPr>
              <a:t> FinOps Foundation – All rights reserved.</a:t>
            </a:r>
            <a:endParaRPr sz="2400">
              <a:solidFill>
                <a:srgbClr val="CCCECD"/>
              </a:solidFill>
              <a:latin typeface="Roboto"/>
              <a:ea typeface="Roboto"/>
              <a:cs typeface="Roboto"/>
              <a:sym typeface="Roboto"/>
            </a:endParaRPr>
          </a:p>
        </p:txBody>
      </p:sp>
    </p:spTree>
    <p:extLst>
      <p:ext uri="{BB962C8B-B14F-4D97-AF65-F5344CB8AC3E}">
        <p14:creationId xmlns:p14="http://schemas.microsoft.com/office/powerpoint/2010/main" val="322392158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415600" y="593367"/>
            <a:ext cx="11360800"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56" name="Google Shape;56;p10"/>
          <p:cNvPicPr preferRelativeResize="0"/>
          <p:nvPr/>
        </p:nvPicPr>
        <p:blipFill>
          <a:blip r:embed="rId2">
            <a:alphaModFix/>
          </a:blip>
          <a:stretch>
            <a:fillRect/>
          </a:stretch>
        </p:blipFill>
        <p:spPr>
          <a:xfrm>
            <a:off x="1" y="5357807"/>
            <a:ext cx="12192004" cy="1500188"/>
          </a:xfrm>
          <a:prstGeom prst="rect">
            <a:avLst/>
          </a:prstGeom>
          <a:noFill/>
          <a:ln>
            <a:noFill/>
          </a:ln>
        </p:spPr>
      </p:pic>
      <p:sp>
        <p:nvSpPr>
          <p:cNvPr id="57" name="Google Shape;57;p10"/>
          <p:cNvSpPr txBox="1"/>
          <p:nvPr/>
        </p:nvSpPr>
        <p:spPr>
          <a:xfrm>
            <a:off x="4211723" y="6175223"/>
            <a:ext cx="3768400" cy="266800"/>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None/>
            </a:pPr>
            <a:r>
              <a:rPr lang="en" sz="933" b="1" i="1" u="none" strike="noStrike" cap="none">
                <a:solidFill>
                  <a:srgbClr val="CCCECD"/>
                </a:solidFill>
                <a:latin typeface="Roboto"/>
                <a:ea typeface="Roboto"/>
                <a:cs typeface="Roboto"/>
                <a:sym typeface="Roboto"/>
              </a:rPr>
              <a:t>Copyright 2019-202</a:t>
            </a:r>
            <a:r>
              <a:rPr lang="en" sz="933" b="1" i="1">
                <a:solidFill>
                  <a:srgbClr val="CCCECD"/>
                </a:solidFill>
                <a:latin typeface="Roboto"/>
                <a:ea typeface="Roboto"/>
                <a:cs typeface="Roboto"/>
                <a:sym typeface="Roboto"/>
              </a:rPr>
              <a:t>1</a:t>
            </a:r>
            <a:r>
              <a:rPr lang="en" sz="933" b="1" i="1" u="none" strike="noStrike" cap="none">
                <a:solidFill>
                  <a:srgbClr val="CCCECD"/>
                </a:solidFill>
                <a:latin typeface="Roboto"/>
                <a:ea typeface="Roboto"/>
                <a:cs typeface="Roboto"/>
                <a:sym typeface="Roboto"/>
              </a:rPr>
              <a:t> FinOps Foundation – All rights reserved.</a:t>
            </a:r>
            <a:endParaRPr sz="2400">
              <a:solidFill>
                <a:srgbClr val="CCCECD"/>
              </a:solidFill>
              <a:latin typeface="Roboto"/>
              <a:ea typeface="Roboto"/>
              <a:cs typeface="Roboto"/>
              <a:sym typeface="Roboto"/>
            </a:endParaRPr>
          </a:p>
        </p:txBody>
      </p:sp>
    </p:spTree>
    <p:extLst>
      <p:ext uri="{BB962C8B-B14F-4D97-AF65-F5344CB8AC3E}">
        <p14:creationId xmlns:p14="http://schemas.microsoft.com/office/powerpoint/2010/main" val="1523900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12689698"/>
      </p:ext>
    </p:extLst>
  </p:cSld>
  <p:clrMapOvr>
    <a:masterClrMapping/>
  </p:clrMapOvr>
  <p:transition>
    <p:fade/>
  </p:transition>
  <p:extLst>
    <p:ext uri="{DCECCB84-F9BA-43D5-87BE-67443E8EF086}">
      <p15:sldGuideLst xmlns:p15="http://schemas.microsoft.com/office/powerpoint/2012/main"/>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415600" y="593367"/>
            <a:ext cx="11360800"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61" name="Google Shape;61;p11"/>
          <p:cNvPicPr preferRelativeResize="0"/>
          <p:nvPr/>
        </p:nvPicPr>
        <p:blipFill rotWithShape="1">
          <a:blip r:embed="rId2">
            <a:alphaModFix/>
          </a:blip>
          <a:srcRect/>
          <a:stretch/>
        </p:blipFill>
        <p:spPr>
          <a:xfrm>
            <a:off x="1" y="5357807"/>
            <a:ext cx="12192004" cy="1500188"/>
          </a:xfrm>
          <a:prstGeom prst="rect">
            <a:avLst/>
          </a:prstGeom>
          <a:noFill/>
          <a:ln>
            <a:noFill/>
          </a:ln>
        </p:spPr>
      </p:pic>
      <p:sp>
        <p:nvSpPr>
          <p:cNvPr id="62" name="Google Shape;62;p11"/>
          <p:cNvSpPr txBox="1"/>
          <p:nvPr/>
        </p:nvSpPr>
        <p:spPr>
          <a:xfrm>
            <a:off x="4211723" y="6175223"/>
            <a:ext cx="3768400" cy="266800"/>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None/>
            </a:pPr>
            <a:r>
              <a:rPr lang="en" sz="933" b="1" i="1" u="none" strike="noStrike" cap="none">
                <a:solidFill>
                  <a:srgbClr val="CCCECD"/>
                </a:solidFill>
                <a:latin typeface="Roboto"/>
                <a:ea typeface="Roboto"/>
                <a:cs typeface="Roboto"/>
                <a:sym typeface="Roboto"/>
              </a:rPr>
              <a:t>Copyright 2019-202</a:t>
            </a:r>
            <a:r>
              <a:rPr lang="en" sz="933" b="1" i="1">
                <a:solidFill>
                  <a:srgbClr val="CCCECD"/>
                </a:solidFill>
                <a:latin typeface="Roboto"/>
                <a:ea typeface="Roboto"/>
                <a:cs typeface="Roboto"/>
                <a:sym typeface="Roboto"/>
              </a:rPr>
              <a:t>1</a:t>
            </a:r>
            <a:r>
              <a:rPr lang="en" sz="933" b="1" i="1" u="none" strike="noStrike" cap="none">
                <a:solidFill>
                  <a:srgbClr val="CCCECD"/>
                </a:solidFill>
                <a:latin typeface="Roboto"/>
                <a:ea typeface="Roboto"/>
                <a:cs typeface="Roboto"/>
                <a:sym typeface="Roboto"/>
              </a:rPr>
              <a:t> FinOps Foundation – All rights reserved.</a:t>
            </a:r>
            <a:endParaRPr sz="2400">
              <a:solidFill>
                <a:srgbClr val="CCCECD"/>
              </a:solidFill>
              <a:latin typeface="Roboto"/>
              <a:ea typeface="Roboto"/>
              <a:cs typeface="Roboto"/>
              <a:sym typeface="Roboto"/>
            </a:endParaRPr>
          </a:p>
        </p:txBody>
      </p:sp>
    </p:spTree>
    <p:extLst>
      <p:ext uri="{BB962C8B-B14F-4D97-AF65-F5344CB8AC3E}">
        <p14:creationId xmlns:p14="http://schemas.microsoft.com/office/powerpoint/2010/main" val="116557969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Title only 2 1">
  <p:cSld name="Title only 2 1">
    <p:bg>
      <p:bgPr>
        <a:solidFill>
          <a:srgbClr val="2F3F4E"/>
        </a:solidFill>
        <a:effectLst/>
      </p:bgPr>
    </p:bg>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415600" y="593367"/>
            <a:ext cx="11360800" cy="7636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6" name="Google Shape;66;p12"/>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rgbClr val="FFFFFF"/>
              </a:buClr>
              <a:buSzPts val="1800"/>
              <a:buChar char="●"/>
              <a:defRPr>
                <a:solidFill>
                  <a:srgbClr val="FFFFFF"/>
                </a:solidFill>
              </a:defRPr>
            </a:lvl1pPr>
            <a:lvl2pPr marL="1219170" lvl="1" indent="-423323" rtl="0">
              <a:spcBef>
                <a:spcPts val="0"/>
              </a:spcBef>
              <a:spcAft>
                <a:spcPts val="0"/>
              </a:spcAft>
              <a:buClr>
                <a:srgbClr val="FFFFFF"/>
              </a:buClr>
              <a:buSzPts val="1400"/>
              <a:buChar char="○"/>
              <a:defRPr>
                <a:solidFill>
                  <a:srgbClr val="FFFFFF"/>
                </a:solidFill>
              </a:defRPr>
            </a:lvl2pPr>
            <a:lvl3pPr marL="1828754" lvl="2" indent="-423323" rtl="0">
              <a:spcBef>
                <a:spcPts val="0"/>
              </a:spcBef>
              <a:spcAft>
                <a:spcPts val="0"/>
              </a:spcAft>
              <a:buClr>
                <a:srgbClr val="FFFFFF"/>
              </a:buClr>
              <a:buSzPts val="1400"/>
              <a:buChar char="■"/>
              <a:defRPr>
                <a:solidFill>
                  <a:srgbClr val="FFFFFF"/>
                </a:solidFill>
              </a:defRPr>
            </a:lvl3pPr>
            <a:lvl4pPr marL="2438339" lvl="3" indent="-423323" rtl="0">
              <a:spcBef>
                <a:spcPts val="0"/>
              </a:spcBef>
              <a:spcAft>
                <a:spcPts val="0"/>
              </a:spcAft>
              <a:buClr>
                <a:srgbClr val="FFFFFF"/>
              </a:buClr>
              <a:buSzPts val="1400"/>
              <a:buChar char="●"/>
              <a:defRPr>
                <a:solidFill>
                  <a:srgbClr val="FFFFFF"/>
                </a:solidFill>
              </a:defRPr>
            </a:lvl4pPr>
            <a:lvl5pPr marL="3047924" lvl="4" indent="-423323" rtl="0">
              <a:spcBef>
                <a:spcPts val="0"/>
              </a:spcBef>
              <a:spcAft>
                <a:spcPts val="0"/>
              </a:spcAft>
              <a:buClr>
                <a:srgbClr val="FFFFFF"/>
              </a:buClr>
              <a:buSzPts val="1400"/>
              <a:buChar char="○"/>
              <a:defRPr>
                <a:solidFill>
                  <a:srgbClr val="FFFFFF"/>
                </a:solidFill>
              </a:defRPr>
            </a:lvl5pPr>
            <a:lvl6pPr marL="3657509" lvl="5" indent="-423323" rtl="0">
              <a:spcBef>
                <a:spcPts val="0"/>
              </a:spcBef>
              <a:spcAft>
                <a:spcPts val="0"/>
              </a:spcAft>
              <a:buClr>
                <a:srgbClr val="FFFFFF"/>
              </a:buClr>
              <a:buSzPts val="1400"/>
              <a:buChar char="■"/>
              <a:defRPr>
                <a:solidFill>
                  <a:srgbClr val="FFFFFF"/>
                </a:solidFill>
              </a:defRPr>
            </a:lvl6pPr>
            <a:lvl7pPr marL="4267093" lvl="6" indent="-423323" rtl="0">
              <a:spcBef>
                <a:spcPts val="0"/>
              </a:spcBef>
              <a:spcAft>
                <a:spcPts val="0"/>
              </a:spcAft>
              <a:buClr>
                <a:srgbClr val="FFFFFF"/>
              </a:buClr>
              <a:buSzPts val="1400"/>
              <a:buChar char="●"/>
              <a:defRPr>
                <a:solidFill>
                  <a:srgbClr val="FFFFFF"/>
                </a:solidFill>
              </a:defRPr>
            </a:lvl7pPr>
            <a:lvl8pPr marL="4876678" lvl="7" indent="-423323" rtl="0">
              <a:spcBef>
                <a:spcPts val="0"/>
              </a:spcBef>
              <a:spcAft>
                <a:spcPts val="0"/>
              </a:spcAft>
              <a:buClr>
                <a:srgbClr val="FFFFFF"/>
              </a:buClr>
              <a:buSzPts val="1400"/>
              <a:buChar char="○"/>
              <a:defRPr>
                <a:solidFill>
                  <a:srgbClr val="FFFFFF"/>
                </a:solidFill>
              </a:defRPr>
            </a:lvl8pPr>
            <a:lvl9pPr marL="5486263" lvl="8" indent="-423323" rtl="0">
              <a:spcBef>
                <a:spcPts val="0"/>
              </a:spcBef>
              <a:spcAft>
                <a:spcPts val="0"/>
              </a:spcAft>
              <a:buClr>
                <a:srgbClr val="FFFFFF"/>
              </a:buClr>
              <a:buSzPts val="1400"/>
              <a:buChar char="■"/>
              <a:defRPr>
                <a:solidFill>
                  <a:srgbClr val="FFFFFF"/>
                </a:solidFill>
              </a:defRPr>
            </a:lvl9pPr>
          </a:lstStyle>
          <a:p>
            <a:endParaRPr/>
          </a:p>
        </p:txBody>
      </p:sp>
      <p:pic>
        <p:nvPicPr>
          <p:cNvPr id="67" name="Google Shape;67;p12"/>
          <p:cNvPicPr preferRelativeResize="0"/>
          <p:nvPr/>
        </p:nvPicPr>
        <p:blipFill>
          <a:blip r:embed="rId2">
            <a:alphaModFix/>
          </a:blip>
          <a:stretch>
            <a:fillRect/>
          </a:stretch>
        </p:blipFill>
        <p:spPr>
          <a:xfrm>
            <a:off x="274034" y="6289300"/>
            <a:ext cx="1247900" cy="330467"/>
          </a:xfrm>
          <a:prstGeom prst="rect">
            <a:avLst/>
          </a:prstGeom>
          <a:noFill/>
          <a:ln>
            <a:noFill/>
          </a:ln>
        </p:spPr>
      </p:pic>
      <p:sp>
        <p:nvSpPr>
          <p:cNvPr id="68" name="Google Shape;68;p12"/>
          <p:cNvSpPr txBox="1"/>
          <p:nvPr/>
        </p:nvSpPr>
        <p:spPr>
          <a:xfrm>
            <a:off x="4211723" y="6480023"/>
            <a:ext cx="3768400" cy="266800"/>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None/>
            </a:pPr>
            <a:r>
              <a:rPr lang="en" sz="933" b="1" i="1" u="none" strike="noStrike" cap="none">
                <a:solidFill>
                  <a:srgbClr val="CCCECD"/>
                </a:solidFill>
                <a:latin typeface="Roboto"/>
                <a:ea typeface="Roboto"/>
                <a:cs typeface="Roboto"/>
                <a:sym typeface="Roboto"/>
              </a:rPr>
              <a:t>Copyright 2019-202</a:t>
            </a:r>
            <a:r>
              <a:rPr lang="en" sz="933" b="1" i="1">
                <a:solidFill>
                  <a:srgbClr val="CCCECD"/>
                </a:solidFill>
                <a:latin typeface="Roboto"/>
                <a:ea typeface="Roboto"/>
                <a:cs typeface="Roboto"/>
                <a:sym typeface="Roboto"/>
              </a:rPr>
              <a:t>1</a:t>
            </a:r>
            <a:r>
              <a:rPr lang="en" sz="933" b="1" i="1" u="none" strike="noStrike" cap="none">
                <a:solidFill>
                  <a:srgbClr val="CCCECD"/>
                </a:solidFill>
                <a:latin typeface="Roboto"/>
                <a:ea typeface="Roboto"/>
                <a:cs typeface="Roboto"/>
                <a:sym typeface="Roboto"/>
              </a:rPr>
              <a:t> FinOps Foundation – All rights reserved.</a:t>
            </a:r>
            <a:endParaRPr sz="2400">
              <a:solidFill>
                <a:srgbClr val="CCCECD"/>
              </a:solidFill>
              <a:latin typeface="Roboto"/>
              <a:ea typeface="Roboto"/>
              <a:cs typeface="Roboto"/>
              <a:sym typeface="Roboto"/>
            </a:endParaRPr>
          </a:p>
        </p:txBody>
      </p:sp>
    </p:spTree>
    <p:extLst>
      <p:ext uri="{BB962C8B-B14F-4D97-AF65-F5344CB8AC3E}">
        <p14:creationId xmlns:p14="http://schemas.microsoft.com/office/powerpoint/2010/main" val="284239419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71" name="Google Shape;71;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72" name="Google Shape;72;p13"/>
          <p:cNvPicPr preferRelativeResize="0"/>
          <p:nvPr/>
        </p:nvPicPr>
        <p:blipFill>
          <a:blip r:embed="rId2">
            <a:alphaModFix/>
          </a:blip>
          <a:stretch>
            <a:fillRect/>
          </a:stretch>
        </p:blipFill>
        <p:spPr>
          <a:xfrm>
            <a:off x="274151" y="6289301"/>
            <a:ext cx="1247671" cy="330468"/>
          </a:xfrm>
          <a:prstGeom prst="rect">
            <a:avLst/>
          </a:prstGeom>
          <a:noFill/>
          <a:ln>
            <a:noFill/>
          </a:ln>
        </p:spPr>
      </p:pic>
      <p:sp>
        <p:nvSpPr>
          <p:cNvPr id="73" name="Google Shape;73;p13"/>
          <p:cNvSpPr txBox="1"/>
          <p:nvPr/>
        </p:nvSpPr>
        <p:spPr>
          <a:xfrm>
            <a:off x="4211723" y="6480023"/>
            <a:ext cx="3768400" cy="266800"/>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None/>
            </a:pPr>
            <a:r>
              <a:rPr lang="en" sz="933" b="1" i="1" u="none" strike="noStrike" cap="none">
                <a:solidFill>
                  <a:srgbClr val="CCCECD"/>
                </a:solidFill>
                <a:latin typeface="Roboto"/>
                <a:ea typeface="Roboto"/>
                <a:cs typeface="Roboto"/>
                <a:sym typeface="Roboto"/>
              </a:rPr>
              <a:t>Copyright 2019-202</a:t>
            </a:r>
            <a:r>
              <a:rPr lang="en" sz="933" b="1" i="1">
                <a:solidFill>
                  <a:srgbClr val="CCCECD"/>
                </a:solidFill>
                <a:latin typeface="Roboto"/>
                <a:ea typeface="Roboto"/>
                <a:cs typeface="Roboto"/>
                <a:sym typeface="Roboto"/>
              </a:rPr>
              <a:t>1</a:t>
            </a:r>
            <a:r>
              <a:rPr lang="en" sz="933" b="1" i="1" u="none" strike="noStrike" cap="none">
                <a:solidFill>
                  <a:srgbClr val="CCCECD"/>
                </a:solidFill>
                <a:latin typeface="Roboto"/>
                <a:ea typeface="Roboto"/>
                <a:cs typeface="Roboto"/>
                <a:sym typeface="Roboto"/>
              </a:rPr>
              <a:t> FinOps Foundation – All rights reserved.</a:t>
            </a:r>
            <a:endParaRPr sz="2400">
              <a:solidFill>
                <a:srgbClr val="CCCECD"/>
              </a:solidFill>
              <a:latin typeface="Roboto"/>
              <a:ea typeface="Roboto"/>
              <a:cs typeface="Roboto"/>
              <a:sym typeface="Roboto"/>
            </a:endParaRPr>
          </a:p>
        </p:txBody>
      </p:sp>
      <p:pic>
        <p:nvPicPr>
          <p:cNvPr id="74" name="Google Shape;74;p13"/>
          <p:cNvPicPr preferRelativeResize="0"/>
          <p:nvPr/>
        </p:nvPicPr>
        <p:blipFill>
          <a:blip r:embed="rId3">
            <a:alphaModFix/>
          </a:blip>
          <a:stretch>
            <a:fillRect/>
          </a:stretch>
        </p:blipFill>
        <p:spPr>
          <a:xfrm>
            <a:off x="9009001" y="743499"/>
            <a:ext cx="1064865" cy="1074867"/>
          </a:xfrm>
          <a:prstGeom prst="rect">
            <a:avLst/>
          </a:prstGeom>
          <a:noFill/>
          <a:ln>
            <a:noFill/>
          </a:ln>
        </p:spPr>
      </p:pic>
    </p:spTree>
    <p:extLst>
      <p:ext uri="{BB962C8B-B14F-4D97-AF65-F5344CB8AC3E}">
        <p14:creationId xmlns:p14="http://schemas.microsoft.com/office/powerpoint/2010/main" val="53900493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rgbClr val="1FA382"/>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subTitle" idx="1"/>
          </p:nvPr>
        </p:nvSpPr>
        <p:spPr>
          <a:xfrm>
            <a:off x="415600" y="4388433"/>
            <a:ext cx="11360800" cy="10568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2400"/>
              <a:buFont typeface="Roboto"/>
              <a:buNone/>
              <a:defRPr sz="3200">
                <a:solidFill>
                  <a:srgbClr val="FFFFFF"/>
                </a:solidFill>
                <a:latin typeface="Roboto"/>
                <a:ea typeface="Roboto"/>
                <a:cs typeface="Roboto"/>
                <a:sym typeface="Roboto"/>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77" name="Google Shape;77;p14"/>
          <p:cNvSpPr txBox="1">
            <a:spLocks noGrp="1"/>
          </p:cNvSpPr>
          <p:nvPr>
            <p:ph type="sldNum" idx="12"/>
          </p:nvPr>
        </p:nvSpPr>
        <p:spPr>
          <a:xfrm>
            <a:off x="11296611" y="6271489"/>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78" name="Google Shape;78;p14"/>
          <p:cNvPicPr preferRelativeResize="0"/>
          <p:nvPr/>
        </p:nvPicPr>
        <p:blipFill rotWithShape="1">
          <a:blip r:embed="rId2">
            <a:alphaModFix/>
          </a:blip>
          <a:srcRect l="29" r="39"/>
          <a:stretch/>
        </p:blipFill>
        <p:spPr>
          <a:xfrm>
            <a:off x="3547167" y="2159000"/>
            <a:ext cx="5225165" cy="1383733"/>
          </a:xfrm>
          <a:prstGeom prst="rect">
            <a:avLst/>
          </a:prstGeom>
          <a:noFill/>
          <a:ln>
            <a:noFill/>
          </a:ln>
        </p:spPr>
      </p:pic>
    </p:spTree>
    <p:extLst>
      <p:ext uri="{BB962C8B-B14F-4D97-AF65-F5344CB8AC3E}">
        <p14:creationId xmlns:p14="http://schemas.microsoft.com/office/powerpoint/2010/main" val="137508894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79"/>
        <p:cNvGrpSpPr/>
        <p:nvPr/>
      </p:nvGrpSpPr>
      <p:grpSpPr>
        <a:xfrm>
          <a:off x="0" y="0"/>
          <a:ext cx="0" cy="0"/>
          <a:chOff x="0" y="0"/>
          <a:chExt cx="0" cy="0"/>
        </a:xfrm>
      </p:grpSpPr>
      <p:pic>
        <p:nvPicPr>
          <p:cNvPr id="80" name="Google Shape;80;p15"/>
          <p:cNvPicPr preferRelativeResize="0"/>
          <p:nvPr/>
        </p:nvPicPr>
        <p:blipFill>
          <a:blip r:embed="rId2">
            <a:alphaModFix/>
          </a:blip>
          <a:stretch>
            <a:fillRect/>
          </a:stretch>
        </p:blipFill>
        <p:spPr>
          <a:xfrm>
            <a:off x="1" y="5357807"/>
            <a:ext cx="12192004" cy="1500188"/>
          </a:xfrm>
          <a:prstGeom prst="rect">
            <a:avLst/>
          </a:prstGeom>
          <a:noFill/>
          <a:ln>
            <a:noFill/>
          </a:ln>
        </p:spPr>
      </p:pic>
      <p:sp>
        <p:nvSpPr>
          <p:cNvPr id="81" name="Google Shape;81;p15"/>
          <p:cNvSpPr txBox="1">
            <a:spLocks noGrp="1"/>
          </p:cNvSpPr>
          <p:nvPr>
            <p:ph type="title"/>
          </p:nvPr>
        </p:nvSpPr>
        <p:spPr>
          <a:xfrm>
            <a:off x="415600" y="2885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Font typeface="Roboto"/>
              <a:buNone/>
              <a:defRPr>
                <a:latin typeface="Roboto"/>
                <a:ea typeface="Roboto"/>
                <a:cs typeface="Roboto"/>
                <a:sym typeface="Roboto"/>
              </a:defRPr>
            </a:lvl1pPr>
            <a:lvl2pPr lvl="1" algn="l" rtl="0">
              <a:lnSpc>
                <a:spcPct val="100000"/>
              </a:lnSpc>
              <a:spcBef>
                <a:spcPts val="0"/>
              </a:spcBef>
              <a:spcAft>
                <a:spcPts val="0"/>
              </a:spcAft>
              <a:buSzPts val="2800"/>
              <a:buFont typeface="Roboto"/>
              <a:buNone/>
              <a:defRPr>
                <a:latin typeface="Roboto"/>
                <a:ea typeface="Roboto"/>
                <a:cs typeface="Roboto"/>
                <a:sym typeface="Roboto"/>
              </a:defRPr>
            </a:lvl2pPr>
            <a:lvl3pPr lvl="2" algn="l" rtl="0">
              <a:lnSpc>
                <a:spcPct val="100000"/>
              </a:lnSpc>
              <a:spcBef>
                <a:spcPts val="0"/>
              </a:spcBef>
              <a:spcAft>
                <a:spcPts val="0"/>
              </a:spcAft>
              <a:buSzPts val="2800"/>
              <a:buFont typeface="Roboto"/>
              <a:buNone/>
              <a:defRPr>
                <a:latin typeface="Roboto"/>
                <a:ea typeface="Roboto"/>
                <a:cs typeface="Roboto"/>
                <a:sym typeface="Roboto"/>
              </a:defRPr>
            </a:lvl3pPr>
            <a:lvl4pPr lvl="3" algn="l" rtl="0">
              <a:lnSpc>
                <a:spcPct val="100000"/>
              </a:lnSpc>
              <a:spcBef>
                <a:spcPts val="0"/>
              </a:spcBef>
              <a:spcAft>
                <a:spcPts val="0"/>
              </a:spcAft>
              <a:buSzPts val="2800"/>
              <a:buFont typeface="Roboto"/>
              <a:buNone/>
              <a:defRPr>
                <a:latin typeface="Roboto"/>
                <a:ea typeface="Roboto"/>
                <a:cs typeface="Roboto"/>
                <a:sym typeface="Roboto"/>
              </a:defRPr>
            </a:lvl4pPr>
            <a:lvl5pPr lvl="4" algn="l" rtl="0">
              <a:lnSpc>
                <a:spcPct val="100000"/>
              </a:lnSpc>
              <a:spcBef>
                <a:spcPts val="0"/>
              </a:spcBef>
              <a:spcAft>
                <a:spcPts val="0"/>
              </a:spcAft>
              <a:buSzPts val="2800"/>
              <a:buFont typeface="Roboto"/>
              <a:buNone/>
              <a:defRPr>
                <a:latin typeface="Roboto"/>
                <a:ea typeface="Roboto"/>
                <a:cs typeface="Roboto"/>
                <a:sym typeface="Roboto"/>
              </a:defRPr>
            </a:lvl5pPr>
            <a:lvl6pPr lvl="5" algn="l" rtl="0">
              <a:lnSpc>
                <a:spcPct val="100000"/>
              </a:lnSpc>
              <a:spcBef>
                <a:spcPts val="0"/>
              </a:spcBef>
              <a:spcAft>
                <a:spcPts val="0"/>
              </a:spcAft>
              <a:buSzPts val="2800"/>
              <a:buFont typeface="Roboto"/>
              <a:buNone/>
              <a:defRPr>
                <a:latin typeface="Roboto"/>
                <a:ea typeface="Roboto"/>
                <a:cs typeface="Roboto"/>
                <a:sym typeface="Roboto"/>
              </a:defRPr>
            </a:lvl6pPr>
            <a:lvl7pPr lvl="6" algn="l" rtl="0">
              <a:lnSpc>
                <a:spcPct val="100000"/>
              </a:lnSpc>
              <a:spcBef>
                <a:spcPts val="0"/>
              </a:spcBef>
              <a:spcAft>
                <a:spcPts val="0"/>
              </a:spcAft>
              <a:buSzPts val="2800"/>
              <a:buFont typeface="Roboto"/>
              <a:buNone/>
              <a:defRPr>
                <a:latin typeface="Roboto"/>
                <a:ea typeface="Roboto"/>
                <a:cs typeface="Roboto"/>
                <a:sym typeface="Roboto"/>
              </a:defRPr>
            </a:lvl7pPr>
            <a:lvl8pPr lvl="7" algn="l" rtl="0">
              <a:lnSpc>
                <a:spcPct val="100000"/>
              </a:lnSpc>
              <a:spcBef>
                <a:spcPts val="0"/>
              </a:spcBef>
              <a:spcAft>
                <a:spcPts val="0"/>
              </a:spcAft>
              <a:buSzPts val="2800"/>
              <a:buFont typeface="Roboto"/>
              <a:buNone/>
              <a:defRPr>
                <a:latin typeface="Roboto"/>
                <a:ea typeface="Roboto"/>
                <a:cs typeface="Roboto"/>
                <a:sym typeface="Roboto"/>
              </a:defRPr>
            </a:lvl8pPr>
            <a:lvl9pPr lvl="8" algn="l" rtl="0">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82" name="Google Shape;82;p15"/>
          <p:cNvSpPr txBox="1">
            <a:spLocks noGrp="1"/>
          </p:cNvSpPr>
          <p:nvPr>
            <p:ph type="body" idx="1"/>
          </p:nvPr>
        </p:nvSpPr>
        <p:spPr>
          <a:xfrm>
            <a:off x="415600" y="1023800"/>
            <a:ext cx="11360800" cy="45552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SzPts val="1800"/>
              <a:buFont typeface="Roboto"/>
              <a:buChar char="●"/>
              <a:defRPr>
                <a:latin typeface="Roboto"/>
                <a:ea typeface="Roboto"/>
                <a:cs typeface="Roboto"/>
                <a:sym typeface="Roboto"/>
              </a:defRPr>
            </a:lvl1pPr>
            <a:lvl2pPr marL="1219170" lvl="1" indent="-423323" algn="l" rtl="0">
              <a:lnSpc>
                <a:spcPct val="115000"/>
              </a:lnSpc>
              <a:spcBef>
                <a:spcPts val="2133"/>
              </a:spcBef>
              <a:spcAft>
                <a:spcPts val="0"/>
              </a:spcAft>
              <a:buSzPts val="1400"/>
              <a:buFont typeface="Roboto"/>
              <a:buChar char="○"/>
              <a:defRPr>
                <a:latin typeface="Roboto"/>
                <a:ea typeface="Roboto"/>
                <a:cs typeface="Roboto"/>
                <a:sym typeface="Roboto"/>
              </a:defRPr>
            </a:lvl2pPr>
            <a:lvl3pPr marL="1828754" lvl="2" indent="-423323" algn="l" rtl="0">
              <a:lnSpc>
                <a:spcPct val="115000"/>
              </a:lnSpc>
              <a:spcBef>
                <a:spcPts val="2133"/>
              </a:spcBef>
              <a:spcAft>
                <a:spcPts val="0"/>
              </a:spcAft>
              <a:buSzPts val="1400"/>
              <a:buFont typeface="Roboto"/>
              <a:buChar char="■"/>
              <a:defRPr>
                <a:latin typeface="Roboto"/>
                <a:ea typeface="Roboto"/>
                <a:cs typeface="Roboto"/>
                <a:sym typeface="Roboto"/>
              </a:defRPr>
            </a:lvl3pPr>
            <a:lvl4pPr marL="2438339" lvl="3" indent="-423323" algn="l" rtl="0">
              <a:lnSpc>
                <a:spcPct val="115000"/>
              </a:lnSpc>
              <a:spcBef>
                <a:spcPts val="2133"/>
              </a:spcBef>
              <a:spcAft>
                <a:spcPts val="0"/>
              </a:spcAft>
              <a:buSzPts val="1400"/>
              <a:buFont typeface="Roboto"/>
              <a:buChar char="●"/>
              <a:defRPr>
                <a:latin typeface="Roboto"/>
                <a:ea typeface="Roboto"/>
                <a:cs typeface="Roboto"/>
                <a:sym typeface="Roboto"/>
              </a:defRPr>
            </a:lvl4pPr>
            <a:lvl5pPr marL="3047924" lvl="4" indent="-423323" algn="l" rtl="0">
              <a:lnSpc>
                <a:spcPct val="115000"/>
              </a:lnSpc>
              <a:spcBef>
                <a:spcPts val="2133"/>
              </a:spcBef>
              <a:spcAft>
                <a:spcPts val="0"/>
              </a:spcAft>
              <a:buSzPts val="1400"/>
              <a:buFont typeface="Roboto"/>
              <a:buChar char="○"/>
              <a:defRPr>
                <a:latin typeface="Roboto"/>
                <a:ea typeface="Roboto"/>
                <a:cs typeface="Roboto"/>
                <a:sym typeface="Roboto"/>
              </a:defRPr>
            </a:lvl5pPr>
            <a:lvl6pPr marL="3657509" lvl="5" indent="-423323" algn="l" rtl="0">
              <a:lnSpc>
                <a:spcPct val="115000"/>
              </a:lnSpc>
              <a:spcBef>
                <a:spcPts val="2133"/>
              </a:spcBef>
              <a:spcAft>
                <a:spcPts val="0"/>
              </a:spcAft>
              <a:buSzPts val="1400"/>
              <a:buFont typeface="Roboto"/>
              <a:buChar char="■"/>
              <a:defRPr>
                <a:latin typeface="Roboto"/>
                <a:ea typeface="Roboto"/>
                <a:cs typeface="Roboto"/>
                <a:sym typeface="Roboto"/>
              </a:defRPr>
            </a:lvl6pPr>
            <a:lvl7pPr marL="4267093" lvl="6" indent="-423323" algn="l" rtl="0">
              <a:lnSpc>
                <a:spcPct val="115000"/>
              </a:lnSpc>
              <a:spcBef>
                <a:spcPts val="2133"/>
              </a:spcBef>
              <a:spcAft>
                <a:spcPts val="0"/>
              </a:spcAft>
              <a:buSzPts val="1400"/>
              <a:buFont typeface="Roboto"/>
              <a:buChar char="●"/>
              <a:defRPr>
                <a:latin typeface="Roboto"/>
                <a:ea typeface="Roboto"/>
                <a:cs typeface="Roboto"/>
                <a:sym typeface="Roboto"/>
              </a:defRPr>
            </a:lvl7pPr>
            <a:lvl8pPr marL="4876678" lvl="7" indent="-423323" algn="l" rtl="0">
              <a:lnSpc>
                <a:spcPct val="115000"/>
              </a:lnSpc>
              <a:spcBef>
                <a:spcPts val="2133"/>
              </a:spcBef>
              <a:spcAft>
                <a:spcPts val="0"/>
              </a:spcAft>
              <a:buSzPts val="1400"/>
              <a:buFont typeface="Roboto"/>
              <a:buChar char="○"/>
              <a:defRPr>
                <a:latin typeface="Roboto"/>
                <a:ea typeface="Roboto"/>
                <a:cs typeface="Roboto"/>
                <a:sym typeface="Roboto"/>
              </a:defRPr>
            </a:lvl8pPr>
            <a:lvl9pPr marL="5486263" lvl="8" indent="-423323" algn="l" rtl="0">
              <a:lnSpc>
                <a:spcPct val="115000"/>
              </a:lnSpc>
              <a:spcBef>
                <a:spcPts val="2133"/>
              </a:spcBef>
              <a:spcAft>
                <a:spcPts val="2133"/>
              </a:spcAft>
              <a:buSzPts val="1400"/>
              <a:buFont typeface="Roboto"/>
              <a:buChar char="■"/>
              <a:defRPr>
                <a:latin typeface="Roboto"/>
                <a:ea typeface="Roboto"/>
                <a:cs typeface="Roboto"/>
                <a:sym typeface="Roboto"/>
              </a:defRPr>
            </a:lvl9pPr>
          </a:lstStyle>
          <a:p>
            <a:endParaRPr/>
          </a:p>
        </p:txBody>
      </p:sp>
      <p:sp>
        <p:nvSpPr>
          <p:cNvPr id="83" name="Google Shape;83;p15"/>
          <p:cNvSpPr txBox="1">
            <a:spLocks noGrp="1"/>
          </p:cNvSpPr>
          <p:nvPr>
            <p:ph type="sldNum" idx="12"/>
          </p:nvPr>
        </p:nvSpPr>
        <p:spPr>
          <a:xfrm>
            <a:off x="11409045" y="60283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9pPr>
          </a:lstStyle>
          <a:p>
            <a:fld id="{00000000-1234-1234-1234-123412341234}" type="slidenum">
              <a:rPr lang="en" smtClean="0"/>
              <a:pPr/>
              <a:t>‹#›</a:t>
            </a:fld>
            <a:endParaRPr lang="en"/>
          </a:p>
        </p:txBody>
      </p:sp>
      <p:sp>
        <p:nvSpPr>
          <p:cNvPr id="84" name="Google Shape;84;p15"/>
          <p:cNvSpPr txBox="1"/>
          <p:nvPr/>
        </p:nvSpPr>
        <p:spPr>
          <a:xfrm>
            <a:off x="4211723" y="6175223"/>
            <a:ext cx="3768400" cy="2668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 sz="933" b="1" i="1" u="none" strike="noStrike" cap="none">
                <a:solidFill>
                  <a:srgbClr val="777777"/>
                </a:solidFill>
                <a:latin typeface="Roboto"/>
                <a:ea typeface="Roboto"/>
                <a:cs typeface="Roboto"/>
                <a:sym typeface="Roboto"/>
              </a:rPr>
              <a:t>Copyright 2019-202</a:t>
            </a:r>
            <a:r>
              <a:rPr lang="en" sz="933" b="1" i="1">
                <a:solidFill>
                  <a:srgbClr val="777777"/>
                </a:solidFill>
                <a:latin typeface="Roboto"/>
                <a:ea typeface="Roboto"/>
                <a:cs typeface="Roboto"/>
                <a:sym typeface="Roboto"/>
              </a:rPr>
              <a:t>1</a:t>
            </a:r>
            <a:r>
              <a:rPr lang="en" sz="933" b="1" i="1" u="none" strike="noStrike" cap="none">
                <a:solidFill>
                  <a:srgbClr val="777777"/>
                </a:solidFill>
                <a:latin typeface="Roboto"/>
                <a:ea typeface="Roboto"/>
                <a:cs typeface="Roboto"/>
                <a:sym typeface="Roboto"/>
              </a:rPr>
              <a:t> FinOps Foundation – All rights reserved.</a:t>
            </a:r>
            <a:endParaRPr sz="2400">
              <a:latin typeface="Roboto"/>
              <a:ea typeface="Roboto"/>
              <a:cs typeface="Roboto"/>
              <a:sym typeface="Roboto"/>
            </a:endParaRPr>
          </a:p>
        </p:txBody>
      </p:sp>
    </p:spTree>
    <p:extLst>
      <p:ext uri="{BB962C8B-B14F-4D97-AF65-F5344CB8AC3E}">
        <p14:creationId xmlns:p14="http://schemas.microsoft.com/office/powerpoint/2010/main" val="394691925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Title and body 4">
  <p:cSld name="Title and body 4">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Font typeface="Roboto"/>
              <a:buNone/>
              <a:defRPr>
                <a:latin typeface="Roboto"/>
                <a:ea typeface="Roboto"/>
                <a:cs typeface="Roboto"/>
                <a:sym typeface="Roboto"/>
              </a:defRPr>
            </a:lvl1pPr>
            <a:lvl2pPr lvl="1" algn="l" rtl="0">
              <a:lnSpc>
                <a:spcPct val="100000"/>
              </a:lnSpc>
              <a:spcBef>
                <a:spcPts val="0"/>
              </a:spcBef>
              <a:spcAft>
                <a:spcPts val="0"/>
              </a:spcAft>
              <a:buSzPts val="2800"/>
              <a:buFont typeface="Roboto"/>
              <a:buNone/>
              <a:defRPr>
                <a:latin typeface="Roboto"/>
                <a:ea typeface="Roboto"/>
                <a:cs typeface="Roboto"/>
                <a:sym typeface="Roboto"/>
              </a:defRPr>
            </a:lvl2pPr>
            <a:lvl3pPr lvl="2" algn="l" rtl="0">
              <a:lnSpc>
                <a:spcPct val="100000"/>
              </a:lnSpc>
              <a:spcBef>
                <a:spcPts val="0"/>
              </a:spcBef>
              <a:spcAft>
                <a:spcPts val="0"/>
              </a:spcAft>
              <a:buSzPts val="2800"/>
              <a:buFont typeface="Roboto"/>
              <a:buNone/>
              <a:defRPr>
                <a:latin typeface="Roboto"/>
                <a:ea typeface="Roboto"/>
                <a:cs typeface="Roboto"/>
                <a:sym typeface="Roboto"/>
              </a:defRPr>
            </a:lvl3pPr>
            <a:lvl4pPr lvl="3" algn="l" rtl="0">
              <a:lnSpc>
                <a:spcPct val="100000"/>
              </a:lnSpc>
              <a:spcBef>
                <a:spcPts val="0"/>
              </a:spcBef>
              <a:spcAft>
                <a:spcPts val="0"/>
              </a:spcAft>
              <a:buSzPts val="2800"/>
              <a:buFont typeface="Roboto"/>
              <a:buNone/>
              <a:defRPr>
                <a:latin typeface="Roboto"/>
                <a:ea typeface="Roboto"/>
                <a:cs typeface="Roboto"/>
                <a:sym typeface="Roboto"/>
              </a:defRPr>
            </a:lvl4pPr>
            <a:lvl5pPr lvl="4" algn="l" rtl="0">
              <a:lnSpc>
                <a:spcPct val="100000"/>
              </a:lnSpc>
              <a:spcBef>
                <a:spcPts val="0"/>
              </a:spcBef>
              <a:spcAft>
                <a:spcPts val="0"/>
              </a:spcAft>
              <a:buSzPts val="2800"/>
              <a:buFont typeface="Roboto"/>
              <a:buNone/>
              <a:defRPr>
                <a:latin typeface="Roboto"/>
                <a:ea typeface="Roboto"/>
                <a:cs typeface="Roboto"/>
                <a:sym typeface="Roboto"/>
              </a:defRPr>
            </a:lvl5pPr>
            <a:lvl6pPr lvl="5" algn="l" rtl="0">
              <a:lnSpc>
                <a:spcPct val="100000"/>
              </a:lnSpc>
              <a:spcBef>
                <a:spcPts val="0"/>
              </a:spcBef>
              <a:spcAft>
                <a:spcPts val="0"/>
              </a:spcAft>
              <a:buSzPts val="2800"/>
              <a:buFont typeface="Roboto"/>
              <a:buNone/>
              <a:defRPr>
                <a:latin typeface="Roboto"/>
                <a:ea typeface="Roboto"/>
                <a:cs typeface="Roboto"/>
                <a:sym typeface="Roboto"/>
              </a:defRPr>
            </a:lvl6pPr>
            <a:lvl7pPr lvl="6" algn="l" rtl="0">
              <a:lnSpc>
                <a:spcPct val="100000"/>
              </a:lnSpc>
              <a:spcBef>
                <a:spcPts val="0"/>
              </a:spcBef>
              <a:spcAft>
                <a:spcPts val="0"/>
              </a:spcAft>
              <a:buSzPts val="2800"/>
              <a:buFont typeface="Roboto"/>
              <a:buNone/>
              <a:defRPr>
                <a:latin typeface="Roboto"/>
                <a:ea typeface="Roboto"/>
                <a:cs typeface="Roboto"/>
                <a:sym typeface="Roboto"/>
              </a:defRPr>
            </a:lvl7pPr>
            <a:lvl8pPr lvl="7" algn="l" rtl="0">
              <a:lnSpc>
                <a:spcPct val="100000"/>
              </a:lnSpc>
              <a:spcBef>
                <a:spcPts val="0"/>
              </a:spcBef>
              <a:spcAft>
                <a:spcPts val="0"/>
              </a:spcAft>
              <a:buSzPts val="2800"/>
              <a:buFont typeface="Roboto"/>
              <a:buNone/>
              <a:defRPr>
                <a:latin typeface="Roboto"/>
                <a:ea typeface="Roboto"/>
                <a:cs typeface="Roboto"/>
                <a:sym typeface="Roboto"/>
              </a:defRPr>
            </a:lvl8pPr>
            <a:lvl9pPr lvl="8" algn="l" rtl="0">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87" name="Google Shape;87;p1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SzPts val="1800"/>
              <a:buFont typeface="Roboto"/>
              <a:buChar char="●"/>
              <a:defRPr>
                <a:latin typeface="Roboto"/>
                <a:ea typeface="Roboto"/>
                <a:cs typeface="Roboto"/>
                <a:sym typeface="Roboto"/>
              </a:defRPr>
            </a:lvl1pPr>
            <a:lvl2pPr marL="1219170" lvl="1" indent="-423323" algn="l" rtl="0">
              <a:lnSpc>
                <a:spcPct val="115000"/>
              </a:lnSpc>
              <a:spcBef>
                <a:spcPts val="2133"/>
              </a:spcBef>
              <a:spcAft>
                <a:spcPts val="0"/>
              </a:spcAft>
              <a:buSzPts val="1400"/>
              <a:buFont typeface="Roboto"/>
              <a:buChar char="○"/>
              <a:defRPr>
                <a:latin typeface="Roboto"/>
                <a:ea typeface="Roboto"/>
                <a:cs typeface="Roboto"/>
                <a:sym typeface="Roboto"/>
              </a:defRPr>
            </a:lvl2pPr>
            <a:lvl3pPr marL="1828754" lvl="2" indent="-423323" algn="l" rtl="0">
              <a:lnSpc>
                <a:spcPct val="115000"/>
              </a:lnSpc>
              <a:spcBef>
                <a:spcPts val="2133"/>
              </a:spcBef>
              <a:spcAft>
                <a:spcPts val="0"/>
              </a:spcAft>
              <a:buSzPts val="1400"/>
              <a:buFont typeface="Roboto"/>
              <a:buChar char="■"/>
              <a:defRPr>
                <a:latin typeface="Roboto"/>
                <a:ea typeface="Roboto"/>
                <a:cs typeface="Roboto"/>
                <a:sym typeface="Roboto"/>
              </a:defRPr>
            </a:lvl3pPr>
            <a:lvl4pPr marL="2438339" lvl="3" indent="-423323" algn="l" rtl="0">
              <a:lnSpc>
                <a:spcPct val="115000"/>
              </a:lnSpc>
              <a:spcBef>
                <a:spcPts val="2133"/>
              </a:spcBef>
              <a:spcAft>
                <a:spcPts val="0"/>
              </a:spcAft>
              <a:buSzPts val="1400"/>
              <a:buFont typeface="Roboto"/>
              <a:buChar char="●"/>
              <a:defRPr>
                <a:latin typeface="Roboto"/>
                <a:ea typeface="Roboto"/>
                <a:cs typeface="Roboto"/>
                <a:sym typeface="Roboto"/>
              </a:defRPr>
            </a:lvl4pPr>
            <a:lvl5pPr marL="3047924" lvl="4" indent="-423323" algn="l" rtl="0">
              <a:lnSpc>
                <a:spcPct val="115000"/>
              </a:lnSpc>
              <a:spcBef>
                <a:spcPts val="2133"/>
              </a:spcBef>
              <a:spcAft>
                <a:spcPts val="0"/>
              </a:spcAft>
              <a:buSzPts val="1400"/>
              <a:buFont typeface="Roboto"/>
              <a:buChar char="○"/>
              <a:defRPr>
                <a:latin typeface="Roboto"/>
                <a:ea typeface="Roboto"/>
                <a:cs typeface="Roboto"/>
                <a:sym typeface="Roboto"/>
              </a:defRPr>
            </a:lvl5pPr>
            <a:lvl6pPr marL="3657509" lvl="5" indent="-423323" algn="l" rtl="0">
              <a:lnSpc>
                <a:spcPct val="115000"/>
              </a:lnSpc>
              <a:spcBef>
                <a:spcPts val="2133"/>
              </a:spcBef>
              <a:spcAft>
                <a:spcPts val="0"/>
              </a:spcAft>
              <a:buSzPts val="1400"/>
              <a:buFont typeface="Roboto"/>
              <a:buChar char="■"/>
              <a:defRPr>
                <a:latin typeface="Roboto"/>
                <a:ea typeface="Roboto"/>
                <a:cs typeface="Roboto"/>
                <a:sym typeface="Roboto"/>
              </a:defRPr>
            </a:lvl6pPr>
            <a:lvl7pPr marL="4267093" lvl="6" indent="-423323" algn="l" rtl="0">
              <a:lnSpc>
                <a:spcPct val="115000"/>
              </a:lnSpc>
              <a:spcBef>
                <a:spcPts val="2133"/>
              </a:spcBef>
              <a:spcAft>
                <a:spcPts val="0"/>
              </a:spcAft>
              <a:buSzPts val="1400"/>
              <a:buFont typeface="Roboto"/>
              <a:buChar char="●"/>
              <a:defRPr>
                <a:latin typeface="Roboto"/>
                <a:ea typeface="Roboto"/>
                <a:cs typeface="Roboto"/>
                <a:sym typeface="Roboto"/>
              </a:defRPr>
            </a:lvl7pPr>
            <a:lvl8pPr marL="4876678" lvl="7" indent="-423323" algn="l" rtl="0">
              <a:lnSpc>
                <a:spcPct val="115000"/>
              </a:lnSpc>
              <a:spcBef>
                <a:spcPts val="2133"/>
              </a:spcBef>
              <a:spcAft>
                <a:spcPts val="0"/>
              </a:spcAft>
              <a:buSzPts val="1400"/>
              <a:buFont typeface="Roboto"/>
              <a:buChar char="○"/>
              <a:defRPr>
                <a:latin typeface="Roboto"/>
                <a:ea typeface="Roboto"/>
                <a:cs typeface="Roboto"/>
                <a:sym typeface="Roboto"/>
              </a:defRPr>
            </a:lvl8pPr>
            <a:lvl9pPr marL="5486263" lvl="8" indent="-423323" algn="l" rtl="0">
              <a:lnSpc>
                <a:spcPct val="115000"/>
              </a:lnSpc>
              <a:spcBef>
                <a:spcPts val="2133"/>
              </a:spcBef>
              <a:spcAft>
                <a:spcPts val="2133"/>
              </a:spcAft>
              <a:buSzPts val="1400"/>
              <a:buFont typeface="Roboto"/>
              <a:buChar char="■"/>
              <a:defRPr>
                <a:latin typeface="Roboto"/>
                <a:ea typeface="Roboto"/>
                <a:cs typeface="Roboto"/>
                <a:sym typeface="Roboto"/>
              </a:defRPr>
            </a:lvl9pPr>
          </a:lstStyle>
          <a:p>
            <a:endParaRPr/>
          </a:p>
        </p:txBody>
      </p:sp>
      <p:sp>
        <p:nvSpPr>
          <p:cNvPr id="88" name="Google Shape;88;p16"/>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9pPr>
          </a:lstStyle>
          <a:p>
            <a:fld id="{00000000-1234-1234-1234-123412341234}" type="slidenum">
              <a:rPr lang="en" smtClean="0"/>
              <a:pPr/>
              <a:t>‹#›</a:t>
            </a:fld>
            <a:endParaRPr lang="en"/>
          </a:p>
        </p:txBody>
      </p:sp>
      <p:sp>
        <p:nvSpPr>
          <p:cNvPr id="89" name="Google Shape;89;p16"/>
          <p:cNvSpPr txBox="1"/>
          <p:nvPr/>
        </p:nvSpPr>
        <p:spPr>
          <a:xfrm>
            <a:off x="4211723" y="6480023"/>
            <a:ext cx="3768400" cy="2668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 sz="933" b="1" i="1" u="none" strike="noStrike" cap="none">
                <a:solidFill>
                  <a:srgbClr val="777777"/>
                </a:solidFill>
                <a:latin typeface="Roboto"/>
                <a:ea typeface="Roboto"/>
                <a:cs typeface="Roboto"/>
                <a:sym typeface="Roboto"/>
              </a:rPr>
              <a:t>Copyright 2019-202</a:t>
            </a:r>
            <a:r>
              <a:rPr lang="en" sz="933" b="1" i="1">
                <a:solidFill>
                  <a:srgbClr val="777777"/>
                </a:solidFill>
                <a:latin typeface="Roboto"/>
                <a:ea typeface="Roboto"/>
                <a:cs typeface="Roboto"/>
                <a:sym typeface="Roboto"/>
              </a:rPr>
              <a:t>1</a:t>
            </a:r>
            <a:r>
              <a:rPr lang="en" sz="933" b="1" i="1" u="none" strike="noStrike" cap="none">
                <a:solidFill>
                  <a:srgbClr val="777777"/>
                </a:solidFill>
                <a:latin typeface="Roboto"/>
                <a:ea typeface="Roboto"/>
                <a:cs typeface="Roboto"/>
                <a:sym typeface="Roboto"/>
              </a:rPr>
              <a:t> FinOps Foundation – All rights reserved.</a:t>
            </a:r>
            <a:endParaRPr sz="2400">
              <a:latin typeface="Roboto"/>
              <a:ea typeface="Roboto"/>
              <a:cs typeface="Roboto"/>
              <a:sym typeface="Roboto"/>
            </a:endParaRPr>
          </a:p>
        </p:txBody>
      </p:sp>
      <p:pic>
        <p:nvPicPr>
          <p:cNvPr id="90" name="Google Shape;90;p16"/>
          <p:cNvPicPr preferRelativeResize="0"/>
          <p:nvPr/>
        </p:nvPicPr>
        <p:blipFill>
          <a:blip r:embed="rId2">
            <a:alphaModFix/>
          </a:blip>
          <a:stretch>
            <a:fillRect/>
          </a:stretch>
        </p:blipFill>
        <p:spPr>
          <a:xfrm>
            <a:off x="274151" y="6289301"/>
            <a:ext cx="1247671" cy="330468"/>
          </a:xfrm>
          <a:prstGeom prst="rect">
            <a:avLst/>
          </a:prstGeom>
          <a:noFill/>
          <a:ln>
            <a:noFill/>
          </a:ln>
        </p:spPr>
      </p:pic>
    </p:spTree>
    <p:extLst>
      <p:ext uri="{BB962C8B-B14F-4D97-AF65-F5344CB8AC3E}">
        <p14:creationId xmlns:p14="http://schemas.microsoft.com/office/powerpoint/2010/main" val="204812853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rgbClr val="2D3F50"/>
        </a:solidFill>
        <a:effectLst/>
      </p:bgPr>
    </p:bg>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93" name="Google Shape;93;p17"/>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rtl="0">
              <a:lnSpc>
                <a:spcPct val="115000"/>
              </a:lnSpc>
              <a:spcBef>
                <a:spcPts val="0"/>
              </a:spcBef>
              <a:spcAft>
                <a:spcPts val="0"/>
              </a:spcAft>
              <a:buClr>
                <a:srgbClr val="FFFFFF"/>
              </a:buClr>
              <a:buSzPts val="1400"/>
              <a:buFont typeface="Roboto"/>
              <a:buChar char="●"/>
              <a:defRPr sz="1867">
                <a:solidFill>
                  <a:srgbClr val="FFFFFF"/>
                </a:solidFill>
                <a:latin typeface="Roboto"/>
                <a:ea typeface="Roboto"/>
                <a:cs typeface="Roboto"/>
                <a:sym typeface="Roboto"/>
              </a:defRPr>
            </a:lvl1pPr>
            <a:lvl2pPr marL="1219170" lvl="1" indent="-406390" algn="l" rtl="0">
              <a:lnSpc>
                <a:spcPct val="115000"/>
              </a:lnSpc>
              <a:spcBef>
                <a:spcPts val="2133"/>
              </a:spcBef>
              <a:spcAft>
                <a:spcPts val="0"/>
              </a:spcAft>
              <a:buClr>
                <a:srgbClr val="FFFFFF"/>
              </a:buClr>
              <a:buSzPts val="1200"/>
              <a:buFont typeface="Roboto"/>
              <a:buChar char="○"/>
              <a:defRPr sz="1600">
                <a:solidFill>
                  <a:srgbClr val="FFFFFF"/>
                </a:solidFill>
                <a:latin typeface="Roboto"/>
                <a:ea typeface="Roboto"/>
                <a:cs typeface="Roboto"/>
                <a:sym typeface="Roboto"/>
              </a:defRPr>
            </a:lvl2pPr>
            <a:lvl3pPr marL="1828754" lvl="2" indent="-406390" algn="l" rtl="0">
              <a:lnSpc>
                <a:spcPct val="115000"/>
              </a:lnSpc>
              <a:spcBef>
                <a:spcPts val="2133"/>
              </a:spcBef>
              <a:spcAft>
                <a:spcPts val="0"/>
              </a:spcAft>
              <a:buClr>
                <a:srgbClr val="FFFFFF"/>
              </a:buClr>
              <a:buSzPts val="1200"/>
              <a:buFont typeface="Roboto"/>
              <a:buChar char="■"/>
              <a:defRPr sz="1600">
                <a:solidFill>
                  <a:srgbClr val="FFFFFF"/>
                </a:solidFill>
                <a:latin typeface="Roboto"/>
                <a:ea typeface="Roboto"/>
                <a:cs typeface="Roboto"/>
                <a:sym typeface="Roboto"/>
              </a:defRPr>
            </a:lvl3pPr>
            <a:lvl4pPr marL="2438339" lvl="3" indent="-406390" algn="l" rtl="0">
              <a:lnSpc>
                <a:spcPct val="115000"/>
              </a:lnSpc>
              <a:spcBef>
                <a:spcPts val="2133"/>
              </a:spcBef>
              <a:spcAft>
                <a:spcPts val="0"/>
              </a:spcAft>
              <a:buClr>
                <a:srgbClr val="FFFFFF"/>
              </a:buClr>
              <a:buSzPts val="1200"/>
              <a:buFont typeface="Roboto"/>
              <a:buChar char="●"/>
              <a:defRPr sz="1600">
                <a:solidFill>
                  <a:srgbClr val="FFFFFF"/>
                </a:solidFill>
                <a:latin typeface="Roboto"/>
                <a:ea typeface="Roboto"/>
                <a:cs typeface="Roboto"/>
                <a:sym typeface="Roboto"/>
              </a:defRPr>
            </a:lvl4pPr>
            <a:lvl5pPr marL="3047924" lvl="4" indent="-406390" algn="l" rtl="0">
              <a:lnSpc>
                <a:spcPct val="115000"/>
              </a:lnSpc>
              <a:spcBef>
                <a:spcPts val="2133"/>
              </a:spcBef>
              <a:spcAft>
                <a:spcPts val="0"/>
              </a:spcAft>
              <a:buClr>
                <a:srgbClr val="FFFFFF"/>
              </a:buClr>
              <a:buSzPts val="1200"/>
              <a:buFont typeface="Roboto"/>
              <a:buChar char="○"/>
              <a:defRPr sz="1600">
                <a:solidFill>
                  <a:srgbClr val="FFFFFF"/>
                </a:solidFill>
                <a:latin typeface="Roboto"/>
                <a:ea typeface="Roboto"/>
                <a:cs typeface="Roboto"/>
                <a:sym typeface="Roboto"/>
              </a:defRPr>
            </a:lvl5pPr>
            <a:lvl6pPr marL="3657509" lvl="5" indent="-406390" algn="l" rtl="0">
              <a:lnSpc>
                <a:spcPct val="115000"/>
              </a:lnSpc>
              <a:spcBef>
                <a:spcPts val="2133"/>
              </a:spcBef>
              <a:spcAft>
                <a:spcPts val="0"/>
              </a:spcAft>
              <a:buClr>
                <a:srgbClr val="FFFFFF"/>
              </a:buClr>
              <a:buSzPts val="1200"/>
              <a:buFont typeface="Roboto"/>
              <a:buChar char="■"/>
              <a:defRPr sz="1600">
                <a:solidFill>
                  <a:srgbClr val="FFFFFF"/>
                </a:solidFill>
                <a:latin typeface="Roboto"/>
                <a:ea typeface="Roboto"/>
                <a:cs typeface="Roboto"/>
                <a:sym typeface="Roboto"/>
              </a:defRPr>
            </a:lvl6pPr>
            <a:lvl7pPr marL="4267093" lvl="6" indent="-406390" algn="l" rtl="0">
              <a:lnSpc>
                <a:spcPct val="115000"/>
              </a:lnSpc>
              <a:spcBef>
                <a:spcPts val="2133"/>
              </a:spcBef>
              <a:spcAft>
                <a:spcPts val="0"/>
              </a:spcAft>
              <a:buClr>
                <a:srgbClr val="FFFFFF"/>
              </a:buClr>
              <a:buSzPts val="1200"/>
              <a:buFont typeface="Roboto"/>
              <a:buChar char="●"/>
              <a:defRPr sz="1600">
                <a:solidFill>
                  <a:srgbClr val="FFFFFF"/>
                </a:solidFill>
                <a:latin typeface="Roboto"/>
                <a:ea typeface="Roboto"/>
                <a:cs typeface="Roboto"/>
                <a:sym typeface="Roboto"/>
              </a:defRPr>
            </a:lvl7pPr>
            <a:lvl8pPr marL="4876678" lvl="7" indent="-406390" algn="l" rtl="0">
              <a:lnSpc>
                <a:spcPct val="115000"/>
              </a:lnSpc>
              <a:spcBef>
                <a:spcPts val="2133"/>
              </a:spcBef>
              <a:spcAft>
                <a:spcPts val="0"/>
              </a:spcAft>
              <a:buClr>
                <a:srgbClr val="FFFFFF"/>
              </a:buClr>
              <a:buSzPts val="1200"/>
              <a:buFont typeface="Roboto"/>
              <a:buChar char="○"/>
              <a:defRPr sz="1600">
                <a:solidFill>
                  <a:srgbClr val="FFFFFF"/>
                </a:solidFill>
                <a:latin typeface="Roboto"/>
                <a:ea typeface="Roboto"/>
                <a:cs typeface="Roboto"/>
                <a:sym typeface="Roboto"/>
              </a:defRPr>
            </a:lvl8pPr>
            <a:lvl9pPr marL="5486263" lvl="8" indent="-406390" algn="l" rtl="0">
              <a:lnSpc>
                <a:spcPct val="115000"/>
              </a:lnSpc>
              <a:spcBef>
                <a:spcPts val="2133"/>
              </a:spcBef>
              <a:spcAft>
                <a:spcPts val="2133"/>
              </a:spcAft>
              <a:buClr>
                <a:srgbClr val="FFFFFF"/>
              </a:buClr>
              <a:buSzPts val="1200"/>
              <a:buFont typeface="Roboto"/>
              <a:buChar char="■"/>
              <a:defRPr sz="1600">
                <a:solidFill>
                  <a:srgbClr val="FFFFFF"/>
                </a:solidFill>
                <a:latin typeface="Roboto"/>
                <a:ea typeface="Roboto"/>
                <a:cs typeface="Roboto"/>
                <a:sym typeface="Roboto"/>
              </a:defRPr>
            </a:lvl9pPr>
          </a:lstStyle>
          <a:p>
            <a:endParaRPr/>
          </a:p>
        </p:txBody>
      </p:sp>
      <p:sp>
        <p:nvSpPr>
          <p:cNvPr id="94" name="Google Shape;94;p17"/>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rtl="0">
              <a:lnSpc>
                <a:spcPct val="115000"/>
              </a:lnSpc>
              <a:spcBef>
                <a:spcPts val="0"/>
              </a:spcBef>
              <a:spcAft>
                <a:spcPts val="0"/>
              </a:spcAft>
              <a:buClr>
                <a:srgbClr val="FFFFFF"/>
              </a:buClr>
              <a:buSzPts val="1400"/>
              <a:buChar char="●"/>
              <a:defRPr sz="1867">
                <a:solidFill>
                  <a:srgbClr val="FFFFFF"/>
                </a:solidFill>
              </a:defRPr>
            </a:lvl1pPr>
            <a:lvl2pPr marL="1219170" lvl="1" indent="-406390" algn="l" rtl="0">
              <a:lnSpc>
                <a:spcPct val="115000"/>
              </a:lnSpc>
              <a:spcBef>
                <a:spcPts val="2133"/>
              </a:spcBef>
              <a:spcAft>
                <a:spcPts val="0"/>
              </a:spcAft>
              <a:buClr>
                <a:srgbClr val="FFFFFF"/>
              </a:buClr>
              <a:buSzPts val="1200"/>
              <a:buChar char="○"/>
              <a:defRPr sz="1600">
                <a:solidFill>
                  <a:srgbClr val="FFFFFF"/>
                </a:solidFill>
              </a:defRPr>
            </a:lvl2pPr>
            <a:lvl3pPr marL="1828754" lvl="2" indent="-406390" algn="l" rtl="0">
              <a:lnSpc>
                <a:spcPct val="115000"/>
              </a:lnSpc>
              <a:spcBef>
                <a:spcPts val="2133"/>
              </a:spcBef>
              <a:spcAft>
                <a:spcPts val="0"/>
              </a:spcAft>
              <a:buClr>
                <a:srgbClr val="FFFFFF"/>
              </a:buClr>
              <a:buSzPts val="1200"/>
              <a:buChar char="■"/>
              <a:defRPr sz="1600">
                <a:solidFill>
                  <a:srgbClr val="FFFFFF"/>
                </a:solidFill>
              </a:defRPr>
            </a:lvl3pPr>
            <a:lvl4pPr marL="2438339" lvl="3" indent="-406390" algn="l" rtl="0">
              <a:lnSpc>
                <a:spcPct val="115000"/>
              </a:lnSpc>
              <a:spcBef>
                <a:spcPts val="2133"/>
              </a:spcBef>
              <a:spcAft>
                <a:spcPts val="0"/>
              </a:spcAft>
              <a:buClr>
                <a:srgbClr val="FFFFFF"/>
              </a:buClr>
              <a:buSzPts val="1200"/>
              <a:buChar char="●"/>
              <a:defRPr sz="1600">
                <a:solidFill>
                  <a:srgbClr val="FFFFFF"/>
                </a:solidFill>
              </a:defRPr>
            </a:lvl4pPr>
            <a:lvl5pPr marL="3047924" lvl="4" indent="-406390" algn="l" rtl="0">
              <a:lnSpc>
                <a:spcPct val="115000"/>
              </a:lnSpc>
              <a:spcBef>
                <a:spcPts val="2133"/>
              </a:spcBef>
              <a:spcAft>
                <a:spcPts val="0"/>
              </a:spcAft>
              <a:buClr>
                <a:srgbClr val="FFFFFF"/>
              </a:buClr>
              <a:buSzPts val="1200"/>
              <a:buChar char="○"/>
              <a:defRPr sz="1600">
                <a:solidFill>
                  <a:srgbClr val="FFFFFF"/>
                </a:solidFill>
              </a:defRPr>
            </a:lvl5pPr>
            <a:lvl6pPr marL="3657509" lvl="5" indent="-406390" algn="l" rtl="0">
              <a:lnSpc>
                <a:spcPct val="115000"/>
              </a:lnSpc>
              <a:spcBef>
                <a:spcPts val="2133"/>
              </a:spcBef>
              <a:spcAft>
                <a:spcPts val="0"/>
              </a:spcAft>
              <a:buClr>
                <a:srgbClr val="FFFFFF"/>
              </a:buClr>
              <a:buSzPts val="1200"/>
              <a:buChar char="■"/>
              <a:defRPr sz="1600">
                <a:solidFill>
                  <a:srgbClr val="FFFFFF"/>
                </a:solidFill>
              </a:defRPr>
            </a:lvl6pPr>
            <a:lvl7pPr marL="4267093" lvl="6" indent="-406390" algn="l" rtl="0">
              <a:lnSpc>
                <a:spcPct val="115000"/>
              </a:lnSpc>
              <a:spcBef>
                <a:spcPts val="2133"/>
              </a:spcBef>
              <a:spcAft>
                <a:spcPts val="0"/>
              </a:spcAft>
              <a:buClr>
                <a:srgbClr val="FFFFFF"/>
              </a:buClr>
              <a:buSzPts val="1200"/>
              <a:buChar char="●"/>
              <a:defRPr sz="1600">
                <a:solidFill>
                  <a:srgbClr val="FFFFFF"/>
                </a:solidFill>
              </a:defRPr>
            </a:lvl7pPr>
            <a:lvl8pPr marL="4876678" lvl="7" indent="-406390" algn="l" rtl="0">
              <a:lnSpc>
                <a:spcPct val="115000"/>
              </a:lnSpc>
              <a:spcBef>
                <a:spcPts val="2133"/>
              </a:spcBef>
              <a:spcAft>
                <a:spcPts val="0"/>
              </a:spcAft>
              <a:buClr>
                <a:srgbClr val="FFFFFF"/>
              </a:buClr>
              <a:buSzPts val="1200"/>
              <a:buChar char="○"/>
              <a:defRPr sz="1600">
                <a:solidFill>
                  <a:srgbClr val="FFFFFF"/>
                </a:solidFill>
              </a:defRPr>
            </a:lvl8pPr>
            <a:lvl9pPr marL="5486263" lvl="8" indent="-406390" algn="l" rtl="0">
              <a:lnSpc>
                <a:spcPct val="115000"/>
              </a:lnSpc>
              <a:spcBef>
                <a:spcPts val="2133"/>
              </a:spcBef>
              <a:spcAft>
                <a:spcPts val="2133"/>
              </a:spcAft>
              <a:buClr>
                <a:srgbClr val="FFFFFF"/>
              </a:buClr>
              <a:buSzPts val="1200"/>
              <a:buChar char="■"/>
              <a:defRPr sz="1600">
                <a:solidFill>
                  <a:srgbClr val="FFFFFF"/>
                </a:solidFill>
              </a:defRPr>
            </a:lvl9pPr>
          </a:lstStyle>
          <a:p>
            <a:endParaRPr/>
          </a:p>
        </p:txBody>
      </p:sp>
      <p:sp>
        <p:nvSpPr>
          <p:cNvPr id="95" name="Google Shape;95;p17"/>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9pPr>
          </a:lstStyle>
          <a:p>
            <a:fld id="{00000000-1234-1234-1234-123412341234}" type="slidenum">
              <a:rPr lang="en" smtClean="0"/>
              <a:pPr/>
              <a:t>‹#›</a:t>
            </a:fld>
            <a:endParaRPr lang="en"/>
          </a:p>
        </p:txBody>
      </p:sp>
      <p:pic>
        <p:nvPicPr>
          <p:cNvPr id="96" name="Google Shape;96;p17"/>
          <p:cNvPicPr preferRelativeResize="0"/>
          <p:nvPr/>
        </p:nvPicPr>
        <p:blipFill>
          <a:blip r:embed="rId2">
            <a:alphaModFix/>
          </a:blip>
          <a:stretch>
            <a:fillRect/>
          </a:stretch>
        </p:blipFill>
        <p:spPr>
          <a:xfrm>
            <a:off x="274034" y="6289300"/>
            <a:ext cx="1247900" cy="330467"/>
          </a:xfrm>
          <a:prstGeom prst="rect">
            <a:avLst/>
          </a:prstGeom>
          <a:noFill/>
          <a:ln>
            <a:noFill/>
          </a:ln>
        </p:spPr>
      </p:pic>
      <p:sp>
        <p:nvSpPr>
          <p:cNvPr id="97" name="Google Shape;97;p17"/>
          <p:cNvSpPr txBox="1"/>
          <p:nvPr/>
        </p:nvSpPr>
        <p:spPr>
          <a:xfrm>
            <a:off x="4211723" y="6480023"/>
            <a:ext cx="3768400" cy="2668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 sz="933" b="1" i="1" u="none" strike="noStrike" cap="none">
                <a:solidFill>
                  <a:schemeClr val="lt1"/>
                </a:solidFill>
                <a:latin typeface="Roboto"/>
                <a:ea typeface="Roboto"/>
                <a:cs typeface="Roboto"/>
                <a:sym typeface="Roboto"/>
              </a:rPr>
              <a:t>Copyright 2019-202</a:t>
            </a:r>
            <a:r>
              <a:rPr lang="en" sz="933" b="1" i="1">
                <a:solidFill>
                  <a:schemeClr val="lt1"/>
                </a:solidFill>
                <a:latin typeface="Roboto"/>
                <a:ea typeface="Roboto"/>
                <a:cs typeface="Roboto"/>
                <a:sym typeface="Roboto"/>
              </a:rPr>
              <a:t>1</a:t>
            </a:r>
            <a:r>
              <a:rPr lang="en" sz="933" b="1" i="1" u="none" strike="noStrike" cap="none">
                <a:solidFill>
                  <a:schemeClr val="lt1"/>
                </a:solidFill>
                <a:latin typeface="Roboto"/>
                <a:ea typeface="Roboto"/>
                <a:cs typeface="Roboto"/>
                <a:sym typeface="Roboto"/>
              </a:rPr>
              <a:t> FinOps Foundation – All rights reserved.</a:t>
            </a:r>
            <a:endParaRPr sz="24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83656717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Content with Side Bar 1">
  <p:cSld name="Content with Side Bar 1">
    <p:spTree>
      <p:nvGrpSpPr>
        <p:cNvPr id="1" name="Shape 98"/>
        <p:cNvGrpSpPr/>
        <p:nvPr/>
      </p:nvGrpSpPr>
      <p:grpSpPr>
        <a:xfrm>
          <a:off x="0" y="0"/>
          <a:ext cx="0" cy="0"/>
          <a:chOff x="0" y="0"/>
          <a:chExt cx="0" cy="0"/>
        </a:xfrm>
      </p:grpSpPr>
      <p:sp>
        <p:nvSpPr>
          <p:cNvPr id="99" name="Google Shape;99;p18"/>
          <p:cNvSpPr/>
          <p:nvPr/>
        </p:nvSpPr>
        <p:spPr>
          <a:xfrm>
            <a:off x="8886733" y="0"/>
            <a:ext cx="3308400" cy="6206000"/>
          </a:xfrm>
          <a:prstGeom prst="rect">
            <a:avLst/>
          </a:prstGeom>
          <a:solidFill>
            <a:srgbClr val="6BCABA"/>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i="0" u="none" strike="noStrike" cap="none">
              <a:solidFill>
                <a:srgbClr val="FFFFFF"/>
              </a:solidFill>
              <a:latin typeface="Montserrat Light"/>
              <a:ea typeface="Montserrat Light"/>
              <a:cs typeface="Montserrat Light"/>
              <a:sym typeface="Montserrat Light"/>
            </a:endParaRPr>
          </a:p>
        </p:txBody>
      </p:sp>
      <p:sp>
        <p:nvSpPr>
          <p:cNvPr id="100" name="Google Shape;100;p18"/>
          <p:cNvSpPr txBox="1">
            <a:spLocks noGrp="1"/>
          </p:cNvSpPr>
          <p:nvPr>
            <p:ph type="title"/>
          </p:nvPr>
        </p:nvSpPr>
        <p:spPr>
          <a:xfrm>
            <a:off x="415600" y="308833"/>
            <a:ext cx="8302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8"/>
          <p:cNvSpPr txBox="1">
            <a:spLocks noGrp="1"/>
          </p:cNvSpPr>
          <p:nvPr>
            <p:ph type="body" idx="1"/>
          </p:nvPr>
        </p:nvSpPr>
        <p:spPr>
          <a:xfrm>
            <a:off x="9140912" y="1172217"/>
            <a:ext cx="2805200" cy="3277600"/>
          </a:xfrm>
          <a:prstGeom prst="rect">
            <a:avLst/>
          </a:prstGeom>
        </p:spPr>
        <p:txBody>
          <a:bodyPr spcFirstLastPara="1" wrap="square" lIns="91425" tIns="91425" rIns="91425" bIns="91425" anchor="t" anchorCtr="0">
            <a:normAutofit/>
          </a:bodyPr>
          <a:lstStyle>
            <a:lvl1pPr marL="609585" lvl="0" indent="-406390" rtl="0">
              <a:spcBef>
                <a:spcPts val="0"/>
              </a:spcBef>
              <a:spcAft>
                <a:spcPts val="0"/>
              </a:spcAft>
              <a:buClr>
                <a:srgbClr val="FFFFFF"/>
              </a:buClr>
              <a:buSzPts val="1200"/>
              <a:buChar char="●"/>
              <a:defRPr sz="1600">
                <a:solidFill>
                  <a:srgbClr val="FFFFFF"/>
                </a:solidFill>
              </a:defRPr>
            </a:lvl1pPr>
            <a:lvl2pPr marL="1219170" lvl="1" indent="-406390" rtl="0">
              <a:spcBef>
                <a:spcPts val="1333"/>
              </a:spcBef>
              <a:spcAft>
                <a:spcPts val="0"/>
              </a:spcAft>
              <a:buClr>
                <a:srgbClr val="FFFFFF"/>
              </a:buClr>
              <a:buSzPts val="1200"/>
              <a:buChar char="○"/>
              <a:defRPr sz="1600">
                <a:solidFill>
                  <a:srgbClr val="FFFFFF"/>
                </a:solidFill>
              </a:defRPr>
            </a:lvl2pPr>
            <a:lvl3pPr marL="1828754" lvl="2" indent="-406390" rtl="0">
              <a:spcBef>
                <a:spcPts val="1333"/>
              </a:spcBef>
              <a:spcAft>
                <a:spcPts val="0"/>
              </a:spcAft>
              <a:buClr>
                <a:srgbClr val="FFFFFF"/>
              </a:buClr>
              <a:buSzPts val="1200"/>
              <a:buChar char="■"/>
              <a:defRPr sz="1600">
                <a:solidFill>
                  <a:srgbClr val="FFFFFF"/>
                </a:solidFill>
              </a:defRPr>
            </a:lvl3pPr>
            <a:lvl4pPr marL="2438339" lvl="3" indent="-406390" rtl="0">
              <a:spcBef>
                <a:spcPts val="1333"/>
              </a:spcBef>
              <a:spcAft>
                <a:spcPts val="0"/>
              </a:spcAft>
              <a:buClr>
                <a:srgbClr val="FFFFFF"/>
              </a:buClr>
              <a:buSzPts val="1200"/>
              <a:buChar char="●"/>
              <a:defRPr sz="1600">
                <a:solidFill>
                  <a:srgbClr val="FFFFFF"/>
                </a:solidFill>
              </a:defRPr>
            </a:lvl4pPr>
            <a:lvl5pPr marL="3047924" lvl="4" indent="-406390" rtl="0">
              <a:spcBef>
                <a:spcPts val="1333"/>
              </a:spcBef>
              <a:spcAft>
                <a:spcPts val="0"/>
              </a:spcAft>
              <a:buClr>
                <a:srgbClr val="FFFFFF"/>
              </a:buClr>
              <a:buSzPts val="1200"/>
              <a:buChar char="○"/>
              <a:defRPr sz="1600">
                <a:solidFill>
                  <a:srgbClr val="FFFFFF"/>
                </a:solidFill>
              </a:defRPr>
            </a:lvl5pPr>
            <a:lvl6pPr marL="3657509" lvl="5" indent="-406390" rtl="0">
              <a:spcBef>
                <a:spcPts val="1333"/>
              </a:spcBef>
              <a:spcAft>
                <a:spcPts val="0"/>
              </a:spcAft>
              <a:buClr>
                <a:srgbClr val="FFFFFF"/>
              </a:buClr>
              <a:buSzPts val="1200"/>
              <a:buChar char="■"/>
              <a:defRPr sz="1600">
                <a:solidFill>
                  <a:srgbClr val="FFFFFF"/>
                </a:solidFill>
              </a:defRPr>
            </a:lvl6pPr>
            <a:lvl7pPr marL="4267093" lvl="6" indent="-406390" rtl="0">
              <a:spcBef>
                <a:spcPts val="1333"/>
              </a:spcBef>
              <a:spcAft>
                <a:spcPts val="0"/>
              </a:spcAft>
              <a:buClr>
                <a:srgbClr val="FFFFFF"/>
              </a:buClr>
              <a:buSzPts val="1200"/>
              <a:buChar char="●"/>
              <a:defRPr sz="1600">
                <a:solidFill>
                  <a:srgbClr val="FFFFFF"/>
                </a:solidFill>
              </a:defRPr>
            </a:lvl7pPr>
            <a:lvl8pPr marL="4876678" lvl="7" indent="-406390" rtl="0">
              <a:spcBef>
                <a:spcPts val="1333"/>
              </a:spcBef>
              <a:spcAft>
                <a:spcPts val="0"/>
              </a:spcAft>
              <a:buClr>
                <a:srgbClr val="FFFFFF"/>
              </a:buClr>
              <a:buSzPts val="1200"/>
              <a:buChar char="○"/>
              <a:defRPr sz="1600">
                <a:solidFill>
                  <a:srgbClr val="FFFFFF"/>
                </a:solidFill>
              </a:defRPr>
            </a:lvl8pPr>
            <a:lvl9pPr marL="5486263" lvl="8" indent="-406390" rtl="0">
              <a:spcBef>
                <a:spcPts val="1333"/>
              </a:spcBef>
              <a:spcAft>
                <a:spcPts val="1333"/>
              </a:spcAft>
              <a:buClr>
                <a:srgbClr val="FFFFFF"/>
              </a:buClr>
              <a:buSzPts val="1200"/>
              <a:buChar char="■"/>
              <a:defRPr sz="1600">
                <a:solidFill>
                  <a:srgbClr val="FFFFFF"/>
                </a:solidFill>
              </a:defRPr>
            </a:lvl9pPr>
          </a:lstStyle>
          <a:p>
            <a:endParaRPr/>
          </a:p>
        </p:txBody>
      </p:sp>
      <p:sp>
        <p:nvSpPr>
          <p:cNvPr id="102" name="Google Shape;102;p18"/>
          <p:cNvSpPr txBox="1">
            <a:spLocks noGrp="1"/>
          </p:cNvSpPr>
          <p:nvPr>
            <p:ph type="sldNum" idx="12"/>
          </p:nvPr>
        </p:nvSpPr>
        <p:spPr>
          <a:xfrm>
            <a:off x="11737736" y="6309400"/>
            <a:ext cx="3548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3" name="Google Shape;103;p18"/>
          <p:cNvSpPr txBox="1">
            <a:spLocks noGrp="1"/>
          </p:cNvSpPr>
          <p:nvPr>
            <p:ph type="subTitle" idx="2"/>
          </p:nvPr>
        </p:nvSpPr>
        <p:spPr>
          <a:xfrm>
            <a:off x="9140912" y="390541"/>
            <a:ext cx="2805200" cy="7636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600" b="1">
                <a:solidFill>
                  <a:srgbClr val="FFFFFF"/>
                </a:solidFill>
                <a:latin typeface="Montserrat"/>
                <a:ea typeface="Montserrat"/>
                <a:cs typeface="Montserrat"/>
                <a:sym typeface="Montserrat"/>
              </a:defRPr>
            </a:lvl1pPr>
            <a:lvl2pPr lvl="1" rtl="0">
              <a:spcBef>
                <a:spcPts val="1600"/>
              </a:spcBef>
              <a:spcAft>
                <a:spcPts val="0"/>
              </a:spcAft>
              <a:buNone/>
              <a:defRPr sz="1600" b="1">
                <a:solidFill>
                  <a:srgbClr val="FFFFFF"/>
                </a:solidFill>
                <a:latin typeface="Montserrat"/>
                <a:ea typeface="Montserrat"/>
                <a:cs typeface="Montserrat"/>
                <a:sym typeface="Montserrat"/>
              </a:defRPr>
            </a:lvl2pPr>
            <a:lvl3pPr lvl="2" rtl="0">
              <a:spcBef>
                <a:spcPts val="1600"/>
              </a:spcBef>
              <a:spcAft>
                <a:spcPts val="0"/>
              </a:spcAft>
              <a:buNone/>
              <a:defRPr sz="1600" b="1">
                <a:solidFill>
                  <a:srgbClr val="FFFFFF"/>
                </a:solidFill>
                <a:latin typeface="Montserrat"/>
                <a:ea typeface="Montserrat"/>
                <a:cs typeface="Montserrat"/>
                <a:sym typeface="Montserrat"/>
              </a:defRPr>
            </a:lvl3pPr>
            <a:lvl4pPr lvl="3" rtl="0">
              <a:spcBef>
                <a:spcPts val="1600"/>
              </a:spcBef>
              <a:spcAft>
                <a:spcPts val="0"/>
              </a:spcAft>
              <a:buNone/>
              <a:defRPr sz="1600" b="1">
                <a:solidFill>
                  <a:srgbClr val="FFFFFF"/>
                </a:solidFill>
                <a:latin typeface="Montserrat"/>
                <a:ea typeface="Montserrat"/>
                <a:cs typeface="Montserrat"/>
                <a:sym typeface="Montserrat"/>
              </a:defRPr>
            </a:lvl4pPr>
            <a:lvl5pPr lvl="4" rtl="0">
              <a:spcBef>
                <a:spcPts val="1600"/>
              </a:spcBef>
              <a:spcAft>
                <a:spcPts val="0"/>
              </a:spcAft>
              <a:buNone/>
              <a:defRPr sz="1600" b="1">
                <a:solidFill>
                  <a:srgbClr val="FFFFFF"/>
                </a:solidFill>
                <a:latin typeface="Montserrat"/>
                <a:ea typeface="Montserrat"/>
                <a:cs typeface="Montserrat"/>
                <a:sym typeface="Montserrat"/>
              </a:defRPr>
            </a:lvl5pPr>
            <a:lvl6pPr lvl="5" rtl="0">
              <a:spcBef>
                <a:spcPts val="1600"/>
              </a:spcBef>
              <a:spcAft>
                <a:spcPts val="0"/>
              </a:spcAft>
              <a:buNone/>
              <a:defRPr sz="1600" b="1">
                <a:solidFill>
                  <a:srgbClr val="FFFFFF"/>
                </a:solidFill>
                <a:latin typeface="Montserrat"/>
                <a:ea typeface="Montserrat"/>
                <a:cs typeface="Montserrat"/>
                <a:sym typeface="Montserrat"/>
              </a:defRPr>
            </a:lvl6pPr>
            <a:lvl7pPr lvl="6" rtl="0">
              <a:spcBef>
                <a:spcPts val="1600"/>
              </a:spcBef>
              <a:spcAft>
                <a:spcPts val="0"/>
              </a:spcAft>
              <a:buNone/>
              <a:defRPr sz="1600" b="1">
                <a:solidFill>
                  <a:srgbClr val="FFFFFF"/>
                </a:solidFill>
                <a:latin typeface="Montserrat"/>
                <a:ea typeface="Montserrat"/>
                <a:cs typeface="Montserrat"/>
                <a:sym typeface="Montserrat"/>
              </a:defRPr>
            </a:lvl7pPr>
            <a:lvl8pPr lvl="7" rtl="0">
              <a:spcBef>
                <a:spcPts val="1600"/>
              </a:spcBef>
              <a:spcAft>
                <a:spcPts val="0"/>
              </a:spcAft>
              <a:buNone/>
              <a:defRPr sz="1600" b="1">
                <a:solidFill>
                  <a:srgbClr val="FFFFFF"/>
                </a:solidFill>
                <a:latin typeface="Montserrat"/>
                <a:ea typeface="Montserrat"/>
                <a:cs typeface="Montserrat"/>
                <a:sym typeface="Montserrat"/>
              </a:defRPr>
            </a:lvl8pPr>
            <a:lvl9pPr lvl="8" rtl="0">
              <a:spcBef>
                <a:spcPts val="1600"/>
              </a:spcBef>
              <a:spcAft>
                <a:spcPts val="1600"/>
              </a:spcAft>
              <a:buNone/>
              <a:defRPr sz="1600" b="1">
                <a:solidFill>
                  <a:srgbClr val="FFFFFF"/>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57425885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Title Only 2">
  <p:cSld name="1_Title Only 2">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415600" y="308841"/>
            <a:ext cx="113612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9"/>
          <p:cNvSpPr txBox="1">
            <a:spLocks noGrp="1"/>
          </p:cNvSpPr>
          <p:nvPr>
            <p:ph type="sldNum" idx="12"/>
          </p:nvPr>
        </p:nvSpPr>
        <p:spPr>
          <a:xfrm>
            <a:off x="11737736" y="6309400"/>
            <a:ext cx="3548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397520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0"/>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109" name="Google Shape;109;p20"/>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110" name="Google Shape;110;p20"/>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1467"/>
            </a:lvl1pPr>
            <a:lvl2pPr marL="0" lvl="1" indent="0" algn="r" rtl="0">
              <a:spcBef>
                <a:spcPts val="0"/>
              </a:spcBef>
              <a:buNone/>
              <a:defRPr sz="1467"/>
            </a:lvl2pPr>
            <a:lvl3pPr marL="0" lvl="2" indent="0" algn="r" rtl="0">
              <a:spcBef>
                <a:spcPts val="0"/>
              </a:spcBef>
              <a:buNone/>
              <a:defRPr sz="1467"/>
            </a:lvl3pPr>
            <a:lvl4pPr marL="0" lvl="3" indent="0" algn="r" rtl="0">
              <a:spcBef>
                <a:spcPts val="0"/>
              </a:spcBef>
              <a:buNone/>
              <a:defRPr sz="1467"/>
            </a:lvl4pPr>
            <a:lvl5pPr marL="0" lvl="4" indent="0" algn="r" rtl="0">
              <a:spcBef>
                <a:spcPts val="0"/>
              </a:spcBef>
              <a:buNone/>
              <a:defRPr sz="1467"/>
            </a:lvl5pPr>
            <a:lvl6pPr marL="0" lvl="5" indent="0" algn="r" rtl="0">
              <a:spcBef>
                <a:spcPts val="0"/>
              </a:spcBef>
              <a:buNone/>
              <a:defRPr sz="1467"/>
            </a:lvl6pPr>
            <a:lvl7pPr marL="0" lvl="6" indent="0" algn="r" rtl="0">
              <a:spcBef>
                <a:spcPts val="0"/>
              </a:spcBef>
              <a:buNone/>
              <a:defRPr sz="1467"/>
            </a:lvl7pPr>
            <a:lvl8pPr marL="0" lvl="7" indent="0" algn="r" rtl="0">
              <a:spcBef>
                <a:spcPts val="0"/>
              </a:spcBef>
              <a:buNone/>
              <a:defRPr sz="1467"/>
            </a:lvl8pPr>
            <a:lvl9pPr marL="0" lvl="8" indent="0" algn="r" rtl="0">
              <a:spcBef>
                <a:spcPts val="0"/>
              </a:spcBef>
              <a:buNone/>
              <a:defRPr sz="1467"/>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5560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3972498094"/>
      </p:ext>
    </p:extLst>
  </p:cSld>
  <p:clrMapOvr>
    <a:masterClrMapping/>
  </p:clrMapOvr>
  <p:transition>
    <p:fade/>
  </p:transition>
  <p:extLst>
    <p:ext uri="{DCECCB84-F9BA-43D5-87BE-67443E8EF086}">
      <p15:sldGuideLst xmlns:p15="http://schemas.microsoft.com/office/powerpoint/2012/main"/>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F2 ">
  <p:cSld name="F2 ">
    <p:bg>
      <p:bgPr>
        <a:solidFill>
          <a:srgbClr val="2D3F50"/>
        </a:solidFill>
        <a:effectLst/>
      </p:bgPr>
    </p:bg>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113" name="Google Shape;113;p2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1219170" lvl="1"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828754" lvl="2"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2438339" lvl="3"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3047924" lvl="4"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3657509" lvl="5"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4267093" lvl="6"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4876678" lvl="7"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5486263" lvl="8" indent="-423323" algn="l" rtl="0">
              <a:lnSpc>
                <a:spcPct val="115000"/>
              </a:lnSpc>
              <a:spcBef>
                <a:spcPts val="2133"/>
              </a:spcBef>
              <a:spcAft>
                <a:spcPts val="2133"/>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
        <p:nvSpPr>
          <p:cNvPr id="114" name="Google Shape;114;p2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9pPr>
          </a:lstStyle>
          <a:p>
            <a:fld id="{00000000-1234-1234-1234-123412341234}" type="slidenum">
              <a:rPr lang="en" smtClean="0"/>
              <a:pPr/>
              <a:t>‹#›</a:t>
            </a:fld>
            <a:endParaRPr lang="en"/>
          </a:p>
        </p:txBody>
      </p:sp>
      <p:pic>
        <p:nvPicPr>
          <p:cNvPr id="115" name="Google Shape;115;p21"/>
          <p:cNvPicPr preferRelativeResize="0"/>
          <p:nvPr/>
        </p:nvPicPr>
        <p:blipFill>
          <a:blip r:embed="rId2">
            <a:alphaModFix/>
          </a:blip>
          <a:stretch>
            <a:fillRect/>
          </a:stretch>
        </p:blipFill>
        <p:spPr>
          <a:xfrm>
            <a:off x="274034" y="6289300"/>
            <a:ext cx="1247900" cy="330467"/>
          </a:xfrm>
          <a:prstGeom prst="rect">
            <a:avLst/>
          </a:prstGeom>
          <a:noFill/>
          <a:ln>
            <a:noFill/>
          </a:ln>
        </p:spPr>
      </p:pic>
      <p:sp>
        <p:nvSpPr>
          <p:cNvPr id="116" name="Google Shape;116;p21"/>
          <p:cNvSpPr txBox="1"/>
          <p:nvPr/>
        </p:nvSpPr>
        <p:spPr>
          <a:xfrm>
            <a:off x="4211723" y="6480023"/>
            <a:ext cx="3768400" cy="2668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 sz="933" b="1" i="1" u="none" strike="noStrike" cap="none">
                <a:solidFill>
                  <a:schemeClr val="lt1"/>
                </a:solidFill>
                <a:latin typeface="Roboto"/>
                <a:ea typeface="Roboto"/>
                <a:cs typeface="Roboto"/>
                <a:sym typeface="Roboto"/>
              </a:rPr>
              <a:t>Copyright 2019-202</a:t>
            </a:r>
            <a:r>
              <a:rPr lang="en" sz="933" b="1" i="1">
                <a:solidFill>
                  <a:schemeClr val="lt1"/>
                </a:solidFill>
                <a:latin typeface="Roboto"/>
                <a:ea typeface="Roboto"/>
                <a:cs typeface="Roboto"/>
                <a:sym typeface="Roboto"/>
              </a:rPr>
              <a:t>1</a:t>
            </a:r>
            <a:r>
              <a:rPr lang="en" sz="933" b="1" i="1" u="none" strike="noStrike" cap="none">
                <a:solidFill>
                  <a:schemeClr val="lt1"/>
                </a:solidFill>
                <a:latin typeface="Roboto"/>
                <a:ea typeface="Roboto"/>
                <a:cs typeface="Roboto"/>
                <a:sym typeface="Roboto"/>
              </a:rPr>
              <a:t> FinOps Foundation – All rights reserved.</a:t>
            </a:r>
            <a:endParaRPr sz="24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64970495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Section header 1 1">
  <p:cSld name="Section header 1 1">
    <p:bg>
      <p:bgPr>
        <a:solidFill>
          <a:srgbClr val="2D3F50"/>
        </a:solidFill>
        <a:effectLst/>
      </p:bgPr>
    </p:bg>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3600"/>
              <a:buFont typeface="Roboto"/>
              <a:buNone/>
              <a:defRPr sz="48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3600"/>
              <a:buNone/>
              <a:defRPr sz="4800">
                <a:solidFill>
                  <a:schemeClr val="lt1"/>
                </a:solidFill>
              </a:defRPr>
            </a:lvl2pPr>
            <a:lvl3pPr lvl="2" algn="ctr" rtl="0">
              <a:lnSpc>
                <a:spcPct val="100000"/>
              </a:lnSpc>
              <a:spcBef>
                <a:spcPts val="0"/>
              </a:spcBef>
              <a:spcAft>
                <a:spcPts val="0"/>
              </a:spcAft>
              <a:buClr>
                <a:schemeClr val="lt1"/>
              </a:buClr>
              <a:buSzPts val="3600"/>
              <a:buNone/>
              <a:defRPr sz="4800">
                <a:solidFill>
                  <a:schemeClr val="lt1"/>
                </a:solidFill>
              </a:defRPr>
            </a:lvl3pPr>
            <a:lvl4pPr lvl="3" algn="ctr" rtl="0">
              <a:lnSpc>
                <a:spcPct val="100000"/>
              </a:lnSpc>
              <a:spcBef>
                <a:spcPts val="0"/>
              </a:spcBef>
              <a:spcAft>
                <a:spcPts val="0"/>
              </a:spcAft>
              <a:buClr>
                <a:schemeClr val="lt1"/>
              </a:buClr>
              <a:buSzPts val="3600"/>
              <a:buNone/>
              <a:defRPr sz="4800">
                <a:solidFill>
                  <a:schemeClr val="lt1"/>
                </a:solidFill>
              </a:defRPr>
            </a:lvl4pPr>
            <a:lvl5pPr lvl="4" algn="ctr" rtl="0">
              <a:lnSpc>
                <a:spcPct val="100000"/>
              </a:lnSpc>
              <a:spcBef>
                <a:spcPts val="0"/>
              </a:spcBef>
              <a:spcAft>
                <a:spcPts val="0"/>
              </a:spcAft>
              <a:buClr>
                <a:schemeClr val="lt1"/>
              </a:buClr>
              <a:buSzPts val="3600"/>
              <a:buNone/>
              <a:defRPr sz="4800">
                <a:solidFill>
                  <a:schemeClr val="lt1"/>
                </a:solidFill>
              </a:defRPr>
            </a:lvl5pPr>
            <a:lvl6pPr lvl="5" algn="ctr" rtl="0">
              <a:lnSpc>
                <a:spcPct val="100000"/>
              </a:lnSpc>
              <a:spcBef>
                <a:spcPts val="0"/>
              </a:spcBef>
              <a:spcAft>
                <a:spcPts val="0"/>
              </a:spcAft>
              <a:buClr>
                <a:schemeClr val="lt1"/>
              </a:buClr>
              <a:buSzPts val="3600"/>
              <a:buNone/>
              <a:defRPr sz="4800">
                <a:solidFill>
                  <a:schemeClr val="lt1"/>
                </a:solidFill>
              </a:defRPr>
            </a:lvl6pPr>
            <a:lvl7pPr lvl="6" algn="ctr" rtl="0">
              <a:lnSpc>
                <a:spcPct val="100000"/>
              </a:lnSpc>
              <a:spcBef>
                <a:spcPts val="0"/>
              </a:spcBef>
              <a:spcAft>
                <a:spcPts val="0"/>
              </a:spcAft>
              <a:buClr>
                <a:schemeClr val="lt1"/>
              </a:buClr>
              <a:buSzPts val="3600"/>
              <a:buNone/>
              <a:defRPr sz="4800">
                <a:solidFill>
                  <a:schemeClr val="lt1"/>
                </a:solidFill>
              </a:defRPr>
            </a:lvl7pPr>
            <a:lvl8pPr lvl="7" algn="ctr" rtl="0">
              <a:lnSpc>
                <a:spcPct val="100000"/>
              </a:lnSpc>
              <a:spcBef>
                <a:spcPts val="0"/>
              </a:spcBef>
              <a:spcAft>
                <a:spcPts val="0"/>
              </a:spcAft>
              <a:buClr>
                <a:schemeClr val="lt1"/>
              </a:buClr>
              <a:buSzPts val="3600"/>
              <a:buNone/>
              <a:defRPr sz="4800">
                <a:solidFill>
                  <a:schemeClr val="lt1"/>
                </a:solidFill>
              </a:defRPr>
            </a:lvl8pPr>
            <a:lvl9pPr lvl="8" algn="ctr" rtl="0">
              <a:lnSpc>
                <a:spcPct val="100000"/>
              </a:lnSpc>
              <a:spcBef>
                <a:spcPts val="0"/>
              </a:spcBef>
              <a:spcAft>
                <a:spcPts val="0"/>
              </a:spcAft>
              <a:buClr>
                <a:schemeClr val="lt1"/>
              </a:buClr>
              <a:buSzPts val="3600"/>
              <a:buNone/>
              <a:defRPr sz="4800">
                <a:solidFill>
                  <a:schemeClr val="lt1"/>
                </a:solidFill>
              </a:defRPr>
            </a:lvl9pPr>
          </a:lstStyle>
          <a:p>
            <a:endParaRPr/>
          </a:p>
        </p:txBody>
      </p:sp>
      <p:sp>
        <p:nvSpPr>
          <p:cNvPr id="119" name="Google Shape;119;p22"/>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20" name="Google Shape;120;p22"/>
          <p:cNvPicPr preferRelativeResize="0"/>
          <p:nvPr/>
        </p:nvPicPr>
        <p:blipFill>
          <a:blip r:embed="rId2">
            <a:alphaModFix/>
          </a:blip>
          <a:stretch>
            <a:fillRect/>
          </a:stretch>
        </p:blipFill>
        <p:spPr>
          <a:xfrm>
            <a:off x="274034" y="6289300"/>
            <a:ext cx="1247900" cy="330467"/>
          </a:xfrm>
          <a:prstGeom prst="rect">
            <a:avLst/>
          </a:prstGeom>
          <a:noFill/>
          <a:ln>
            <a:noFill/>
          </a:ln>
        </p:spPr>
      </p:pic>
    </p:spTree>
    <p:extLst>
      <p:ext uri="{BB962C8B-B14F-4D97-AF65-F5344CB8AC3E}">
        <p14:creationId xmlns:p14="http://schemas.microsoft.com/office/powerpoint/2010/main" val="373255529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Title and body 3 1">
  <p:cSld name="Title and body 3 1">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a:stretch/>
        </p:blipFill>
        <p:spPr>
          <a:xfrm>
            <a:off x="1" y="5357807"/>
            <a:ext cx="12192004" cy="1500188"/>
          </a:xfrm>
          <a:prstGeom prst="rect">
            <a:avLst/>
          </a:prstGeom>
          <a:noFill/>
          <a:ln>
            <a:noFill/>
          </a:ln>
        </p:spPr>
      </p:pic>
      <p:sp>
        <p:nvSpPr>
          <p:cNvPr id="123" name="Google Shape;123;p23"/>
          <p:cNvSpPr txBox="1">
            <a:spLocks noGrp="1"/>
          </p:cNvSpPr>
          <p:nvPr>
            <p:ph type="title"/>
          </p:nvPr>
        </p:nvSpPr>
        <p:spPr>
          <a:xfrm>
            <a:off x="415600" y="2885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Font typeface="Roboto"/>
              <a:buNone/>
              <a:defRPr>
                <a:latin typeface="Roboto"/>
                <a:ea typeface="Roboto"/>
                <a:cs typeface="Roboto"/>
                <a:sym typeface="Roboto"/>
              </a:defRPr>
            </a:lvl1pPr>
            <a:lvl2pPr lvl="1" algn="l" rtl="0">
              <a:lnSpc>
                <a:spcPct val="100000"/>
              </a:lnSpc>
              <a:spcBef>
                <a:spcPts val="0"/>
              </a:spcBef>
              <a:spcAft>
                <a:spcPts val="0"/>
              </a:spcAft>
              <a:buSzPts val="2800"/>
              <a:buFont typeface="Roboto"/>
              <a:buNone/>
              <a:defRPr>
                <a:latin typeface="Roboto"/>
                <a:ea typeface="Roboto"/>
                <a:cs typeface="Roboto"/>
                <a:sym typeface="Roboto"/>
              </a:defRPr>
            </a:lvl2pPr>
            <a:lvl3pPr lvl="2" algn="l" rtl="0">
              <a:lnSpc>
                <a:spcPct val="100000"/>
              </a:lnSpc>
              <a:spcBef>
                <a:spcPts val="0"/>
              </a:spcBef>
              <a:spcAft>
                <a:spcPts val="0"/>
              </a:spcAft>
              <a:buSzPts val="2800"/>
              <a:buFont typeface="Roboto"/>
              <a:buNone/>
              <a:defRPr>
                <a:latin typeface="Roboto"/>
                <a:ea typeface="Roboto"/>
                <a:cs typeface="Roboto"/>
                <a:sym typeface="Roboto"/>
              </a:defRPr>
            </a:lvl3pPr>
            <a:lvl4pPr lvl="3" algn="l" rtl="0">
              <a:lnSpc>
                <a:spcPct val="100000"/>
              </a:lnSpc>
              <a:spcBef>
                <a:spcPts val="0"/>
              </a:spcBef>
              <a:spcAft>
                <a:spcPts val="0"/>
              </a:spcAft>
              <a:buSzPts val="2800"/>
              <a:buFont typeface="Roboto"/>
              <a:buNone/>
              <a:defRPr>
                <a:latin typeface="Roboto"/>
                <a:ea typeface="Roboto"/>
                <a:cs typeface="Roboto"/>
                <a:sym typeface="Roboto"/>
              </a:defRPr>
            </a:lvl4pPr>
            <a:lvl5pPr lvl="4" algn="l" rtl="0">
              <a:lnSpc>
                <a:spcPct val="100000"/>
              </a:lnSpc>
              <a:spcBef>
                <a:spcPts val="0"/>
              </a:spcBef>
              <a:spcAft>
                <a:spcPts val="0"/>
              </a:spcAft>
              <a:buSzPts val="2800"/>
              <a:buFont typeface="Roboto"/>
              <a:buNone/>
              <a:defRPr>
                <a:latin typeface="Roboto"/>
                <a:ea typeface="Roboto"/>
                <a:cs typeface="Roboto"/>
                <a:sym typeface="Roboto"/>
              </a:defRPr>
            </a:lvl5pPr>
            <a:lvl6pPr lvl="5" algn="l" rtl="0">
              <a:lnSpc>
                <a:spcPct val="100000"/>
              </a:lnSpc>
              <a:spcBef>
                <a:spcPts val="0"/>
              </a:spcBef>
              <a:spcAft>
                <a:spcPts val="0"/>
              </a:spcAft>
              <a:buSzPts val="2800"/>
              <a:buFont typeface="Roboto"/>
              <a:buNone/>
              <a:defRPr>
                <a:latin typeface="Roboto"/>
                <a:ea typeface="Roboto"/>
                <a:cs typeface="Roboto"/>
                <a:sym typeface="Roboto"/>
              </a:defRPr>
            </a:lvl6pPr>
            <a:lvl7pPr lvl="6" algn="l" rtl="0">
              <a:lnSpc>
                <a:spcPct val="100000"/>
              </a:lnSpc>
              <a:spcBef>
                <a:spcPts val="0"/>
              </a:spcBef>
              <a:spcAft>
                <a:spcPts val="0"/>
              </a:spcAft>
              <a:buSzPts val="2800"/>
              <a:buFont typeface="Roboto"/>
              <a:buNone/>
              <a:defRPr>
                <a:latin typeface="Roboto"/>
                <a:ea typeface="Roboto"/>
                <a:cs typeface="Roboto"/>
                <a:sym typeface="Roboto"/>
              </a:defRPr>
            </a:lvl7pPr>
            <a:lvl8pPr lvl="7" algn="l" rtl="0">
              <a:lnSpc>
                <a:spcPct val="100000"/>
              </a:lnSpc>
              <a:spcBef>
                <a:spcPts val="0"/>
              </a:spcBef>
              <a:spcAft>
                <a:spcPts val="0"/>
              </a:spcAft>
              <a:buSzPts val="2800"/>
              <a:buFont typeface="Roboto"/>
              <a:buNone/>
              <a:defRPr>
                <a:latin typeface="Roboto"/>
                <a:ea typeface="Roboto"/>
                <a:cs typeface="Roboto"/>
                <a:sym typeface="Roboto"/>
              </a:defRPr>
            </a:lvl8pPr>
            <a:lvl9pPr lvl="8" algn="l" rtl="0">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124" name="Google Shape;124;p23"/>
          <p:cNvSpPr txBox="1">
            <a:spLocks noGrp="1"/>
          </p:cNvSpPr>
          <p:nvPr>
            <p:ph type="body" idx="1"/>
          </p:nvPr>
        </p:nvSpPr>
        <p:spPr>
          <a:xfrm>
            <a:off x="415600" y="1023800"/>
            <a:ext cx="11360800" cy="45552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SzPts val="1800"/>
              <a:buFont typeface="Roboto"/>
              <a:buChar char="●"/>
              <a:defRPr>
                <a:latin typeface="Roboto"/>
                <a:ea typeface="Roboto"/>
                <a:cs typeface="Roboto"/>
                <a:sym typeface="Roboto"/>
              </a:defRPr>
            </a:lvl1pPr>
            <a:lvl2pPr marL="1219170" lvl="1" indent="-423323" algn="l" rtl="0">
              <a:lnSpc>
                <a:spcPct val="115000"/>
              </a:lnSpc>
              <a:spcBef>
                <a:spcPts val="2133"/>
              </a:spcBef>
              <a:spcAft>
                <a:spcPts val="0"/>
              </a:spcAft>
              <a:buSzPts val="1400"/>
              <a:buFont typeface="Roboto"/>
              <a:buChar char="○"/>
              <a:defRPr>
                <a:latin typeface="Roboto"/>
                <a:ea typeface="Roboto"/>
                <a:cs typeface="Roboto"/>
                <a:sym typeface="Roboto"/>
              </a:defRPr>
            </a:lvl2pPr>
            <a:lvl3pPr marL="1828754" lvl="2" indent="-423323" algn="l" rtl="0">
              <a:lnSpc>
                <a:spcPct val="115000"/>
              </a:lnSpc>
              <a:spcBef>
                <a:spcPts val="2133"/>
              </a:spcBef>
              <a:spcAft>
                <a:spcPts val="0"/>
              </a:spcAft>
              <a:buSzPts val="1400"/>
              <a:buFont typeface="Roboto"/>
              <a:buChar char="■"/>
              <a:defRPr>
                <a:latin typeface="Roboto"/>
                <a:ea typeface="Roboto"/>
                <a:cs typeface="Roboto"/>
                <a:sym typeface="Roboto"/>
              </a:defRPr>
            </a:lvl3pPr>
            <a:lvl4pPr marL="2438339" lvl="3" indent="-423323" algn="l" rtl="0">
              <a:lnSpc>
                <a:spcPct val="115000"/>
              </a:lnSpc>
              <a:spcBef>
                <a:spcPts val="2133"/>
              </a:spcBef>
              <a:spcAft>
                <a:spcPts val="0"/>
              </a:spcAft>
              <a:buSzPts val="1400"/>
              <a:buFont typeface="Roboto"/>
              <a:buChar char="●"/>
              <a:defRPr>
                <a:latin typeface="Roboto"/>
                <a:ea typeface="Roboto"/>
                <a:cs typeface="Roboto"/>
                <a:sym typeface="Roboto"/>
              </a:defRPr>
            </a:lvl4pPr>
            <a:lvl5pPr marL="3047924" lvl="4" indent="-423323" algn="l" rtl="0">
              <a:lnSpc>
                <a:spcPct val="115000"/>
              </a:lnSpc>
              <a:spcBef>
                <a:spcPts val="2133"/>
              </a:spcBef>
              <a:spcAft>
                <a:spcPts val="0"/>
              </a:spcAft>
              <a:buSzPts val="1400"/>
              <a:buFont typeface="Roboto"/>
              <a:buChar char="○"/>
              <a:defRPr>
                <a:latin typeface="Roboto"/>
                <a:ea typeface="Roboto"/>
                <a:cs typeface="Roboto"/>
                <a:sym typeface="Roboto"/>
              </a:defRPr>
            </a:lvl5pPr>
            <a:lvl6pPr marL="3657509" lvl="5" indent="-423323" algn="l" rtl="0">
              <a:lnSpc>
                <a:spcPct val="115000"/>
              </a:lnSpc>
              <a:spcBef>
                <a:spcPts val="2133"/>
              </a:spcBef>
              <a:spcAft>
                <a:spcPts val="0"/>
              </a:spcAft>
              <a:buSzPts val="1400"/>
              <a:buFont typeface="Roboto"/>
              <a:buChar char="■"/>
              <a:defRPr>
                <a:latin typeface="Roboto"/>
                <a:ea typeface="Roboto"/>
                <a:cs typeface="Roboto"/>
                <a:sym typeface="Roboto"/>
              </a:defRPr>
            </a:lvl6pPr>
            <a:lvl7pPr marL="4267093" lvl="6" indent="-423323" algn="l" rtl="0">
              <a:lnSpc>
                <a:spcPct val="115000"/>
              </a:lnSpc>
              <a:spcBef>
                <a:spcPts val="2133"/>
              </a:spcBef>
              <a:spcAft>
                <a:spcPts val="0"/>
              </a:spcAft>
              <a:buSzPts val="1400"/>
              <a:buFont typeface="Roboto"/>
              <a:buChar char="●"/>
              <a:defRPr>
                <a:latin typeface="Roboto"/>
                <a:ea typeface="Roboto"/>
                <a:cs typeface="Roboto"/>
                <a:sym typeface="Roboto"/>
              </a:defRPr>
            </a:lvl7pPr>
            <a:lvl8pPr marL="4876678" lvl="7" indent="-423323" algn="l" rtl="0">
              <a:lnSpc>
                <a:spcPct val="115000"/>
              </a:lnSpc>
              <a:spcBef>
                <a:spcPts val="2133"/>
              </a:spcBef>
              <a:spcAft>
                <a:spcPts val="0"/>
              </a:spcAft>
              <a:buSzPts val="1400"/>
              <a:buFont typeface="Roboto"/>
              <a:buChar char="○"/>
              <a:defRPr>
                <a:latin typeface="Roboto"/>
                <a:ea typeface="Roboto"/>
                <a:cs typeface="Roboto"/>
                <a:sym typeface="Roboto"/>
              </a:defRPr>
            </a:lvl8pPr>
            <a:lvl9pPr marL="5486263" lvl="8" indent="-423323" algn="l" rtl="0">
              <a:lnSpc>
                <a:spcPct val="115000"/>
              </a:lnSpc>
              <a:spcBef>
                <a:spcPts val="2133"/>
              </a:spcBef>
              <a:spcAft>
                <a:spcPts val="2133"/>
              </a:spcAft>
              <a:buSzPts val="1400"/>
              <a:buFont typeface="Roboto"/>
              <a:buChar char="■"/>
              <a:defRPr>
                <a:latin typeface="Roboto"/>
                <a:ea typeface="Roboto"/>
                <a:cs typeface="Roboto"/>
                <a:sym typeface="Roboto"/>
              </a:defRPr>
            </a:lvl9pPr>
          </a:lstStyle>
          <a:p>
            <a:endParaRPr/>
          </a:p>
        </p:txBody>
      </p:sp>
      <p:sp>
        <p:nvSpPr>
          <p:cNvPr id="125" name="Google Shape;125;p23"/>
          <p:cNvSpPr txBox="1">
            <a:spLocks noGrp="1"/>
          </p:cNvSpPr>
          <p:nvPr>
            <p:ph type="sldNum" idx="12"/>
          </p:nvPr>
        </p:nvSpPr>
        <p:spPr>
          <a:xfrm>
            <a:off x="11409045" y="60283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9pPr>
          </a:lstStyle>
          <a:p>
            <a:fld id="{00000000-1234-1234-1234-123412341234}" type="slidenum">
              <a:rPr lang="en" smtClean="0"/>
              <a:pPr/>
              <a:t>‹#›</a:t>
            </a:fld>
            <a:endParaRPr lang="en"/>
          </a:p>
        </p:txBody>
      </p:sp>
      <p:sp>
        <p:nvSpPr>
          <p:cNvPr id="126" name="Google Shape;126;p23"/>
          <p:cNvSpPr txBox="1"/>
          <p:nvPr/>
        </p:nvSpPr>
        <p:spPr>
          <a:xfrm>
            <a:off x="4211723" y="6175223"/>
            <a:ext cx="3768400" cy="2668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 sz="933" b="1" i="1" u="none" strike="noStrike" cap="none">
                <a:solidFill>
                  <a:srgbClr val="777777"/>
                </a:solidFill>
                <a:latin typeface="Roboto"/>
                <a:ea typeface="Roboto"/>
                <a:cs typeface="Roboto"/>
                <a:sym typeface="Roboto"/>
              </a:rPr>
              <a:t>Copyright 2019-202</a:t>
            </a:r>
            <a:r>
              <a:rPr lang="en" sz="933" b="1" i="1">
                <a:solidFill>
                  <a:srgbClr val="777777"/>
                </a:solidFill>
                <a:latin typeface="Roboto"/>
                <a:ea typeface="Roboto"/>
                <a:cs typeface="Roboto"/>
                <a:sym typeface="Roboto"/>
              </a:rPr>
              <a:t>1</a:t>
            </a:r>
            <a:r>
              <a:rPr lang="en" sz="933" b="1" i="1" u="none" strike="noStrike" cap="none">
                <a:solidFill>
                  <a:srgbClr val="777777"/>
                </a:solidFill>
                <a:latin typeface="Roboto"/>
                <a:ea typeface="Roboto"/>
                <a:cs typeface="Roboto"/>
                <a:sym typeface="Roboto"/>
              </a:rPr>
              <a:t> FinOps Foundation – All rights reserved.</a:t>
            </a:r>
            <a:endParaRPr sz="2400">
              <a:latin typeface="Roboto"/>
              <a:ea typeface="Roboto"/>
              <a:cs typeface="Roboto"/>
              <a:sym typeface="Roboto"/>
            </a:endParaRPr>
          </a:p>
        </p:txBody>
      </p:sp>
    </p:spTree>
    <p:extLst>
      <p:ext uri="{BB962C8B-B14F-4D97-AF65-F5344CB8AC3E}">
        <p14:creationId xmlns:p14="http://schemas.microsoft.com/office/powerpoint/2010/main" val="412104023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Main point 1 1">
  <p:cSld name="Main point 1 1">
    <p:bg>
      <p:bgPr>
        <a:solidFill>
          <a:srgbClr val="2D3F50"/>
        </a:solidFill>
        <a:effectLst/>
      </p:bgPr>
    </p:bg>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rgbClr val="FFFFFF"/>
              </a:buClr>
              <a:buSzPts val="4800"/>
              <a:buFont typeface="Roboto"/>
              <a:buNone/>
              <a:defRPr sz="6400">
                <a:solidFill>
                  <a:srgbClr val="FFFFFF"/>
                </a:solidFill>
                <a:latin typeface="Roboto"/>
                <a:ea typeface="Roboto"/>
                <a:cs typeface="Roboto"/>
                <a:sym typeface="Roboto"/>
              </a:defRPr>
            </a:lvl1pPr>
            <a:lvl2pPr lvl="1" algn="l" rtl="0">
              <a:lnSpc>
                <a:spcPct val="100000"/>
              </a:lnSpc>
              <a:spcBef>
                <a:spcPts val="0"/>
              </a:spcBef>
              <a:spcAft>
                <a:spcPts val="0"/>
              </a:spcAft>
              <a:buSzPts val="4800"/>
              <a:buNone/>
              <a:defRPr sz="6400"/>
            </a:lvl2pPr>
            <a:lvl3pPr lvl="2" algn="l" rtl="0">
              <a:lnSpc>
                <a:spcPct val="100000"/>
              </a:lnSpc>
              <a:spcBef>
                <a:spcPts val="0"/>
              </a:spcBef>
              <a:spcAft>
                <a:spcPts val="0"/>
              </a:spcAft>
              <a:buSzPts val="4800"/>
              <a:buNone/>
              <a:defRPr sz="6400"/>
            </a:lvl3pPr>
            <a:lvl4pPr lvl="3" algn="l" rtl="0">
              <a:lnSpc>
                <a:spcPct val="100000"/>
              </a:lnSpc>
              <a:spcBef>
                <a:spcPts val="0"/>
              </a:spcBef>
              <a:spcAft>
                <a:spcPts val="0"/>
              </a:spcAft>
              <a:buSzPts val="4800"/>
              <a:buNone/>
              <a:defRPr sz="6400"/>
            </a:lvl4pPr>
            <a:lvl5pPr lvl="4" algn="l" rtl="0">
              <a:lnSpc>
                <a:spcPct val="100000"/>
              </a:lnSpc>
              <a:spcBef>
                <a:spcPts val="0"/>
              </a:spcBef>
              <a:spcAft>
                <a:spcPts val="0"/>
              </a:spcAft>
              <a:buSzPts val="4800"/>
              <a:buNone/>
              <a:defRPr sz="6400"/>
            </a:lvl5pPr>
            <a:lvl6pPr lvl="5" algn="l" rtl="0">
              <a:lnSpc>
                <a:spcPct val="100000"/>
              </a:lnSpc>
              <a:spcBef>
                <a:spcPts val="0"/>
              </a:spcBef>
              <a:spcAft>
                <a:spcPts val="0"/>
              </a:spcAft>
              <a:buSzPts val="4800"/>
              <a:buNone/>
              <a:defRPr sz="6400"/>
            </a:lvl6pPr>
            <a:lvl7pPr lvl="6" algn="l" rtl="0">
              <a:lnSpc>
                <a:spcPct val="100000"/>
              </a:lnSpc>
              <a:spcBef>
                <a:spcPts val="0"/>
              </a:spcBef>
              <a:spcAft>
                <a:spcPts val="0"/>
              </a:spcAft>
              <a:buSzPts val="4800"/>
              <a:buNone/>
              <a:defRPr sz="6400"/>
            </a:lvl7pPr>
            <a:lvl8pPr lvl="7" algn="l" rtl="0">
              <a:lnSpc>
                <a:spcPct val="100000"/>
              </a:lnSpc>
              <a:spcBef>
                <a:spcPts val="0"/>
              </a:spcBef>
              <a:spcAft>
                <a:spcPts val="0"/>
              </a:spcAft>
              <a:buSzPts val="4800"/>
              <a:buNone/>
              <a:defRPr sz="6400"/>
            </a:lvl8pPr>
            <a:lvl9pPr lvl="8" algn="l" rtl="0">
              <a:lnSpc>
                <a:spcPct val="100000"/>
              </a:lnSpc>
              <a:spcBef>
                <a:spcPts val="0"/>
              </a:spcBef>
              <a:spcAft>
                <a:spcPts val="0"/>
              </a:spcAft>
              <a:buSzPts val="4800"/>
              <a:buNone/>
              <a:defRPr sz="6400"/>
            </a:lvl9pPr>
          </a:lstStyle>
          <a:p>
            <a:endParaRPr/>
          </a:p>
        </p:txBody>
      </p:sp>
      <p:sp>
        <p:nvSpPr>
          <p:cNvPr id="129" name="Google Shape;129;p24"/>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30" name="Google Shape;130;p24"/>
          <p:cNvPicPr preferRelativeResize="0"/>
          <p:nvPr/>
        </p:nvPicPr>
        <p:blipFill>
          <a:blip r:embed="rId2">
            <a:alphaModFix/>
          </a:blip>
          <a:stretch>
            <a:fillRect/>
          </a:stretch>
        </p:blipFill>
        <p:spPr>
          <a:xfrm>
            <a:off x="274034" y="6289300"/>
            <a:ext cx="1247900" cy="330467"/>
          </a:xfrm>
          <a:prstGeom prst="rect">
            <a:avLst/>
          </a:prstGeom>
          <a:noFill/>
          <a:ln>
            <a:noFill/>
          </a:ln>
        </p:spPr>
      </p:pic>
    </p:spTree>
    <p:extLst>
      <p:ext uri="{BB962C8B-B14F-4D97-AF65-F5344CB8AC3E}">
        <p14:creationId xmlns:p14="http://schemas.microsoft.com/office/powerpoint/2010/main" val="409096282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Font typeface="Roboto"/>
              <a:buNone/>
              <a:defRPr>
                <a:latin typeface="Roboto"/>
                <a:ea typeface="Roboto"/>
                <a:cs typeface="Roboto"/>
                <a:sym typeface="Roboto"/>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pic>
        <p:nvPicPr>
          <p:cNvPr id="133" name="Google Shape;133;p25"/>
          <p:cNvPicPr preferRelativeResize="0"/>
          <p:nvPr/>
        </p:nvPicPr>
        <p:blipFill rotWithShape="1">
          <a:blip r:embed="rId2">
            <a:alphaModFix/>
          </a:blip>
          <a:srcRect/>
          <a:stretch/>
        </p:blipFill>
        <p:spPr>
          <a:xfrm>
            <a:off x="225201" y="6480868"/>
            <a:ext cx="1916433" cy="234833"/>
          </a:xfrm>
          <a:prstGeom prst="rect">
            <a:avLst/>
          </a:prstGeom>
          <a:noFill/>
          <a:ln>
            <a:noFill/>
          </a:ln>
        </p:spPr>
      </p:pic>
      <p:sp>
        <p:nvSpPr>
          <p:cNvPr id="134" name="Google Shape;134;p25"/>
          <p:cNvSpPr txBox="1">
            <a:spLocks noGrp="1"/>
          </p:cNvSpPr>
          <p:nvPr>
            <p:ph type="subTitle" idx="1"/>
          </p:nvPr>
        </p:nvSpPr>
        <p:spPr>
          <a:xfrm>
            <a:off x="564571" y="1271751"/>
            <a:ext cx="5076800" cy="624400"/>
          </a:xfrm>
          <a:prstGeom prst="rect">
            <a:avLst/>
          </a:prstGeom>
          <a:noFill/>
          <a:ln>
            <a:noFill/>
          </a:ln>
        </p:spPr>
        <p:txBody>
          <a:bodyPr spcFirstLastPara="1" wrap="square" lIns="34275" tIns="34275" rIns="34275" bIns="34275" anchor="t" anchorCtr="0">
            <a:normAutofit/>
          </a:bodyPr>
          <a:lstStyle>
            <a:lvl1pPr lvl="0" algn="l" rtl="0">
              <a:lnSpc>
                <a:spcPct val="115000"/>
              </a:lnSpc>
              <a:spcBef>
                <a:spcPts val="0"/>
              </a:spcBef>
              <a:spcAft>
                <a:spcPts val="0"/>
              </a:spcAft>
              <a:buSzPts val="1800"/>
              <a:buNone/>
              <a:defRPr sz="1867">
                <a:solidFill>
                  <a:srgbClr val="3F3F3F"/>
                </a:solidFill>
                <a:latin typeface="Roboto"/>
                <a:ea typeface="Roboto"/>
                <a:cs typeface="Roboto"/>
                <a:sym typeface="Roboto"/>
              </a:defRPr>
            </a:lvl1pPr>
            <a:lvl2pPr lvl="1" algn="l" rtl="0">
              <a:lnSpc>
                <a:spcPct val="115000"/>
              </a:lnSpc>
              <a:spcBef>
                <a:spcPts val="2133"/>
              </a:spcBef>
              <a:spcAft>
                <a:spcPts val="0"/>
              </a:spcAft>
              <a:buSzPts val="1400"/>
              <a:buNone/>
              <a:defRPr sz="1867">
                <a:solidFill>
                  <a:srgbClr val="3F3F3F"/>
                </a:solidFill>
                <a:latin typeface="Roboto"/>
                <a:ea typeface="Roboto"/>
                <a:cs typeface="Roboto"/>
                <a:sym typeface="Roboto"/>
              </a:defRPr>
            </a:lvl2pPr>
            <a:lvl3pPr lvl="2" algn="l" rtl="0">
              <a:lnSpc>
                <a:spcPct val="115000"/>
              </a:lnSpc>
              <a:spcBef>
                <a:spcPts val="2133"/>
              </a:spcBef>
              <a:spcAft>
                <a:spcPts val="0"/>
              </a:spcAft>
              <a:buSzPts val="1400"/>
              <a:buNone/>
              <a:defRPr sz="1867">
                <a:solidFill>
                  <a:srgbClr val="3F3F3F"/>
                </a:solidFill>
                <a:latin typeface="Roboto"/>
                <a:ea typeface="Roboto"/>
                <a:cs typeface="Roboto"/>
                <a:sym typeface="Roboto"/>
              </a:defRPr>
            </a:lvl3pPr>
            <a:lvl4pPr lvl="3" algn="l" rtl="0">
              <a:lnSpc>
                <a:spcPct val="115000"/>
              </a:lnSpc>
              <a:spcBef>
                <a:spcPts val="2133"/>
              </a:spcBef>
              <a:spcAft>
                <a:spcPts val="0"/>
              </a:spcAft>
              <a:buSzPts val="1400"/>
              <a:buNone/>
              <a:defRPr sz="1867">
                <a:solidFill>
                  <a:srgbClr val="3F3F3F"/>
                </a:solidFill>
                <a:latin typeface="Roboto"/>
                <a:ea typeface="Roboto"/>
                <a:cs typeface="Roboto"/>
                <a:sym typeface="Roboto"/>
              </a:defRPr>
            </a:lvl4pPr>
            <a:lvl5pPr lvl="4" algn="l" rtl="0">
              <a:lnSpc>
                <a:spcPct val="115000"/>
              </a:lnSpc>
              <a:spcBef>
                <a:spcPts val="2133"/>
              </a:spcBef>
              <a:spcAft>
                <a:spcPts val="0"/>
              </a:spcAft>
              <a:buSzPts val="1400"/>
              <a:buNone/>
              <a:defRPr sz="1867">
                <a:solidFill>
                  <a:srgbClr val="3F3F3F"/>
                </a:solidFill>
                <a:latin typeface="Roboto"/>
                <a:ea typeface="Roboto"/>
                <a:cs typeface="Roboto"/>
                <a:sym typeface="Roboto"/>
              </a:defRPr>
            </a:lvl5pPr>
            <a:lvl6pPr lvl="5" algn="l" rtl="0">
              <a:lnSpc>
                <a:spcPct val="115000"/>
              </a:lnSpc>
              <a:spcBef>
                <a:spcPts val="2133"/>
              </a:spcBef>
              <a:spcAft>
                <a:spcPts val="0"/>
              </a:spcAft>
              <a:buSzPts val="1400"/>
              <a:buNone/>
              <a:defRPr sz="1867">
                <a:solidFill>
                  <a:srgbClr val="3F3F3F"/>
                </a:solidFill>
                <a:latin typeface="Roboto"/>
                <a:ea typeface="Roboto"/>
                <a:cs typeface="Roboto"/>
                <a:sym typeface="Roboto"/>
              </a:defRPr>
            </a:lvl6pPr>
            <a:lvl7pPr lvl="6" algn="l" rtl="0">
              <a:lnSpc>
                <a:spcPct val="115000"/>
              </a:lnSpc>
              <a:spcBef>
                <a:spcPts val="2133"/>
              </a:spcBef>
              <a:spcAft>
                <a:spcPts val="0"/>
              </a:spcAft>
              <a:buSzPts val="1400"/>
              <a:buNone/>
              <a:defRPr sz="1867">
                <a:solidFill>
                  <a:srgbClr val="3F3F3F"/>
                </a:solidFill>
                <a:latin typeface="Roboto"/>
                <a:ea typeface="Roboto"/>
                <a:cs typeface="Roboto"/>
                <a:sym typeface="Roboto"/>
              </a:defRPr>
            </a:lvl7pPr>
            <a:lvl8pPr lvl="7" algn="l" rtl="0">
              <a:lnSpc>
                <a:spcPct val="115000"/>
              </a:lnSpc>
              <a:spcBef>
                <a:spcPts val="2133"/>
              </a:spcBef>
              <a:spcAft>
                <a:spcPts val="0"/>
              </a:spcAft>
              <a:buSzPts val="1400"/>
              <a:buNone/>
              <a:defRPr sz="1867">
                <a:solidFill>
                  <a:srgbClr val="3F3F3F"/>
                </a:solidFill>
                <a:latin typeface="Roboto"/>
                <a:ea typeface="Roboto"/>
                <a:cs typeface="Roboto"/>
                <a:sym typeface="Roboto"/>
              </a:defRPr>
            </a:lvl8pPr>
            <a:lvl9pPr lvl="8" algn="l" rtl="0">
              <a:lnSpc>
                <a:spcPct val="115000"/>
              </a:lnSpc>
              <a:spcBef>
                <a:spcPts val="2133"/>
              </a:spcBef>
              <a:spcAft>
                <a:spcPts val="2133"/>
              </a:spcAft>
              <a:buSzPts val="1400"/>
              <a:buNone/>
              <a:defRPr sz="1867">
                <a:solidFill>
                  <a:srgbClr val="3F3F3F"/>
                </a:solidFill>
                <a:latin typeface="Roboto"/>
                <a:ea typeface="Roboto"/>
                <a:cs typeface="Roboto"/>
                <a:sym typeface="Roboto"/>
              </a:defRPr>
            </a:lvl9pPr>
          </a:lstStyle>
          <a:p>
            <a:endParaRPr/>
          </a:p>
        </p:txBody>
      </p:sp>
      <p:sp>
        <p:nvSpPr>
          <p:cNvPr id="135" name="Google Shape;135;p25"/>
          <p:cNvSpPr txBox="1">
            <a:spLocks noGrp="1"/>
          </p:cNvSpPr>
          <p:nvPr>
            <p:ph type="body" idx="2"/>
          </p:nvPr>
        </p:nvSpPr>
        <p:spPr>
          <a:xfrm>
            <a:off x="415600" y="18414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SzPts val="1800"/>
              <a:buFont typeface="Roboto"/>
              <a:buChar char="●"/>
              <a:defRPr>
                <a:latin typeface="Roboto"/>
                <a:ea typeface="Roboto"/>
                <a:cs typeface="Roboto"/>
                <a:sym typeface="Roboto"/>
              </a:defRPr>
            </a:lvl1pPr>
            <a:lvl2pPr marL="1219170" lvl="1" indent="-423323" algn="l" rtl="0">
              <a:lnSpc>
                <a:spcPct val="115000"/>
              </a:lnSpc>
              <a:spcBef>
                <a:spcPts val="2133"/>
              </a:spcBef>
              <a:spcAft>
                <a:spcPts val="0"/>
              </a:spcAft>
              <a:buSzPts val="1400"/>
              <a:buFont typeface="Roboto"/>
              <a:buChar char="○"/>
              <a:defRPr>
                <a:latin typeface="Roboto"/>
                <a:ea typeface="Roboto"/>
                <a:cs typeface="Roboto"/>
                <a:sym typeface="Roboto"/>
              </a:defRPr>
            </a:lvl2pPr>
            <a:lvl3pPr marL="1828754" lvl="2" indent="-423323" algn="l" rtl="0">
              <a:lnSpc>
                <a:spcPct val="115000"/>
              </a:lnSpc>
              <a:spcBef>
                <a:spcPts val="2133"/>
              </a:spcBef>
              <a:spcAft>
                <a:spcPts val="0"/>
              </a:spcAft>
              <a:buSzPts val="1400"/>
              <a:buFont typeface="Roboto"/>
              <a:buChar char="■"/>
              <a:defRPr>
                <a:latin typeface="Roboto"/>
                <a:ea typeface="Roboto"/>
                <a:cs typeface="Roboto"/>
                <a:sym typeface="Roboto"/>
              </a:defRPr>
            </a:lvl3pPr>
            <a:lvl4pPr marL="2438339" lvl="3" indent="-423323" algn="l" rtl="0">
              <a:lnSpc>
                <a:spcPct val="115000"/>
              </a:lnSpc>
              <a:spcBef>
                <a:spcPts val="2133"/>
              </a:spcBef>
              <a:spcAft>
                <a:spcPts val="0"/>
              </a:spcAft>
              <a:buSzPts val="1400"/>
              <a:buFont typeface="Roboto"/>
              <a:buChar char="●"/>
              <a:defRPr>
                <a:latin typeface="Roboto"/>
                <a:ea typeface="Roboto"/>
                <a:cs typeface="Roboto"/>
                <a:sym typeface="Roboto"/>
              </a:defRPr>
            </a:lvl4pPr>
            <a:lvl5pPr marL="3047924" lvl="4" indent="-423323" algn="l" rtl="0">
              <a:lnSpc>
                <a:spcPct val="115000"/>
              </a:lnSpc>
              <a:spcBef>
                <a:spcPts val="2133"/>
              </a:spcBef>
              <a:spcAft>
                <a:spcPts val="0"/>
              </a:spcAft>
              <a:buSzPts val="1400"/>
              <a:buFont typeface="Roboto"/>
              <a:buChar char="○"/>
              <a:defRPr>
                <a:latin typeface="Roboto"/>
                <a:ea typeface="Roboto"/>
                <a:cs typeface="Roboto"/>
                <a:sym typeface="Roboto"/>
              </a:defRPr>
            </a:lvl5pPr>
            <a:lvl6pPr marL="3657509" lvl="5" indent="-423323" algn="l" rtl="0">
              <a:lnSpc>
                <a:spcPct val="115000"/>
              </a:lnSpc>
              <a:spcBef>
                <a:spcPts val="2133"/>
              </a:spcBef>
              <a:spcAft>
                <a:spcPts val="0"/>
              </a:spcAft>
              <a:buSzPts val="1400"/>
              <a:buFont typeface="Roboto"/>
              <a:buChar char="■"/>
              <a:defRPr>
                <a:latin typeface="Roboto"/>
                <a:ea typeface="Roboto"/>
                <a:cs typeface="Roboto"/>
                <a:sym typeface="Roboto"/>
              </a:defRPr>
            </a:lvl6pPr>
            <a:lvl7pPr marL="4267093" lvl="6" indent="-423323" algn="l" rtl="0">
              <a:lnSpc>
                <a:spcPct val="115000"/>
              </a:lnSpc>
              <a:spcBef>
                <a:spcPts val="2133"/>
              </a:spcBef>
              <a:spcAft>
                <a:spcPts val="0"/>
              </a:spcAft>
              <a:buSzPts val="1400"/>
              <a:buFont typeface="Roboto"/>
              <a:buChar char="●"/>
              <a:defRPr>
                <a:latin typeface="Roboto"/>
                <a:ea typeface="Roboto"/>
                <a:cs typeface="Roboto"/>
                <a:sym typeface="Roboto"/>
              </a:defRPr>
            </a:lvl7pPr>
            <a:lvl8pPr marL="4876678" lvl="7" indent="-423323" algn="l" rtl="0">
              <a:lnSpc>
                <a:spcPct val="115000"/>
              </a:lnSpc>
              <a:spcBef>
                <a:spcPts val="2133"/>
              </a:spcBef>
              <a:spcAft>
                <a:spcPts val="0"/>
              </a:spcAft>
              <a:buSzPts val="1400"/>
              <a:buFont typeface="Roboto"/>
              <a:buChar char="○"/>
              <a:defRPr>
                <a:latin typeface="Roboto"/>
                <a:ea typeface="Roboto"/>
                <a:cs typeface="Roboto"/>
                <a:sym typeface="Roboto"/>
              </a:defRPr>
            </a:lvl8pPr>
            <a:lvl9pPr marL="5486263" lvl="8" indent="-423323" algn="l" rtl="0">
              <a:lnSpc>
                <a:spcPct val="115000"/>
              </a:lnSpc>
              <a:spcBef>
                <a:spcPts val="2133"/>
              </a:spcBef>
              <a:spcAft>
                <a:spcPts val="2133"/>
              </a:spcAft>
              <a:buSzPts val="1400"/>
              <a:buFont typeface="Roboto"/>
              <a:buChar char="■"/>
              <a:defRPr>
                <a:latin typeface="Roboto"/>
                <a:ea typeface="Roboto"/>
                <a:cs typeface="Roboto"/>
                <a:sym typeface="Roboto"/>
              </a:defRPr>
            </a:lvl9pPr>
          </a:lstStyle>
          <a:p>
            <a:endParaRPr/>
          </a:p>
        </p:txBody>
      </p:sp>
      <p:sp>
        <p:nvSpPr>
          <p:cNvPr id="136" name="Google Shape;136;p25"/>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6262698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Main point 1">
  <p:cSld name="Main point 1">
    <p:bg>
      <p:bgPr>
        <a:solidFill>
          <a:srgbClr val="1FA382"/>
        </a:solidFill>
        <a:effectLst/>
      </p:bgPr>
    </p:bg>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rgbClr val="FFFFFF"/>
              </a:buClr>
              <a:buSzPts val="4800"/>
              <a:buFont typeface="Roboto"/>
              <a:buNone/>
              <a:defRPr sz="6400">
                <a:solidFill>
                  <a:srgbClr val="FFFFFF"/>
                </a:solidFill>
                <a:latin typeface="Roboto"/>
                <a:ea typeface="Roboto"/>
                <a:cs typeface="Roboto"/>
                <a:sym typeface="Roboto"/>
              </a:defRPr>
            </a:lvl1pPr>
            <a:lvl2pPr lvl="1" algn="l" rtl="0">
              <a:lnSpc>
                <a:spcPct val="100000"/>
              </a:lnSpc>
              <a:spcBef>
                <a:spcPts val="0"/>
              </a:spcBef>
              <a:spcAft>
                <a:spcPts val="0"/>
              </a:spcAft>
              <a:buSzPts val="4800"/>
              <a:buNone/>
              <a:defRPr sz="6400"/>
            </a:lvl2pPr>
            <a:lvl3pPr lvl="2" algn="l" rtl="0">
              <a:lnSpc>
                <a:spcPct val="100000"/>
              </a:lnSpc>
              <a:spcBef>
                <a:spcPts val="0"/>
              </a:spcBef>
              <a:spcAft>
                <a:spcPts val="0"/>
              </a:spcAft>
              <a:buSzPts val="4800"/>
              <a:buNone/>
              <a:defRPr sz="6400"/>
            </a:lvl3pPr>
            <a:lvl4pPr lvl="3" algn="l" rtl="0">
              <a:lnSpc>
                <a:spcPct val="100000"/>
              </a:lnSpc>
              <a:spcBef>
                <a:spcPts val="0"/>
              </a:spcBef>
              <a:spcAft>
                <a:spcPts val="0"/>
              </a:spcAft>
              <a:buSzPts val="4800"/>
              <a:buNone/>
              <a:defRPr sz="6400"/>
            </a:lvl4pPr>
            <a:lvl5pPr lvl="4" algn="l" rtl="0">
              <a:lnSpc>
                <a:spcPct val="100000"/>
              </a:lnSpc>
              <a:spcBef>
                <a:spcPts val="0"/>
              </a:spcBef>
              <a:spcAft>
                <a:spcPts val="0"/>
              </a:spcAft>
              <a:buSzPts val="4800"/>
              <a:buNone/>
              <a:defRPr sz="6400"/>
            </a:lvl5pPr>
            <a:lvl6pPr lvl="5" algn="l" rtl="0">
              <a:lnSpc>
                <a:spcPct val="100000"/>
              </a:lnSpc>
              <a:spcBef>
                <a:spcPts val="0"/>
              </a:spcBef>
              <a:spcAft>
                <a:spcPts val="0"/>
              </a:spcAft>
              <a:buSzPts val="4800"/>
              <a:buNone/>
              <a:defRPr sz="6400"/>
            </a:lvl6pPr>
            <a:lvl7pPr lvl="6" algn="l" rtl="0">
              <a:lnSpc>
                <a:spcPct val="100000"/>
              </a:lnSpc>
              <a:spcBef>
                <a:spcPts val="0"/>
              </a:spcBef>
              <a:spcAft>
                <a:spcPts val="0"/>
              </a:spcAft>
              <a:buSzPts val="4800"/>
              <a:buNone/>
              <a:defRPr sz="6400"/>
            </a:lvl7pPr>
            <a:lvl8pPr lvl="7" algn="l" rtl="0">
              <a:lnSpc>
                <a:spcPct val="100000"/>
              </a:lnSpc>
              <a:spcBef>
                <a:spcPts val="0"/>
              </a:spcBef>
              <a:spcAft>
                <a:spcPts val="0"/>
              </a:spcAft>
              <a:buSzPts val="4800"/>
              <a:buNone/>
              <a:defRPr sz="6400"/>
            </a:lvl8pPr>
            <a:lvl9pPr lvl="8" algn="l" rtl="0">
              <a:lnSpc>
                <a:spcPct val="100000"/>
              </a:lnSpc>
              <a:spcBef>
                <a:spcPts val="0"/>
              </a:spcBef>
              <a:spcAft>
                <a:spcPts val="0"/>
              </a:spcAft>
              <a:buSzPts val="4800"/>
              <a:buNone/>
              <a:defRPr sz="6400"/>
            </a:lvl9pPr>
          </a:lstStyle>
          <a:p>
            <a:endParaRPr/>
          </a:p>
        </p:txBody>
      </p:sp>
      <p:sp>
        <p:nvSpPr>
          <p:cNvPr id="139" name="Google Shape;139;p26"/>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40" name="Google Shape;140;p26"/>
          <p:cNvPicPr preferRelativeResize="0"/>
          <p:nvPr/>
        </p:nvPicPr>
        <p:blipFill>
          <a:blip r:embed="rId2">
            <a:alphaModFix/>
          </a:blip>
          <a:stretch>
            <a:fillRect/>
          </a:stretch>
        </p:blipFill>
        <p:spPr>
          <a:xfrm>
            <a:off x="274034" y="6289300"/>
            <a:ext cx="1247900" cy="330467"/>
          </a:xfrm>
          <a:prstGeom prst="rect">
            <a:avLst/>
          </a:prstGeom>
          <a:noFill/>
          <a:ln>
            <a:noFill/>
          </a:ln>
        </p:spPr>
      </p:pic>
    </p:spTree>
    <p:extLst>
      <p:ext uri="{BB962C8B-B14F-4D97-AF65-F5344CB8AC3E}">
        <p14:creationId xmlns:p14="http://schemas.microsoft.com/office/powerpoint/2010/main" val="266413700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1"/>
        <p:cNvGrpSpPr/>
        <p:nvPr/>
      </p:nvGrpSpPr>
      <p:grpSpPr>
        <a:xfrm>
          <a:off x="0" y="0"/>
          <a:ext cx="0" cy="0"/>
          <a:chOff x="0" y="0"/>
          <a:chExt cx="0" cy="0"/>
        </a:xfrm>
      </p:grpSpPr>
      <p:sp>
        <p:nvSpPr>
          <p:cNvPr id="142" name="Google Shape;142;p27"/>
          <p:cNvSpPr txBox="1">
            <a:spLocks noGrp="1"/>
          </p:cNvSpPr>
          <p:nvPr>
            <p:ph type="sldNum" idx="12"/>
          </p:nvPr>
        </p:nvSpPr>
        <p:spPr>
          <a:xfrm>
            <a:off x="11567821" y="6373899"/>
            <a:ext cx="372800" cy="365200"/>
          </a:xfrm>
          <a:prstGeom prst="rect">
            <a:avLst/>
          </a:prstGeom>
          <a:noFill/>
          <a:ln>
            <a:noFill/>
          </a:ln>
        </p:spPr>
        <p:txBody>
          <a:bodyPr spcFirstLastPara="1" wrap="square" lIns="68575" tIns="34275" rIns="68575" bIns="34275" anchor="ctr" anchorCtr="0">
            <a:norm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smtClean="0"/>
              <a:pPr/>
              <a:t>‹#›</a:t>
            </a:fld>
            <a:endParaRPr lang="en"/>
          </a:p>
        </p:txBody>
      </p:sp>
      <p:sp>
        <p:nvSpPr>
          <p:cNvPr id="143" name="Google Shape;143;p27"/>
          <p:cNvSpPr/>
          <p:nvPr/>
        </p:nvSpPr>
        <p:spPr>
          <a:xfrm>
            <a:off x="0" y="0"/>
            <a:ext cx="12192000" cy="6858000"/>
          </a:xfrm>
          <a:prstGeom prst="rect">
            <a:avLst/>
          </a:prstGeom>
          <a:solidFill>
            <a:srgbClr val="1F2D37"/>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44" name="Google Shape;144;p27"/>
          <p:cNvSpPr txBox="1">
            <a:spLocks noGrp="1"/>
          </p:cNvSpPr>
          <p:nvPr>
            <p:ph type="sldNum" idx="2"/>
          </p:nvPr>
        </p:nvSpPr>
        <p:spPr>
          <a:xfrm>
            <a:off x="11567821" y="6373899"/>
            <a:ext cx="372800" cy="365200"/>
          </a:xfrm>
          <a:prstGeom prst="rect">
            <a:avLst/>
          </a:prstGeom>
          <a:noFill/>
          <a:ln>
            <a:noFill/>
          </a:ln>
        </p:spPr>
        <p:txBody>
          <a:bodyPr spcFirstLastPara="1" wrap="square" lIns="68575" tIns="34275" rIns="68575" bIns="34275" anchor="ctr" anchorCtr="0">
            <a:normAutofit/>
          </a:bodyPr>
          <a:lstStyle>
            <a:lvl1pPr marL="0" lvl="0" indent="0" algn="ctr" rtl="0">
              <a:spcBef>
                <a:spcPts val="0"/>
              </a:spcBef>
              <a:buNone/>
              <a:defRPr sz="800" b="1" i="0">
                <a:solidFill>
                  <a:srgbClr val="CADF4F"/>
                </a:solidFill>
                <a:latin typeface="Montserrat"/>
                <a:ea typeface="Montserrat"/>
                <a:cs typeface="Montserrat"/>
                <a:sym typeface="Montserrat"/>
              </a:defRPr>
            </a:lvl1pPr>
            <a:lvl2pPr marL="0" lvl="1" indent="0" algn="ctr" rtl="0">
              <a:spcBef>
                <a:spcPts val="0"/>
              </a:spcBef>
              <a:buNone/>
              <a:defRPr sz="800" b="1" i="0">
                <a:solidFill>
                  <a:srgbClr val="CADF4F"/>
                </a:solidFill>
                <a:latin typeface="Montserrat"/>
                <a:ea typeface="Montserrat"/>
                <a:cs typeface="Montserrat"/>
                <a:sym typeface="Montserrat"/>
              </a:defRPr>
            </a:lvl2pPr>
            <a:lvl3pPr marL="0" lvl="2" indent="0" algn="ctr" rtl="0">
              <a:spcBef>
                <a:spcPts val="0"/>
              </a:spcBef>
              <a:buNone/>
              <a:defRPr sz="800" b="1" i="0">
                <a:solidFill>
                  <a:srgbClr val="CADF4F"/>
                </a:solidFill>
                <a:latin typeface="Montserrat"/>
                <a:ea typeface="Montserrat"/>
                <a:cs typeface="Montserrat"/>
                <a:sym typeface="Montserrat"/>
              </a:defRPr>
            </a:lvl3pPr>
            <a:lvl4pPr marL="0" lvl="3" indent="0" algn="ctr" rtl="0">
              <a:spcBef>
                <a:spcPts val="0"/>
              </a:spcBef>
              <a:buNone/>
              <a:defRPr sz="800" b="1" i="0">
                <a:solidFill>
                  <a:srgbClr val="CADF4F"/>
                </a:solidFill>
                <a:latin typeface="Montserrat"/>
                <a:ea typeface="Montserrat"/>
                <a:cs typeface="Montserrat"/>
                <a:sym typeface="Montserrat"/>
              </a:defRPr>
            </a:lvl4pPr>
            <a:lvl5pPr marL="0" lvl="4" indent="0" algn="ctr" rtl="0">
              <a:spcBef>
                <a:spcPts val="0"/>
              </a:spcBef>
              <a:buNone/>
              <a:defRPr sz="800" b="1" i="0">
                <a:solidFill>
                  <a:srgbClr val="CADF4F"/>
                </a:solidFill>
                <a:latin typeface="Montserrat"/>
                <a:ea typeface="Montserrat"/>
                <a:cs typeface="Montserrat"/>
                <a:sym typeface="Montserrat"/>
              </a:defRPr>
            </a:lvl5pPr>
            <a:lvl6pPr marL="0" lvl="5" indent="0" algn="ctr" rtl="0">
              <a:spcBef>
                <a:spcPts val="0"/>
              </a:spcBef>
              <a:buNone/>
              <a:defRPr sz="800" b="1" i="0">
                <a:solidFill>
                  <a:srgbClr val="CADF4F"/>
                </a:solidFill>
                <a:latin typeface="Montserrat"/>
                <a:ea typeface="Montserrat"/>
                <a:cs typeface="Montserrat"/>
                <a:sym typeface="Montserrat"/>
              </a:defRPr>
            </a:lvl6pPr>
            <a:lvl7pPr marL="0" lvl="6" indent="0" algn="ctr" rtl="0">
              <a:spcBef>
                <a:spcPts val="0"/>
              </a:spcBef>
              <a:buNone/>
              <a:defRPr sz="800" b="1" i="0">
                <a:solidFill>
                  <a:srgbClr val="CADF4F"/>
                </a:solidFill>
                <a:latin typeface="Montserrat"/>
                <a:ea typeface="Montserrat"/>
                <a:cs typeface="Montserrat"/>
                <a:sym typeface="Montserrat"/>
              </a:defRPr>
            </a:lvl7pPr>
            <a:lvl8pPr marL="0" lvl="7" indent="0" algn="ctr" rtl="0">
              <a:spcBef>
                <a:spcPts val="0"/>
              </a:spcBef>
              <a:buNone/>
              <a:defRPr sz="800" b="1" i="0">
                <a:solidFill>
                  <a:srgbClr val="CADF4F"/>
                </a:solidFill>
                <a:latin typeface="Montserrat"/>
                <a:ea typeface="Montserrat"/>
                <a:cs typeface="Montserrat"/>
                <a:sym typeface="Montserrat"/>
              </a:defRPr>
            </a:lvl8pPr>
            <a:lvl9pPr marL="0" lvl="8" indent="0" algn="ctr" rtl="0">
              <a:spcBef>
                <a:spcPts val="0"/>
              </a:spcBef>
              <a:buNone/>
              <a:defRPr sz="800" b="1" i="0">
                <a:solidFill>
                  <a:srgbClr val="CADF4F"/>
                </a:solidFill>
                <a:latin typeface="Montserrat"/>
                <a:ea typeface="Montserrat"/>
                <a:cs typeface="Montserrat"/>
                <a:sym typeface="Montserrat"/>
              </a:defRPr>
            </a:lvl9pPr>
          </a:lstStyle>
          <a:p>
            <a:fld id="{00000000-1234-1234-1234-123412341234}" type="slidenum">
              <a:rPr lang="en" smtClean="0"/>
              <a:pPr/>
              <a:t>‹#›</a:t>
            </a:fld>
            <a:endParaRPr lang="en"/>
          </a:p>
        </p:txBody>
      </p:sp>
      <p:sp>
        <p:nvSpPr>
          <p:cNvPr id="145" name="Google Shape;145;p27"/>
          <p:cNvSpPr/>
          <p:nvPr/>
        </p:nvSpPr>
        <p:spPr>
          <a:xfrm>
            <a:off x="10412356" y="6448739"/>
            <a:ext cx="1258800" cy="215600"/>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en" sz="800" b="0" i="0">
                <a:solidFill>
                  <a:schemeClr val="lt1"/>
                </a:solidFill>
                <a:latin typeface="Montserrat Light"/>
                <a:ea typeface="Montserrat Light"/>
                <a:cs typeface="Montserrat Light"/>
                <a:sym typeface="Montserrat Light"/>
              </a:rPr>
              <a:t>© 202</a:t>
            </a:r>
            <a:r>
              <a:rPr lang="en" sz="800">
                <a:solidFill>
                  <a:schemeClr val="lt1"/>
                </a:solidFill>
                <a:latin typeface="Montserrat Light"/>
                <a:ea typeface="Montserrat Light"/>
                <a:cs typeface="Montserrat Light"/>
                <a:sym typeface="Montserrat Light"/>
              </a:rPr>
              <a:t>1</a:t>
            </a:r>
            <a:r>
              <a:rPr lang="en" sz="800" b="0" i="0">
                <a:solidFill>
                  <a:schemeClr val="lt1"/>
                </a:solidFill>
                <a:latin typeface="Montserrat Light"/>
                <a:ea typeface="Montserrat Light"/>
                <a:cs typeface="Montserrat Light"/>
                <a:sym typeface="Montserrat Light"/>
              </a:rPr>
              <a:t> VIRTASANT   </a:t>
            </a:r>
            <a:r>
              <a:rPr lang="en" sz="800" b="1" i="0">
                <a:solidFill>
                  <a:schemeClr val="lt1"/>
                </a:solidFill>
                <a:latin typeface="Montserrat ExtraBold"/>
                <a:ea typeface="Montserrat ExtraBold"/>
                <a:cs typeface="Montserrat ExtraBold"/>
                <a:sym typeface="Montserrat ExtraBold"/>
              </a:rPr>
              <a:t>|</a:t>
            </a:r>
            <a:endParaRPr sz="800" b="1" i="0">
              <a:solidFill>
                <a:schemeClr val="lt1"/>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26358558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Title slide 1 1">
  <p:cSld name="Title slide 1 1">
    <p:bg>
      <p:bgPr>
        <a:solidFill>
          <a:srgbClr val="2F3F4E"/>
        </a:solidFill>
        <a:effectLst/>
      </p:bgPr>
    </p:bg>
    <p:spTree>
      <p:nvGrpSpPr>
        <p:cNvPr id="1" name="Shape 146"/>
        <p:cNvGrpSpPr/>
        <p:nvPr/>
      </p:nvGrpSpPr>
      <p:grpSpPr>
        <a:xfrm>
          <a:off x="0" y="0"/>
          <a:ext cx="0" cy="0"/>
          <a:chOff x="0" y="0"/>
          <a:chExt cx="0" cy="0"/>
        </a:xfrm>
      </p:grpSpPr>
      <p:sp>
        <p:nvSpPr>
          <p:cNvPr id="147" name="Google Shape;147;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148" name="Google Shape;148;p28"/>
          <p:cNvPicPr preferRelativeResize="0"/>
          <p:nvPr/>
        </p:nvPicPr>
        <p:blipFill>
          <a:blip r:embed="rId2">
            <a:alphaModFix/>
          </a:blip>
          <a:stretch>
            <a:fillRect/>
          </a:stretch>
        </p:blipFill>
        <p:spPr>
          <a:xfrm>
            <a:off x="1" y="1"/>
            <a:ext cx="3627697" cy="1342665"/>
          </a:xfrm>
          <a:prstGeom prst="rect">
            <a:avLst/>
          </a:prstGeom>
          <a:noFill/>
          <a:ln>
            <a:noFill/>
          </a:ln>
        </p:spPr>
      </p:pic>
      <p:pic>
        <p:nvPicPr>
          <p:cNvPr id="149" name="Google Shape;149;p28"/>
          <p:cNvPicPr preferRelativeResize="0"/>
          <p:nvPr/>
        </p:nvPicPr>
        <p:blipFill>
          <a:blip r:embed="rId3">
            <a:alphaModFix/>
          </a:blip>
          <a:stretch>
            <a:fillRect/>
          </a:stretch>
        </p:blipFill>
        <p:spPr>
          <a:xfrm>
            <a:off x="8320410" y="5988400"/>
            <a:ext cx="3871593" cy="869600"/>
          </a:xfrm>
          <a:prstGeom prst="rect">
            <a:avLst/>
          </a:prstGeom>
          <a:noFill/>
          <a:ln>
            <a:noFill/>
          </a:ln>
        </p:spPr>
      </p:pic>
      <p:sp>
        <p:nvSpPr>
          <p:cNvPr id="150" name="Google Shape;150;p28"/>
          <p:cNvSpPr txBox="1">
            <a:spLocks noGrp="1"/>
          </p:cNvSpPr>
          <p:nvPr>
            <p:ph type="ctrTitle"/>
          </p:nvPr>
        </p:nvSpPr>
        <p:spPr>
          <a:xfrm>
            <a:off x="1236800" y="3758133"/>
            <a:ext cx="9765600" cy="8696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2100"/>
              <a:buFont typeface="IBM Plex Sans SemiBold"/>
              <a:buNone/>
              <a:defRPr sz="2800" b="0">
                <a:solidFill>
                  <a:schemeClr val="lt1"/>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2pPr>
            <a:lvl3pPr lvl="2"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3pPr>
            <a:lvl4pPr lvl="3"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4pPr>
            <a:lvl5pPr lvl="4"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5pPr>
            <a:lvl6pPr lvl="5"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6pPr>
            <a:lvl7pPr lvl="6"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7pPr>
            <a:lvl8pPr lvl="7"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8pPr>
            <a:lvl9pPr lvl="8"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9pPr>
          </a:lstStyle>
          <a:p>
            <a:endParaRPr/>
          </a:p>
        </p:txBody>
      </p:sp>
      <p:pic>
        <p:nvPicPr>
          <p:cNvPr id="151" name="Google Shape;151;p28"/>
          <p:cNvPicPr preferRelativeResize="0"/>
          <p:nvPr/>
        </p:nvPicPr>
        <p:blipFill rotWithShape="1">
          <a:blip r:embed="rId4">
            <a:alphaModFix/>
          </a:blip>
          <a:srcRect l="29" r="39"/>
          <a:stretch/>
        </p:blipFill>
        <p:spPr>
          <a:xfrm>
            <a:off x="4122349" y="2338216"/>
            <a:ext cx="3871600" cy="1025301"/>
          </a:xfrm>
          <a:prstGeom prst="rect">
            <a:avLst/>
          </a:prstGeom>
          <a:noFill/>
          <a:ln>
            <a:noFill/>
          </a:ln>
        </p:spPr>
      </p:pic>
    </p:spTree>
    <p:extLst>
      <p:ext uri="{BB962C8B-B14F-4D97-AF65-F5344CB8AC3E}">
        <p14:creationId xmlns:p14="http://schemas.microsoft.com/office/powerpoint/2010/main" val="111320410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Title only 1 2">
  <p:cSld name="Title only 1 2">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415600" y="593367"/>
            <a:ext cx="11360800"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155" name="Google Shape;155;p29"/>
          <p:cNvPicPr preferRelativeResize="0"/>
          <p:nvPr/>
        </p:nvPicPr>
        <p:blipFill>
          <a:blip r:embed="rId2">
            <a:alphaModFix/>
          </a:blip>
          <a:stretch>
            <a:fillRect/>
          </a:stretch>
        </p:blipFill>
        <p:spPr>
          <a:xfrm>
            <a:off x="1" y="5357807"/>
            <a:ext cx="12192004" cy="1500188"/>
          </a:xfrm>
          <a:prstGeom prst="rect">
            <a:avLst/>
          </a:prstGeom>
          <a:noFill/>
          <a:ln>
            <a:noFill/>
          </a:ln>
        </p:spPr>
      </p:pic>
      <p:sp>
        <p:nvSpPr>
          <p:cNvPr id="156" name="Google Shape;156;p29"/>
          <p:cNvSpPr txBox="1"/>
          <p:nvPr/>
        </p:nvSpPr>
        <p:spPr>
          <a:xfrm>
            <a:off x="2139465" y="6217633"/>
            <a:ext cx="7381200" cy="266800"/>
          </a:xfrm>
          <a:prstGeom prst="rect">
            <a:avLst/>
          </a:prstGeom>
          <a:noFill/>
          <a:ln>
            <a:noFill/>
          </a:ln>
        </p:spPr>
        <p:txBody>
          <a:bodyPr spcFirstLastPara="1" wrap="square" lIns="121900" tIns="60933" rIns="121900" bIns="60933" anchor="t" anchorCtr="0">
            <a:noAutofit/>
          </a:bodyPr>
          <a:lstStyle/>
          <a:p>
            <a:pPr marL="0" lvl="0" indent="0" algn="ctr" rtl="0">
              <a:spcBef>
                <a:spcPts val="0"/>
              </a:spcBef>
              <a:spcAft>
                <a:spcPts val="0"/>
              </a:spcAft>
              <a:buClr>
                <a:srgbClr val="000000"/>
              </a:buClr>
              <a:buSzPts val="1100"/>
              <a:buFont typeface="Arial"/>
              <a:buNone/>
            </a:pPr>
            <a:r>
              <a:rPr lang="en" sz="1333">
                <a:solidFill>
                  <a:srgbClr val="1FA382"/>
                </a:solidFill>
                <a:latin typeface="Source Sans Pro"/>
                <a:ea typeface="Source Sans Pro"/>
                <a:cs typeface="Source Sans Pro"/>
                <a:sym typeface="Source Sans Pro"/>
              </a:rPr>
              <a:t>Use of this work </a:t>
            </a:r>
            <a:r>
              <a:rPr lang="en" sz="1333" u="sng">
                <a:solidFill>
                  <a:srgbClr val="1FA38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requires attribution to the FinOps Foundation under the ccby4.0 license</a:t>
            </a:r>
            <a:endParaRPr sz="1333">
              <a:solidFill>
                <a:srgbClr val="1FA382"/>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333" i="1">
              <a:solidFill>
                <a:srgbClr val="1FA382"/>
              </a:solidFill>
              <a:latin typeface="Roboto"/>
              <a:ea typeface="Roboto"/>
              <a:cs typeface="Roboto"/>
              <a:sym typeface="Roboto"/>
            </a:endParaRPr>
          </a:p>
        </p:txBody>
      </p:sp>
    </p:spTree>
    <p:extLst>
      <p:ext uri="{BB962C8B-B14F-4D97-AF65-F5344CB8AC3E}">
        <p14:creationId xmlns:p14="http://schemas.microsoft.com/office/powerpoint/2010/main" val="76448829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Font typeface="Roboto"/>
              <a:buNone/>
              <a:defRPr sz="6400">
                <a:latin typeface="Roboto"/>
                <a:ea typeface="Roboto"/>
                <a:cs typeface="Roboto"/>
                <a:sym typeface="Roboto"/>
              </a:defRPr>
            </a:lvl1pPr>
            <a:lvl2pPr lvl="1" algn="l" rtl="0">
              <a:lnSpc>
                <a:spcPct val="100000"/>
              </a:lnSpc>
              <a:spcBef>
                <a:spcPts val="0"/>
              </a:spcBef>
              <a:spcAft>
                <a:spcPts val="0"/>
              </a:spcAft>
              <a:buSzPts val="4800"/>
              <a:buNone/>
              <a:defRPr sz="6400"/>
            </a:lvl2pPr>
            <a:lvl3pPr lvl="2" algn="l" rtl="0">
              <a:lnSpc>
                <a:spcPct val="100000"/>
              </a:lnSpc>
              <a:spcBef>
                <a:spcPts val="0"/>
              </a:spcBef>
              <a:spcAft>
                <a:spcPts val="0"/>
              </a:spcAft>
              <a:buSzPts val="4800"/>
              <a:buNone/>
              <a:defRPr sz="6400"/>
            </a:lvl3pPr>
            <a:lvl4pPr lvl="3" algn="l" rtl="0">
              <a:lnSpc>
                <a:spcPct val="100000"/>
              </a:lnSpc>
              <a:spcBef>
                <a:spcPts val="0"/>
              </a:spcBef>
              <a:spcAft>
                <a:spcPts val="0"/>
              </a:spcAft>
              <a:buSzPts val="4800"/>
              <a:buNone/>
              <a:defRPr sz="6400"/>
            </a:lvl4pPr>
            <a:lvl5pPr lvl="4" algn="l" rtl="0">
              <a:lnSpc>
                <a:spcPct val="100000"/>
              </a:lnSpc>
              <a:spcBef>
                <a:spcPts val="0"/>
              </a:spcBef>
              <a:spcAft>
                <a:spcPts val="0"/>
              </a:spcAft>
              <a:buSzPts val="4800"/>
              <a:buNone/>
              <a:defRPr sz="6400"/>
            </a:lvl5pPr>
            <a:lvl6pPr lvl="5" algn="l" rtl="0">
              <a:lnSpc>
                <a:spcPct val="100000"/>
              </a:lnSpc>
              <a:spcBef>
                <a:spcPts val="0"/>
              </a:spcBef>
              <a:spcAft>
                <a:spcPts val="0"/>
              </a:spcAft>
              <a:buSzPts val="4800"/>
              <a:buNone/>
              <a:defRPr sz="6400"/>
            </a:lvl6pPr>
            <a:lvl7pPr lvl="6" algn="l" rtl="0">
              <a:lnSpc>
                <a:spcPct val="100000"/>
              </a:lnSpc>
              <a:spcBef>
                <a:spcPts val="0"/>
              </a:spcBef>
              <a:spcAft>
                <a:spcPts val="0"/>
              </a:spcAft>
              <a:buSzPts val="4800"/>
              <a:buNone/>
              <a:defRPr sz="6400"/>
            </a:lvl7pPr>
            <a:lvl8pPr lvl="7" algn="l" rtl="0">
              <a:lnSpc>
                <a:spcPct val="100000"/>
              </a:lnSpc>
              <a:spcBef>
                <a:spcPts val="0"/>
              </a:spcBef>
              <a:spcAft>
                <a:spcPts val="0"/>
              </a:spcAft>
              <a:buSzPts val="4800"/>
              <a:buNone/>
              <a:defRPr sz="6400"/>
            </a:lvl8pPr>
            <a:lvl9pPr lvl="8" algn="l" rtl="0">
              <a:lnSpc>
                <a:spcPct val="100000"/>
              </a:lnSpc>
              <a:spcBef>
                <a:spcPts val="0"/>
              </a:spcBef>
              <a:spcAft>
                <a:spcPts val="0"/>
              </a:spcAft>
              <a:buSzPts val="4800"/>
              <a:buNone/>
              <a:defRPr sz="6400"/>
            </a:lvl9pPr>
          </a:lstStyle>
          <a:p>
            <a:endParaRPr/>
          </a:p>
        </p:txBody>
      </p:sp>
      <p:pic>
        <p:nvPicPr>
          <p:cNvPr id="159" name="Google Shape;159;p30"/>
          <p:cNvPicPr preferRelativeResize="0"/>
          <p:nvPr/>
        </p:nvPicPr>
        <p:blipFill rotWithShape="1">
          <a:blip r:embed="rId2">
            <a:alphaModFix/>
          </a:blip>
          <a:srcRect/>
          <a:stretch/>
        </p:blipFill>
        <p:spPr>
          <a:xfrm>
            <a:off x="225201" y="6480868"/>
            <a:ext cx="1916433" cy="234833"/>
          </a:xfrm>
          <a:prstGeom prst="rect">
            <a:avLst/>
          </a:prstGeom>
          <a:noFill/>
          <a:ln>
            <a:noFill/>
          </a:ln>
        </p:spPr>
      </p:pic>
      <p:sp>
        <p:nvSpPr>
          <p:cNvPr id="160" name="Google Shape;160;p30"/>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2288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97425074"/>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7009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rgbClr val="2F3F4E"/>
        </a:solidFill>
        <a:effectLst/>
      </p:bgPr>
    </p:bg>
    <p:spTree>
      <p:nvGrpSpPr>
        <p:cNvPr id="1" name="Shape 161"/>
        <p:cNvGrpSpPr/>
        <p:nvPr/>
      </p:nvGrpSpPr>
      <p:grpSpPr>
        <a:xfrm>
          <a:off x="0" y="0"/>
          <a:ext cx="0" cy="0"/>
          <a:chOff x="0" y="0"/>
          <a:chExt cx="0" cy="0"/>
        </a:xfrm>
      </p:grpSpPr>
      <p:sp>
        <p:nvSpPr>
          <p:cNvPr id="162" name="Google Shape;162;p31"/>
          <p:cNvSpPr txBox="1">
            <a:spLocks noGrp="1"/>
          </p:cNvSpPr>
          <p:nvPr>
            <p:ph type="ctrTitle"/>
          </p:nvPr>
        </p:nvSpPr>
        <p:spPr>
          <a:xfrm>
            <a:off x="1274300" y="2230600"/>
            <a:ext cx="9765600" cy="15676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3800"/>
              <a:buNone/>
              <a:defRPr sz="5067">
                <a:solidFill>
                  <a:schemeClr val="lt1"/>
                </a:solidFill>
              </a:defRPr>
            </a:lvl1pPr>
            <a:lvl2pPr lvl="1" algn="ctr" rtl="0">
              <a:lnSpc>
                <a:spcPct val="100000"/>
              </a:lnSpc>
              <a:spcBef>
                <a:spcPts val="0"/>
              </a:spcBef>
              <a:spcAft>
                <a:spcPts val="0"/>
              </a:spcAft>
              <a:buSzPts val="5200"/>
              <a:buNone/>
              <a:defRPr sz="6933"/>
            </a:lvl2pPr>
            <a:lvl3pPr lvl="2" algn="ctr" rtl="0">
              <a:lnSpc>
                <a:spcPct val="100000"/>
              </a:lnSpc>
              <a:spcBef>
                <a:spcPts val="0"/>
              </a:spcBef>
              <a:spcAft>
                <a:spcPts val="0"/>
              </a:spcAft>
              <a:buSzPts val="5200"/>
              <a:buNone/>
              <a:defRPr sz="6933"/>
            </a:lvl3pPr>
            <a:lvl4pPr lvl="3" algn="ctr" rtl="0">
              <a:lnSpc>
                <a:spcPct val="100000"/>
              </a:lnSpc>
              <a:spcBef>
                <a:spcPts val="0"/>
              </a:spcBef>
              <a:spcAft>
                <a:spcPts val="0"/>
              </a:spcAft>
              <a:buSzPts val="5200"/>
              <a:buNone/>
              <a:defRPr sz="6933"/>
            </a:lvl4pPr>
            <a:lvl5pPr lvl="4" algn="ctr" rtl="0">
              <a:lnSpc>
                <a:spcPct val="100000"/>
              </a:lnSpc>
              <a:spcBef>
                <a:spcPts val="0"/>
              </a:spcBef>
              <a:spcAft>
                <a:spcPts val="0"/>
              </a:spcAft>
              <a:buSzPts val="5200"/>
              <a:buNone/>
              <a:defRPr sz="6933"/>
            </a:lvl5pPr>
            <a:lvl6pPr lvl="5" algn="ctr" rtl="0">
              <a:lnSpc>
                <a:spcPct val="100000"/>
              </a:lnSpc>
              <a:spcBef>
                <a:spcPts val="0"/>
              </a:spcBef>
              <a:spcAft>
                <a:spcPts val="0"/>
              </a:spcAft>
              <a:buSzPts val="5200"/>
              <a:buNone/>
              <a:defRPr sz="6933"/>
            </a:lvl6pPr>
            <a:lvl7pPr lvl="6" algn="ctr" rtl="0">
              <a:lnSpc>
                <a:spcPct val="100000"/>
              </a:lnSpc>
              <a:spcBef>
                <a:spcPts val="0"/>
              </a:spcBef>
              <a:spcAft>
                <a:spcPts val="0"/>
              </a:spcAft>
              <a:buSzPts val="5200"/>
              <a:buNone/>
              <a:defRPr sz="6933"/>
            </a:lvl7pPr>
            <a:lvl8pPr lvl="7" algn="ctr" rtl="0">
              <a:lnSpc>
                <a:spcPct val="100000"/>
              </a:lnSpc>
              <a:spcBef>
                <a:spcPts val="0"/>
              </a:spcBef>
              <a:spcAft>
                <a:spcPts val="0"/>
              </a:spcAft>
              <a:buSzPts val="5200"/>
              <a:buNone/>
              <a:defRPr sz="6933"/>
            </a:lvl8pPr>
            <a:lvl9pPr lvl="8" algn="ctr" rtl="0">
              <a:lnSpc>
                <a:spcPct val="100000"/>
              </a:lnSpc>
              <a:spcBef>
                <a:spcPts val="0"/>
              </a:spcBef>
              <a:spcAft>
                <a:spcPts val="0"/>
              </a:spcAft>
              <a:buSzPts val="5200"/>
              <a:buNone/>
              <a:defRPr sz="6933"/>
            </a:lvl9pPr>
          </a:lstStyle>
          <a:p>
            <a:endParaRPr/>
          </a:p>
        </p:txBody>
      </p:sp>
      <p:sp>
        <p:nvSpPr>
          <p:cNvPr id="163" name="Google Shape;163;p31"/>
          <p:cNvSpPr txBox="1">
            <a:spLocks noGrp="1"/>
          </p:cNvSpPr>
          <p:nvPr>
            <p:ph type="subTitle" idx="1"/>
          </p:nvPr>
        </p:nvSpPr>
        <p:spPr>
          <a:xfrm>
            <a:off x="1415700" y="3614000"/>
            <a:ext cx="9482800" cy="105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2F2F2"/>
              </a:buClr>
              <a:buSzPts val="1900"/>
              <a:buFont typeface="Source Sans Pro SemiBold"/>
              <a:buNone/>
              <a:defRPr sz="2533">
                <a:solidFill>
                  <a:srgbClr val="F2F2F2"/>
                </a:solidFill>
                <a:latin typeface="Source Sans Pro SemiBold"/>
                <a:ea typeface="Source Sans Pro SemiBold"/>
                <a:cs typeface="Source Sans Pro SemiBold"/>
                <a:sym typeface="Source Sans Pro SemiBold"/>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64" name="Google Shape;164;p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165" name="Google Shape;165;p31"/>
          <p:cNvPicPr preferRelativeResize="0"/>
          <p:nvPr/>
        </p:nvPicPr>
        <p:blipFill>
          <a:blip r:embed="rId2">
            <a:alphaModFix/>
          </a:blip>
          <a:stretch>
            <a:fillRect/>
          </a:stretch>
        </p:blipFill>
        <p:spPr>
          <a:xfrm>
            <a:off x="1" y="1"/>
            <a:ext cx="3627697" cy="1342665"/>
          </a:xfrm>
          <a:prstGeom prst="rect">
            <a:avLst/>
          </a:prstGeom>
          <a:noFill/>
          <a:ln>
            <a:noFill/>
          </a:ln>
        </p:spPr>
      </p:pic>
      <p:pic>
        <p:nvPicPr>
          <p:cNvPr id="166" name="Google Shape;166;p31"/>
          <p:cNvPicPr preferRelativeResize="0"/>
          <p:nvPr/>
        </p:nvPicPr>
        <p:blipFill>
          <a:blip r:embed="rId3">
            <a:alphaModFix/>
          </a:blip>
          <a:stretch>
            <a:fillRect/>
          </a:stretch>
        </p:blipFill>
        <p:spPr>
          <a:xfrm>
            <a:off x="8320410" y="5988400"/>
            <a:ext cx="3871593" cy="869600"/>
          </a:xfrm>
          <a:prstGeom prst="rect">
            <a:avLst/>
          </a:prstGeom>
          <a:noFill/>
          <a:ln>
            <a:noFill/>
          </a:ln>
        </p:spPr>
      </p:pic>
    </p:spTree>
    <p:extLst>
      <p:ext uri="{BB962C8B-B14F-4D97-AF65-F5344CB8AC3E}">
        <p14:creationId xmlns:p14="http://schemas.microsoft.com/office/powerpoint/2010/main" val="345685377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Chart or graph 1 1 1">
  <p:cSld name="Chart or graph 1 1 1">
    <p:bg>
      <p:bgPr>
        <a:solidFill>
          <a:srgbClr val="2D3F50"/>
        </a:solidFill>
        <a:effectLst/>
      </p:bgPr>
    </p:bg>
    <p:spTree>
      <p:nvGrpSpPr>
        <p:cNvPr id="1" name="Shape 167"/>
        <p:cNvGrpSpPr/>
        <p:nvPr/>
      </p:nvGrpSpPr>
      <p:grpSpPr>
        <a:xfrm>
          <a:off x="0" y="0"/>
          <a:ext cx="0" cy="0"/>
          <a:chOff x="0" y="0"/>
          <a:chExt cx="0" cy="0"/>
        </a:xfrm>
      </p:grpSpPr>
      <p:pic>
        <p:nvPicPr>
          <p:cNvPr id="168" name="Google Shape;168;p32"/>
          <p:cNvPicPr preferRelativeResize="0"/>
          <p:nvPr/>
        </p:nvPicPr>
        <p:blipFill rotWithShape="1">
          <a:blip r:embed="rId2">
            <a:alphaModFix/>
          </a:blip>
          <a:srcRect/>
          <a:stretch/>
        </p:blipFill>
        <p:spPr>
          <a:xfrm>
            <a:off x="225201" y="6480868"/>
            <a:ext cx="1916148" cy="234833"/>
          </a:xfrm>
          <a:prstGeom prst="rect">
            <a:avLst/>
          </a:prstGeom>
          <a:noFill/>
          <a:ln>
            <a:noFill/>
          </a:ln>
        </p:spPr>
      </p:pic>
      <p:sp>
        <p:nvSpPr>
          <p:cNvPr id="169" name="Google Shape;169;p32"/>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2466249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Title and body 1">
  <p:cSld name="Title and body 1">
    <p:bg>
      <p:bgPr>
        <a:solidFill>
          <a:srgbClr val="47AB6C"/>
        </a:solidFill>
        <a:effectLst/>
      </p:bgPr>
    </p:bg>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algn="l" rtl="0">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172" name="Google Shape;172;p3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1219170" lvl="1"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828754" lvl="2"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2438339" lvl="3"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3047924" lvl="4"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3657509" lvl="5"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4267093" lvl="6"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4876678" lvl="7" indent="-423323" algn="l" rtl="0">
              <a:lnSpc>
                <a:spcPct val="115000"/>
              </a:lnSpc>
              <a:spcBef>
                <a:spcPts val="2133"/>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5486263" lvl="8" indent="-423323" algn="l" rtl="0">
              <a:lnSpc>
                <a:spcPct val="115000"/>
              </a:lnSpc>
              <a:spcBef>
                <a:spcPts val="2133"/>
              </a:spcBef>
              <a:spcAft>
                <a:spcPts val="2133"/>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pic>
        <p:nvPicPr>
          <p:cNvPr id="173" name="Google Shape;173;p33"/>
          <p:cNvPicPr preferRelativeResize="0"/>
          <p:nvPr/>
        </p:nvPicPr>
        <p:blipFill rotWithShape="1">
          <a:blip r:embed="rId2">
            <a:alphaModFix/>
          </a:blip>
          <a:srcRect/>
          <a:stretch/>
        </p:blipFill>
        <p:spPr>
          <a:xfrm>
            <a:off x="225201" y="6480868"/>
            <a:ext cx="1916148" cy="234833"/>
          </a:xfrm>
          <a:prstGeom prst="rect">
            <a:avLst/>
          </a:prstGeom>
          <a:noFill/>
          <a:ln>
            <a:noFill/>
          </a:ln>
        </p:spPr>
      </p:pic>
      <p:sp>
        <p:nvSpPr>
          <p:cNvPr id="174" name="Google Shape;174;p3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rgbClr val="FFFFFF"/>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5689781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342900" y="428519"/>
            <a:ext cx="11506400" cy="590800"/>
          </a:xfrm>
          <a:prstGeom prst="rect">
            <a:avLst/>
          </a:prstGeom>
          <a:noFill/>
          <a:ln>
            <a:noFill/>
          </a:ln>
        </p:spPr>
        <p:txBody>
          <a:bodyPr spcFirstLastPara="1" wrap="square" lIns="91425" tIns="91425" rIns="91425" bIns="91425" anchor="ctr" anchorCtr="0">
            <a:normAutofit/>
          </a:bodyPr>
          <a:lstStyle>
            <a:lvl1pPr marR="0" lvl="0" algn="l" rtl="0">
              <a:lnSpc>
                <a:spcPct val="90000"/>
              </a:lnSpc>
              <a:spcBef>
                <a:spcPts val="0"/>
              </a:spcBef>
              <a:spcAft>
                <a:spcPts val="0"/>
              </a:spcAft>
              <a:buClr>
                <a:schemeClr val="accent2"/>
              </a:buClr>
              <a:buSzPts val="27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2800"/>
              <a:buNone/>
              <a:defRPr sz="1867"/>
            </a:lvl2pPr>
            <a:lvl3pPr lvl="2" rtl="0">
              <a:spcBef>
                <a:spcPts val="0"/>
              </a:spcBef>
              <a:spcAft>
                <a:spcPts val="0"/>
              </a:spcAft>
              <a:buSzPts val="2800"/>
              <a:buNone/>
              <a:defRPr sz="1867"/>
            </a:lvl3pPr>
            <a:lvl4pPr lvl="3" rtl="0">
              <a:spcBef>
                <a:spcPts val="0"/>
              </a:spcBef>
              <a:spcAft>
                <a:spcPts val="0"/>
              </a:spcAft>
              <a:buSzPts val="2800"/>
              <a:buNone/>
              <a:defRPr sz="1867"/>
            </a:lvl4pPr>
            <a:lvl5pPr lvl="4" rtl="0">
              <a:spcBef>
                <a:spcPts val="0"/>
              </a:spcBef>
              <a:spcAft>
                <a:spcPts val="0"/>
              </a:spcAft>
              <a:buSzPts val="2800"/>
              <a:buNone/>
              <a:defRPr sz="1867"/>
            </a:lvl5pPr>
            <a:lvl6pPr lvl="5" rtl="0">
              <a:spcBef>
                <a:spcPts val="0"/>
              </a:spcBef>
              <a:spcAft>
                <a:spcPts val="0"/>
              </a:spcAft>
              <a:buSzPts val="2800"/>
              <a:buNone/>
              <a:defRPr sz="1867"/>
            </a:lvl6pPr>
            <a:lvl7pPr lvl="6" rtl="0">
              <a:spcBef>
                <a:spcPts val="0"/>
              </a:spcBef>
              <a:spcAft>
                <a:spcPts val="0"/>
              </a:spcAft>
              <a:buSzPts val="2800"/>
              <a:buNone/>
              <a:defRPr sz="1867"/>
            </a:lvl7pPr>
            <a:lvl8pPr lvl="7" rtl="0">
              <a:spcBef>
                <a:spcPts val="0"/>
              </a:spcBef>
              <a:spcAft>
                <a:spcPts val="0"/>
              </a:spcAft>
              <a:buSzPts val="2800"/>
              <a:buNone/>
              <a:defRPr sz="1867"/>
            </a:lvl8pPr>
            <a:lvl9pPr lvl="8" rtl="0">
              <a:spcBef>
                <a:spcPts val="0"/>
              </a:spcBef>
              <a:spcAft>
                <a:spcPts val="0"/>
              </a:spcAft>
              <a:buSzPts val="2800"/>
              <a:buNone/>
              <a:defRPr sz="1867"/>
            </a:lvl9pPr>
          </a:lstStyle>
          <a:p>
            <a:endParaRPr/>
          </a:p>
        </p:txBody>
      </p:sp>
      <p:sp>
        <p:nvSpPr>
          <p:cNvPr id="177" name="Google Shape;177;p34"/>
          <p:cNvSpPr txBox="1">
            <a:spLocks noGrp="1"/>
          </p:cNvSpPr>
          <p:nvPr>
            <p:ph type="body" idx="1"/>
          </p:nvPr>
        </p:nvSpPr>
        <p:spPr>
          <a:xfrm>
            <a:off x="342900" y="1422400"/>
            <a:ext cx="11506400" cy="4819600"/>
          </a:xfrm>
          <a:prstGeom prst="rect">
            <a:avLst/>
          </a:prstGeom>
          <a:noFill/>
          <a:ln>
            <a:noFill/>
          </a:ln>
        </p:spPr>
        <p:txBody>
          <a:bodyPr spcFirstLastPara="1" wrap="square" lIns="68575" tIns="68575" rIns="68575" bIns="68575" anchor="t" anchorCtr="0">
            <a:normAutofit/>
          </a:bodyPr>
          <a:lstStyle>
            <a:lvl1pPr marL="609585" marR="0" lvl="0" indent="-457189" algn="l" rtl="0">
              <a:lnSpc>
                <a:spcPct val="90000"/>
              </a:lnSpc>
              <a:spcBef>
                <a:spcPts val="1067"/>
              </a:spcBef>
              <a:spcAft>
                <a:spcPts val="0"/>
              </a:spcAft>
              <a:buClr>
                <a:schemeClr val="accent3"/>
              </a:buClr>
              <a:buSzPts val="1800"/>
              <a:buFont typeface="Arial"/>
              <a:buChar char="•"/>
              <a:defRPr sz="2400" b="0" i="0" u="none" strike="noStrike" cap="none">
                <a:solidFill>
                  <a:schemeClr val="dk2"/>
                </a:solidFill>
                <a:latin typeface="Century Gothic"/>
                <a:ea typeface="Century Gothic"/>
                <a:cs typeface="Century Gothic"/>
                <a:sym typeface="Century Gothic"/>
              </a:defRPr>
            </a:lvl1pPr>
            <a:lvl2pPr marL="1219170" marR="0" lvl="1" indent="-431789" algn="l" rtl="0">
              <a:lnSpc>
                <a:spcPct val="90000"/>
              </a:lnSpc>
              <a:spcBef>
                <a:spcPts val="1600"/>
              </a:spcBef>
              <a:spcAft>
                <a:spcPts val="0"/>
              </a:spcAft>
              <a:buClr>
                <a:schemeClr val="accent3"/>
              </a:buClr>
              <a:buSzPts val="15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828754" marR="0" lvl="2" indent="-423323" algn="l" rtl="0">
              <a:lnSpc>
                <a:spcPct val="90000"/>
              </a:lnSpc>
              <a:spcBef>
                <a:spcPts val="1600"/>
              </a:spcBef>
              <a:spcAft>
                <a:spcPts val="0"/>
              </a:spcAft>
              <a:buClr>
                <a:schemeClr val="accent3"/>
              </a:buClr>
              <a:buSzPts val="1400"/>
              <a:buFont typeface="Arial"/>
              <a:buChar char="•"/>
              <a:defRPr sz="1867" b="0" i="0" u="none" strike="noStrike" cap="none">
                <a:solidFill>
                  <a:schemeClr val="dk2"/>
                </a:solidFill>
                <a:latin typeface="Century Gothic"/>
                <a:ea typeface="Century Gothic"/>
                <a:cs typeface="Century Gothic"/>
                <a:sym typeface="Century Gothic"/>
              </a:defRPr>
            </a:lvl3pPr>
            <a:lvl4pPr marL="2438339" marR="0" lvl="3" indent="-406390" algn="l" rtl="0">
              <a:lnSpc>
                <a:spcPct val="90000"/>
              </a:lnSpc>
              <a:spcBef>
                <a:spcPts val="1600"/>
              </a:spcBef>
              <a:spcAft>
                <a:spcPts val="0"/>
              </a:spcAft>
              <a:buClr>
                <a:schemeClr val="accent3"/>
              </a:buClr>
              <a:buSzPts val="1200"/>
              <a:buFont typeface="Century Gothic"/>
              <a:buChar char="–"/>
              <a:defRPr sz="1600" b="0" i="0" u="none" strike="noStrike" cap="none">
                <a:solidFill>
                  <a:schemeClr val="dk2"/>
                </a:solidFill>
                <a:latin typeface="Century Gothic"/>
                <a:ea typeface="Century Gothic"/>
                <a:cs typeface="Century Gothic"/>
                <a:sym typeface="Century Gothic"/>
              </a:defRPr>
            </a:lvl4pPr>
            <a:lvl5pPr marL="3047924" marR="0" lvl="4" indent="-406390" algn="l" rtl="0">
              <a:lnSpc>
                <a:spcPct val="90000"/>
              </a:lnSpc>
              <a:spcBef>
                <a:spcPts val="1600"/>
              </a:spcBef>
              <a:spcAft>
                <a:spcPts val="0"/>
              </a:spcAft>
              <a:buClr>
                <a:schemeClr val="accent3"/>
              </a:buClr>
              <a:buSzPts val="1200"/>
              <a:buFont typeface="Arial"/>
              <a:buChar char="•"/>
              <a:defRPr sz="1600" b="0" i="0" u="none" strike="noStrike" cap="none">
                <a:solidFill>
                  <a:schemeClr val="dk2"/>
                </a:solidFill>
                <a:latin typeface="Century Gothic"/>
                <a:ea typeface="Century Gothic"/>
                <a:cs typeface="Century Gothic"/>
                <a:sym typeface="Century Gothic"/>
              </a:defRPr>
            </a:lvl5pPr>
            <a:lvl6pPr marL="3657509" marR="0" lvl="5"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entury Gothic"/>
                <a:ea typeface="Century Gothic"/>
                <a:cs typeface="Century Gothic"/>
                <a:sym typeface="Century Gothic"/>
              </a:defRPr>
            </a:lvl6pPr>
            <a:lvl7pPr marL="4267093" marR="0" lvl="6"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entury Gothic"/>
                <a:ea typeface="Century Gothic"/>
                <a:cs typeface="Century Gothic"/>
                <a:sym typeface="Century Gothic"/>
              </a:defRPr>
            </a:lvl7pPr>
            <a:lvl8pPr marL="4876678" marR="0" lvl="7"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entury Gothic"/>
                <a:ea typeface="Century Gothic"/>
                <a:cs typeface="Century Gothic"/>
                <a:sym typeface="Century Gothic"/>
              </a:defRPr>
            </a:lvl8pPr>
            <a:lvl9pPr marL="5486263" marR="0" lvl="8" indent="-423323" algn="l" rtl="0">
              <a:lnSpc>
                <a:spcPct val="90000"/>
              </a:lnSpc>
              <a:spcBef>
                <a:spcPts val="1600"/>
              </a:spcBef>
              <a:spcAft>
                <a:spcPts val="1600"/>
              </a:spcAft>
              <a:buClr>
                <a:schemeClr val="dk1"/>
              </a:buClr>
              <a:buSzPts val="1400"/>
              <a:buFont typeface="Arial"/>
              <a:buChar char="•"/>
              <a:defRPr sz="1867"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21252605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Title slide 3">
  <p:cSld name="Title slide 3">
    <p:bg>
      <p:bgPr>
        <a:solidFill>
          <a:srgbClr val="2F3F4E"/>
        </a:solidFill>
        <a:effectLst/>
      </p:bgPr>
    </p:bg>
    <p:spTree>
      <p:nvGrpSpPr>
        <p:cNvPr id="1" name="Shape 178"/>
        <p:cNvGrpSpPr/>
        <p:nvPr/>
      </p:nvGrpSpPr>
      <p:grpSpPr>
        <a:xfrm>
          <a:off x="0" y="0"/>
          <a:ext cx="0" cy="0"/>
          <a:chOff x="0" y="0"/>
          <a:chExt cx="0" cy="0"/>
        </a:xfrm>
      </p:grpSpPr>
      <p:sp>
        <p:nvSpPr>
          <p:cNvPr id="179" name="Google Shape;179;p3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180" name="Google Shape;180;p35"/>
          <p:cNvPicPr preferRelativeResize="0"/>
          <p:nvPr/>
        </p:nvPicPr>
        <p:blipFill>
          <a:blip r:embed="rId2">
            <a:alphaModFix/>
          </a:blip>
          <a:stretch>
            <a:fillRect/>
          </a:stretch>
        </p:blipFill>
        <p:spPr>
          <a:xfrm>
            <a:off x="1" y="1"/>
            <a:ext cx="3627697" cy="1342665"/>
          </a:xfrm>
          <a:prstGeom prst="rect">
            <a:avLst/>
          </a:prstGeom>
          <a:noFill/>
          <a:ln>
            <a:noFill/>
          </a:ln>
        </p:spPr>
      </p:pic>
      <p:pic>
        <p:nvPicPr>
          <p:cNvPr id="181" name="Google Shape;181;p35"/>
          <p:cNvPicPr preferRelativeResize="0"/>
          <p:nvPr/>
        </p:nvPicPr>
        <p:blipFill>
          <a:blip r:embed="rId3">
            <a:alphaModFix/>
          </a:blip>
          <a:stretch>
            <a:fillRect/>
          </a:stretch>
        </p:blipFill>
        <p:spPr>
          <a:xfrm>
            <a:off x="8320410" y="5988400"/>
            <a:ext cx="3871593" cy="869600"/>
          </a:xfrm>
          <a:prstGeom prst="rect">
            <a:avLst/>
          </a:prstGeom>
          <a:noFill/>
          <a:ln>
            <a:noFill/>
          </a:ln>
        </p:spPr>
      </p:pic>
      <p:sp>
        <p:nvSpPr>
          <p:cNvPr id="182" name="Google Shape;182;p35"/>
          <p:cNvSpPr txBox="1">
            <a:spLocks noGrp="1"/>
          </p:cNvSpPr>
          <p:nvPr>
            <p:ph type="ctrTitle"/>
          </p:nvPr>
        </p:nvSpPr>
        <p:spPr>
          <a:xfrm>
            <a:off x="1236800" y="3758133"/>
            <a:ext cx="9765600" cy="8696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2100"/>
              <a:buFont typeface="IBM Plex Sans SemiBold"/>
              <a:buNone/>
              <a:defRPr sz="2800" b="0">
                <a:solidFill>
                  <a:schemeClr val="lt1"/>
                </a:solidFill>
                <a:latin typeface="IBM Plex Sans SemiBold"/>
                <a:ea typeface="IBM Plex Sans SemiBold"/>
                <a:cs typeface="IBM Plex Sans SemiBold"/>
                <a:sym typeface="IBM Plex Sans SemiBold"/>
              </a:defRPr>
            </a:lvl1pPr>
            <a:lvl2pPr lvl="1"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2pPr>
            <a:lvl3pPr lvl="2"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3pPr>
            <a:lvl4pPr lvl="3"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4pPr>
            <a:lvl5pPr lvl="4"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5pPr>
            <a:lvl6pPr lvl="5"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6pPr>
            <a:lvl7pPr lvl="6"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7pPr>
            <a:lvl8pPr lvl="7"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8pPr>
            <a:lvl9pPr lvl="8" algn="ctr" rtl="0">
              <a:lnSpc>
                <a:spcPct val="100000"/>
              </a:lnSpc>
              <a:spcBef>
                <a:spcPts val="0"/>
              </a:spcBef>
              <a:spcAft>
                <a:spcPts val="0"/>
              </a:spcAft>
              <a:buSzPts val="3500"/>
              <a:buFont typeface="IBM Plex Sans SemiBold"/>
              <a:buNone/>
              <a:defRPr sz="4667">
                <a:latin typeface="IBM Plex Sans SemiBold"/>
                <a:ea typeface="IBM Plex Sans SemiBold"/>
                <a:cs typeface="IBM Plex Sans SemiBold"/>
                <a:sym typeface="IBM Plex Sans SemiBold"/>
              </a:defRPr>
            </a:lvl9pPr>
          </a:lstStyle>
          <a:p>
            <a:endParaRPr/>
          </a:p>
        </p:txBody>
      </p:sp>
      <p:pic>
        <p:nvPicPr>
          <p:cNvPr id="183" name="Google Shape;183;p35"/>
          <p:cNvPicPr preferRelativeResize="0"/>
          <p:nvPr/>
        </p:nvPicPr>
        <p:blipFill rotWithShape="1">
          <a:blip r:embed="rId4">
            <a:alphaModFix/>
          </a:blip>
          <a:srcRect l="29" r="39"/>
          <a:stretch/>
        </p:blipFill>
        <p:spPr>
          <a:xfrm>
            <a:off x="4122349" y="2338216"/>
            <a:ext cx="3871600" cy="1025301"/>
          </a:xfrm>
          <a:prstGeom prst="rect">
            <a:avLst/>
          </a:prstGeom>
          <a:noFill/>
          <a:ln>
            <a:noFill/>
          </a:ln>
        </p:spPr>
      </p:pic>
    </p:spTree>
    <p:extLst>
      <p:ext uri="{BB962C8B-B14F-4D97-AF65-F5344CB8AC3E}">
        <p14:creationId xmlns:p14="http://schemas.microsoft.com/office/powerpoint/2010/main" val="495718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4">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asketball, game, tower&#10;&#10;Description automatically generated">
            <a:extLst>
              <a:ext uri="{FF2B5EF4-FFF2-40B4-BE49-F238E27FC236}">
                <a16:creationId xmlns:a16="http://schemas.microsoft.com/office/drawing/2014/main" id="{680B7216-1815-4F9E-9E62-92960566E4A1}"/>
              </a:ext>
            </a:extLst>
          </p:cNvPr>
          <p:cNvPicPr>
            <a:picLocks noChangeAspect="1"/>
          </p:cNvPicPr>
          <p:nvPr userDrawn="1"/>
        </p:nvPicPr>
        <p:blipFill rotWithShape="1">
          <a:blip r:embed="rId2"/>
          <a:srcRect l="40036" t="62554" r="8009" b="12865"/>
          <a:stretch/>
        </p:blipFill>
        <p:spPr>
          <a:xfrm>
            <a:off x="0" y="0"/>
            <a:ext cx="5002305" cy="2366682"/>
          </a:xfrm>
          <a:prstGeom prst="rect">
            <a:avLst/>
          </a:prstGeom>
        </p:spPr>
      </p:pic>
      <p:pic>
        <p:nvPicPr>
          <p:cNvPr id="9" name="Picture 8" descr="A picture containing basketball, game, tower&#10;&#10;Description automatically generated">
            <a:extLst>
              <a:ext uri="{FF2B5EF4-FFF2-40B4-BE49-F238E27FC236}">
                <a16:creationId xmlns:a16="http://schemas.microsoft.com/office/drawing/2014/main" id="{DD4DC416-2EAE-462F-80F9-A79EA98D974C}"/>
              </a:ext>
            </a:extLst>
          </p:cNvPr>
          <p:cNvPicPr>
            <a:picLocks noChangeAspect="1"/>
          </p:cNvPicPr>
          <p:nvPr userDrawn="1"/>
        </p:nvPicPr>
        <p:blipFill rotWithShape="1">
          <a:blip r:embed="rId2"/>
          <a:srcRect l="36094" t="11034" r="8008" b="64385"/>
          <a:stretch/>
        </p:blipFill>
        <p:spPr>
          <a:xfrm>
            <a:off x="-6916" y="4453491"/>
            <a:ext cx="5467916" cy="2404509"/>
          </a:xfrm>
          <a:prstGeom prst="rect">
            <a:avLst/>
          </a:prstGeom>
        </p:spPr>
      </p:pic>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391447"/>
            <a:ext cx="8697217" cy="2075107"/>
          </a:xfrm>
        </p:spPr>
        <p:txBody>
          <a:bodyPr anchor="ctr" anchorCtr="0">
            <a:noAutofit/>
          </a:bodyPr>
          <a:lstStyle>
            <a:lvl1pPr marL="0" indent="0" algn="l">
              <a:buNone/>
              <a:defRPr sz="4800" b="1" i="0" spc="-100" baseline="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Tree>
    <p:extLst>
      <p:ext uri="{BB962C8B-B14F-4D97-AF65-F5344CB8AC3E}">
        <p14:creationId xmlns:p14="http://schemas.microsoft.com/office/powerpoint/2010/main" val="4264623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with 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userDrawn="1">
            <p:ph type="title" hasCustomPrompt="1"/>
          </p:nvPr>
        </p:nvSpPr>
        <p:spPr/>
        <p:txBody>
          <a:bodyPr/>
          <a:lstStyle>
            <a:lvl1pPr>
              <a:defRPr>
                <a:solidFill>
                  <a:schemeClr val="tx1"/>
                </a:solidFill>
              </a:defRPr>
            </a:lvl1pPr>
          </a:lstStyle>
          <a:p>
            <a:r>
              <a:rPr lang="en-US"/>
              <a:t>Table layout</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2" name="Freeform: Shape 31">
            <a:extLst>
              <a:ext uri="{FF2B5EF4-FFF2-40B4-BE49-F238E27FC236}">
                <a16:creationId xmlns:a16="http://schemas.microsoft.com/office/drawing/2014/main" id="{E7FEE6DA-6B59-467B-BECC-2239343C2ADD}"/>
              </a:ext>
            </a:extLst>
          </p:cNvPr>
          <p:cNvSpPr/>
          <p:nvPr userDrawn="1"/>
        </p:nvSpPr>
        <p:spPr>
          <a:xfrm>
            <a:off x="0" y="0"/>
            <a:ext cx="647701" cy="1205837"/>
          </a:xfrm>
          <a:custGeom>
            <a:avLst/>
            <a:gdLst>
              <a:gd name="connsiteX0" fmla="*/ 0 w 647701"/>
              <a:gd name="connsiteY0" fmla="*/ 0 h 1205837"/>
              <a:gd name="connsiteX1" fmla="*/ 647701 w 647701"/>
              <a:gd name="connsiteY1" fmla="*/ 0 h 1205837"/>
              <a:gd name="connsiteX2" fmla="*/ 346242 w 647701"/>
              <a:gd name="connsiteY2" fmla="*/ 1205837 h 1205837"/>
              <a:gd name="connsiteX3" fmla="*/ 0 w 647701"/>
              <a:gd name="connsiteY3" fmla="*/ 1205837 h 1205837"/>
            </a:gdLst>
            <a:ahLst/>
            <a:cxnLst>
              <a:cxn ang="0">
                <a:pos x="connsiteX0" y="connsiteY0"/>
              </a:cxn>
              <a:cxn ang="0">
                <a:pos x="connsiteX1" y="connsiteY1"/>
              </a:cxn>
              <a:cxn ang="0">
                <a:pos x="connsiteX2" y="connsiteY2"/>
              </a:cxn>
              <a:cxn ang="0">
                <a:pos x="connsiteX3" y="connsiteY3"/>
              </a:cxn>
            </a:cxnLst>
            <a:rect l="l" t="t" r="r" b="b"/>
            <a:pathLst>
              <a:path w="647701" h="1205837">
                <a:moveTo>
                  <a:pt x="0" y="0"/>
                </a:moveTo>
                <a:lnTo>
                  <a:pt x="647701" y="0"/>
                </a:lnTo>
                <a:lnTo>
                  <a:pt x="346242" y="1205837"/>
                </a:lnTo>
                <a:lnTo>
                  <a:pt x="0" y="1205837"/>
                </a:lnTo>
                <a:close/>
              </a:path>
            </a:pathLst>
          </a:custGeom>
          <a:solidFill>
            <a:schemeClr val="bg1">
              <a:lumMod val="95000"/>
            </a:schemeClr>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Pts val="1000"/>
              <a:buFontTx/>
              <a:buNone/>
              <a:tabLst>
                <a:tab pos="457200" algn="l"/>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endParaRPr>
          </a:p>
        </p:txBody>
      </p:sp>
      <p:sp>
        <p:nvSpPr>
          <p:cNvPr id="33" name="Freeform: Shape 32">
            <a:extLst>
              <a:ext uri="{FF2B5EF4-FFF2-40B4-BE49-F238E27FC236}">
                <a16:creationId xmlns:a16="http://schemas.microsoft.com/office/drawing/2014/main" id="{2088D901-86E4-47EF-807F-CDF38C5898BA}"/>
              </a:ext>
            </a:extLst>
          </p:cNvPr>
          <p:cNvSpPr/>
          <p:nvPr userDrawn="1"/>
        </p:nvSpPr>
        <p:spPr>
          <a:xfrm>
            <a:off x="0" y="431137"/>
            <a:ext cx="444501" cy="774700"/>
          </a:xfrm>
          <a:custGeom>
            <a:avLst/>
            <a:gdLst>
              <a:gd name="connsiteX0" fmla="*/ 0 w 444501"/>
              <a:gd name="connsiteY0" fmla="*/ 0 h 774700"/>
              <a:gd name="connsiteX1" fmla="*/ 444501 w 444501"/>
              <a:gd name="connsiteY1" fmla="*/ 0 h 774700"/>
              <a:gd name="connsiteX2" fmla="*/ 250826 w 444501"/>
              <a:gd name="connsiteY2" fmla="*/ 774700 h 774700"/>
              <a:gd name="connsiteX3" fmla="*/ 0 w 444501"/>
              <a:gd name="connsiteY3" fmla="*/ 774700 h 774700"/>
            </a:gdLst>
            <a:ahLst/>
            <a:cxnLst>
              <a:cxn ang="0">
                <a:pos x="connsiteX0" y="connsiteY0"/>
              </a:cxn>
              <a:cxn ang="0">
                <a:pos x="connsiteX1" y="connsiteY1"/>
              </a:cxn>
              <a:cxn ang="0">
                <a:pos x="connsiteX2" y="connsiteY2"/>
              </a:cxn>
              <a:cxn ang="0">
                <a:pos x="connsiteX3" y="connsiteY3"/>
              </a:cxn>
            </a:cxnLst>
            <a:rect l="l" t="t" r="r" b="b"/>
            <a:pathLst>
              <a:path w="444501" h="774700">
                <a:moveTo>
                  <a:pt x="0" y="0"/>
                </a:moveTo>
                <a:lnTo>
                  <a:pt x="444501" y="0"/>
                </a:lnTo>
                <a:lnTo>
                  <a:pt x="250826" y="774700"/>
                </a:lnTo>
                <a:lnTo>
                  <a:pt x="0" y="774700"/>
                </a:lnTo>
                <a:close/>
              </a:path>
            </a:pathLst>
          </a:custGeom>
          <a:solidFill>
            <a:schemeClr val="accent1"/>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Pts val="1000"/>
              <a:buFontTx/>
              <a:buNone/>
              <a:tabLst>
                <a:tab pos="457200" algn="l"/>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endParaRPr>
          </a:p>
        </p:txBody>
      </p:sp>
    </p:spTree>
    <p:extLst>
      <p:ext uri="{BB962C8B-B14F-4D97-AF65-F5344CB8AC3E}">
        <p14:creationId xmlns:p14="http://schemas.microsoft.com/office/powerpoint/2010/main" val="24430887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427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243A5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863743" cy="26550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48082" y="2134422"/>
            <a:ext cx="7541372" cy="1793104"/>
          </a:xfrm>
          <a:prstGeom prst="rect">
            <a:avLst/>
          </a:prstGeom>
          <a:noFill/>
        </p:spPr>
        <p:txBody>
          <a:bodyPr vert="horz" wrap="square" lIns="0" tIns="0" rIns="0" bIns="182880" rtlCol="0" anchor="b" anchorCtr="0">
            <a:noAutofit/>
          </a:bodyPr>
          <a:lstStyle>
            <a:lvl1pPr>
              <a:defRPr lang="en-US" sz="4705" strike="noStrike">
                <a:solidFill>
                  <a:schemeClr val="bg2"/>
                </a:solidFill>
              </a:defRPr>
            </a:lvl1pPr>
          </a:lstStyle>
          <a:p>
            <a:pPr lvl="0"/>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8082" y="4035465"/>
            <a:ext cx="7541372" cy="553998"/>
          </a:xfrm>
          <a:prstGeom prst="rect">
            <a:avLst/>
          </a:prstGeom>
        </p:spPr>
        <p:txBody>
          <a:bodyPr vert="horz" wrap="square" lIns="0" tIns="91440" rIns="146304" bIns="91440" rtlCol="0">
            <a:spAutoFit/>
          </a:bodyPr>
          <a:lstStyle>
            <a:lvl1pPr>
              <a:defRPr lang="en-US" sz="2400">
                <a:ln w="3175">
                  <a:noFill/>
                </a:ln>
                <a:gradFill>
                  <a:gsLst>
                    <a:gs pos="1250">
                      <a:schemeClr val="accent5"/>
                    </a:gs>
                    <a:gs pos="100000">
                      <a:schemeClr val="accent5"/>
                    </a:gs>
                  </a:gsLst>
                  <a:lin ang="5400000" scaled="0"/>
                </a:gradFill>
                <a:cs typeface="Segoe UI" pitchFamily="34" charset="0"/>
              </a:defRPr>
            </a:lvl1pPr>
          </a:lstStyle>
          <a:p>
            <a:pPr lvl="0"/>
            <a:r>
              <a:rPr lang="en-US"/>
              <a:t>Presenter name</a:t>
            </a:r>
          </a:p>
        </p:txBody>
      </p:sp>
      <p:pic>
        <p:nvPicPr>
          <p:cNvPr id="21" name="Picture 20">
            <a:extLst>
              <a:ext uri="{FF2B5EF4-FFF2-40B4-BE49-F238E27FC236}">
                <a16:creationId xmlns:a16="http://schemas.microsoft.com/office/drawing/2014/main" id="{0DEF8B9D-556F-460B-92DB-22008B4A3FBC}"/>
              </a:ext>
            </a:extLst>
          </p:cNvPr>
          <p:cNvPicPr>
            <a:picLocks noChangeAspect="1"/>
          </p:cNvPicPr>
          <p:nvPr userDrawn="1"/>
        </p:nvPicPr>
        <p:blipFill rotWithShape="1">
          <a:blip r:embed="rId3"/>
          <a:srcRect r="29157" b="23988"/>
          <a:stretch/>
        </p:blipFill>
        <p:spPr>
          <a:xfrm>
            <a:off x="7708902" y="2047802"/>
            <a:ext cx="4483098" cy="4810198"/>
          </a:xfrm>
          <a:prstGeom prst="rect">
            <a:avLst/>
          </a:prstGeom>
        </p:spPr>
      </p:pic>
    </p:spTree>
    <p:extLst>
      <p:ext uri="{BB962C8B-B14F-4D97-AF65-F5344CB8AC3E}">
        <p14:creationId xmlns:p14="http://schemas.microsoft.com/office/powerpoint/2010/main" val="2874908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66516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660989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10199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232298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45076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23704324"/>
      </p:ext>
    </p:extLst>
  </p:cSld>
  <p:clrMapOvr>
    <a:masterClrMapping/>
  </p:clrMapOvr>
  <p:transition>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3729387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708335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528518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497768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78531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271967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951627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614764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18736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43089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61647383"/>
      </p:ext>
    </p:extLst>
  </p:cSld>
  <p:clrMapOvr>
    <a:masterClrMapping/>
  </p:clrMapOvr>
  <p:transition>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056015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1765657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687995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83000">
                      <a:schemeClr val="bg1"/>
                    </a:gs>
                    <a:gs pos="100000">
                      <a:schemeClr val="bg1"/>
                    </a:gs>
                  </a:gsLst>
                  <a:lin ang="5400000" scaled="1"/>
                </a:gradFill>
              </a:defRPr>
            </a:lvl1pPr>
          </a:lstStyle>
          <a:p>
            <a:r>
              <a:rPr lang="en-US"/>
              <a:t>Title</a:t>
            </a:r>
          </a:p>
        </p:txBody>
      </p:sp>
      <p:sp>
        <p:nvSpPr>
          <p:cNvPr id="3" name="Footer Placeholder 3">
            <a:extLst>
              <a:ext uri="{FF2B5EF4-FFF2-40B4-BE49-F238E27FC236}">
                <a16:creationId xmlns:a16="http://schemas.microsoft.com/office/drawing/2014/main" id="{49E402B6-6DB2-45E8-B5E6-7982DA53F3C0}"/>
              </a:ext>
            </a:extLst>
          </p:cNvPr>
          <p:cNvSpPr txBox="1">
            <a:spLocks/>
          </p:cNvSpPr>
          <p:nvPr userDrawn="1"/>
        </p:nvSpPr>
        <p:spPr>
          <a:xfrm>
            <a:off x="368300" y="6119056"/>
            <a:ext cx="4114800" cy="365125"/>
          </a:xfrm>
          <a:prstGeom prst="rect">
            <a:avLst/>
          </a:prstGeom>
        </p:spPr>
        <p:txBody>
          <a:bodyPr tIns="0" b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Internal only. </a:t>
            </a:r>
          </a:p>
        </p:txBody>
      </p:sp>
    </p:spTree>
    <p:extLst>
      <p:ext uri="{BB962C8B-B14F-4D97-AF65-F5344CB8AC3E}">
        <p14:creationId xmlns:p14="http://schemas.microsoft.com/office/powerpoint/2010/main" val="2052998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itle">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8C710C-0D7F-4475-A887-9B0948DC0870}"/>
              </a:ext>
            </a:extLst>
          </p:cNvPr>
          <p:cNvSpPr/>
          <p:nvPr userDrawn="1"/>
        </p:nvSpPr>
        <p:spPr bwMode="auto">
          <a:xfrm>
            <a:off x="5406530" y="0"/>
            <a:ext cx="6799588" cy="6857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259176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614265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5743194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Section title 2">
    <p:bg>
      <p:bgPr>
        <a:solidFill>
          <a:srgbClr val="243A5E"/>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781300"/>
            <a:ext cx="7454643" cy="1718583"/>
          </a:xfrm>
          <a:prstGeom prst="rect">
            <a:avLst/>
          </a:prstGeom>
          <a:noFill/>
        </p:spPr>
        <p:txBody>
          <a:bodyPr vert="horz" wrap="square" lIns="0" tIns="0" rIns="0" bIns="0" rtlCol="0" anchor="t" anchorCtr="0">
            <a:noAutofit/>
          </a:bodyPr>
          <a:lstStyle>
            <a:lvl1pPr>
              <a:defRPr lang="en-US" sz="4000" spc="-49" baseline="0" dirty="0">
                <a:solidFill>
                  <a:srgbClr val="FFFFFF"/>
                </a:solidFill>
              </a:defRPr>
            </a:lvl1pPr>
          </a:lstStyle>
          <a:p>
            <a:pPr marL="0" lvl="0">
              <a:lnSpc>
                <a:spcPts val="5490"/>
              </a:lnSpc>
            </a:pPr>
            <a:r>
              <a:rPr lang="en-US"/>
              <a:t>Section title</a:t>
            </a:r>
          </a:p>
        </p:txBody>
      </p:sp>
      <p:pic>
        <p:nvPicPr>
          <p:cNvPr id="18" name="Picture 17">
            <a:extLst>
              <a:ext uri="{FF2B5EF4-FFF2-40B4-BE49-F238E27FC236}">
                <a16:creationId xmlns:a16="http://schemas.microsoft.com/office/drawing/2014/main" id="{D43270B3-4457-454A-8E2F-EF34089ACE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44028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243A5E"/>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19400"/>
            <a:ext cx="7454643" cy="1680483"/>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grpSp>
        <p:nvGrpSpPr>
          <p:cNvPr id="4" name="Group 3">
            <a:extLst>
              <a:ext uri="{FF2B5EF4-FFF2-40B4-BE49-F238E27FC236}">
                <a16:creationId xmlns:a16="http://schemas.microsoft.com/office/drawing/2014/main" id="{F697582D-6984-4055-B2DE-811275348708}"/>
              </a:ext>
            </a:extLst>
          </p:cNvPr>
          <p:cNvGrpSpPr/>
          <p:nvPr userDrawn="1"/>
        </p:nvGrpSpPr>
        <p:grpSpPr>
          <a:xfrm>
            <a:off x="7708902" y="2047802"/>
            <a:ext cx="6329212" cy="6329209"/>
            <a:chOff x="8113853" y="2418193"/>
            <a:chExt cx="5588431" cy="5588428"/>
          </a:xfrm>
        </p:grpSpPr>
        <p:pic>
          <p:nvPicPr>
            <p:cNvPr id="5" name="Graphic 4" descr="A globe illustrating connections of many different networks">
              <a:extLst>
                <a:ext uri="{FF2B5EF4-FFF2-40B4-BE49-F238E27FC236}">
                  <a16:creationId xmlns:a16="http://schemas.microsoft.com/office/drawing/2014/main" id="{89E507C8-BEC3-4256-BA11-6D0690BA35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13853" y="2418193"/>
              <a:ext cx="5588431" cy="5588428"/>
            </a:xfrm>
            <a:prstGeom prst="rect">
              <a:avLst/>
            </a:prstGeom>
          </p:spPr>
        </p:pic>
        <p:grpSp>
          <p:nvGrpSpPr>
            <p:cNvPr id="7" name="Group 6">
              <a:extLst>
                <a:ext uri="{FF2B5EF4-FFF2-40B4-BE49-F238E27FC236}">
                  <a16:creationId xmlns:a16="http://schemas.microsoft.com/office/drawing/2014/main" id="{780E0F60-B9B3-44C6-9641-E399DFEAF76E}"/>
                </a:ext>
              </a:extLst>
            </p:cNvPr>
            <p:cNvGrpSpPr/>
            <p:nvPr/>
          </p:nvGrpSpPr>
          <p:grpSpPr>
            <a:xfrm>
              <a:off x="9051167" y="3701010"/>
              <a:ext cx="1982128" cy="2552242"/>
              <a:chOff x="9051167" y="3701010"/>
              <a:chExt cx="1982128" cy="2552242"/>
            </a:xfrm>
          </p:grpSpPr>
          <p:grpSp>
            <p:nvGrpSpPr>
              <p:cNvPr id="8" name="Group 7">
                <a:extLst>
                  <a:ext uri="{FF2B5EF4-FFF2-40B4-BE49-F238E27FC236}">
                    <a16:creationId xmlns:a16="http://schemas.microsoft.com/office/drawing/2014/main" id="{CC2A63DC-D43F-4F22-9FF1-582B72567B58}"/>
                  </a:ext>
                </a:extLst>
              </p:cNvPr>
              <p:cNvGrpSpPr/>
              <p:nvPr/>
            </p:nvGrpSpPr>
            <p:grpSpPr>
              <a:xfrm>
                <a:off x="10404111" y="4362625"/>
                <a:ext cx="629184" cy="629184"/>
                <a:chOff x="7221619" y="960566"/>
                <a:chExt cx="690261" cy="690261"/>
              </a:xfrm>
            </p:grpSpPr>
            <p:sp>
              <p:nvSpPr>
                <p:cNvPr id="15" name="Teardrop 14">
                  <a:extLst>
                    <a:ext uri="{FF2B5EF4-FFF2-40B4-BE49-F238E27FC236}">
                      <a16:creationId xmlns:a16="http://schemas.microsoft.com/office/drawing/2014/main" id="{83151F05-B289-4836-928E-CF0B1B727DFA}"/>
                    </a:ext>
                  </a:extLst>
                </p:cNvPr>
                <p:cNvSpPr/>
                <p:nvPr/>
              </p:nvSpPr>
              <p:spPr bwMode="auto">
                <a:xfrm rot="8100000">
                  <a:off x="7221619" y="960566"/>
                  <a:ext cx="690261" cy="690261"/>
                </a:xfrm>
                <a:prstGeom prst="teardrop">
                  <a:avLst/>
                </a:prstGeom>
                <a:solidFill>
                  <a:srgbClr val="FFFFFF"/>
                </a:solidFill>
                <a:ln w="76200" cap="flat" cmpd="sng" algn="ctr">
                  <a:solidFill>
                    <a:srgbClr val="243A5E"/>
                  </a:solidFill>
                  <a:prstDash val="solid"/>
                  <a:headEnd type="none" w="med" len="med"/>
                  <a:tailEnd type="none" w="med" len="med"/>
                </a:ln>
                <a:effectLst>
                  <a:outerShdw blurRad="190500" dist="38100" dir="5400000" algn="ctr" rotWithShape="0">
                    <a:prstClr val="black">
                      <a:alpha val="14000"/>
                    </a:prstClr>
                  </a:outerShdw>
                </a:effectLst>
              </p:spPr>
              <p:txBody>
                <a:bodyPr rot="0" spcFirstLastPara="0" vertOverflow="overflow" horzOverflow="overflow" vert="horz" wrap="square" lIns="274320" tIns="2011680" rIns="27432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p:txBody>
            </p:sp>
            <p:sp>
              <p:nvSpPr>
                <p:cNvPr id="16" name="Freeform 39">
                  <a:extLst>
                    <a:ext uri="{FF2B5EF4-FFF2-40B4-BE49-F238E27FC236}">
                      <a16:creationId xmlns:a16="http://schemas.microsoft.com/office/drawing/2014/main" id="{EB3B509C-8EB1-4365-9EDE-D7768C117ADA}"/>
                    </a:ext>
                  </a:extLst>
                </p:cNvPr>
                <p:cNvSpPr>
                  <a:spLocks noEditPoints="1"/>
                </p:cNvSpPr>
                <p:nvPr/>
              </p:nvSpPr>
              <p:spPr bwMode="auto">
                <a:xfrm>
                  <a:off x="7456071" y="1094881"/>
                  <a:ext cx="221356" cy="421631"/>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rgbClr val="243A5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9" name="Group 8">
                <a:extLst>
                  <a:ext uri="{FF2B5EF4-FFF2-40B4-BE49-F238E27FC236}">
                    <a16:creationId xmlns:a16="http://schemas.microsoft.com/office/drawing/2014/main" id="{85E2D380-A790-4D85-8805-533306DB4201}"/>
                  </a:ext>
                </a:extLst>
              </p:cNvPr>
              <p:cNvGrpSpPr/>
              <p:nvPr/>
            </p:nvGrpSpPr>
            <p:grpSpPr>
              <a:xfrm>
                <a:off x="9051167" y="3701010"/>
                <a:ext cx="937464" cy="937464"/>
                <a:chOff x="7221619" y="960566"/>
                <a:chExt cx="690261" cy="690261"/>
              </a:xfrm>
            </p:grpSpPr>
            <p:sp>
              <p:nvSpPr>
                <p:cNvPr id="13" name="Teardrop 12">
                  <a:extLst>
                    <a:ext uri="{FF2B5EF4-FFF2-40B4-BE49-F238E27FC236}">
                      <a16:creationId xmlns:a16="http://schemas.microsoft.com/office/drawing/2014/main" id="{5862152D-935A-4953-AFD0-F3F9973C27C8}"/>
                    </a:ext>
                  </a:extLst>
                </p:cNvPr>
                <p:cNvSpPr/>
                <p:nvPr/>
              </p:nvSpPr>
              <p:spPr bwMode="auto">
                <a:xfrm rot="8100000">
                  <a:off x="7221619" y="960566"/>
                  <a:ext cx="690261" cy="690261"/>
                </a:xfrm>
                <a:prstGeom prst="teardrop">
                  <a:avLst/>
                </a:prstGeom>
                <a:solidFill>
                  <a:srgbClr val="FFFFFF"/>
                </a:solidFill>
                <a:ln w="76200" cap="flat" cmpd="sng" algn="ctr">
                  <a:solidFill>
                    <a:srgbClr val="243A5E"/>
                  </a:solidFill>
                  <a:prstDash val="solid"/>
                  <a:headEnd type="none" w="med" len="med"/>
                  <a:tailEnd type="none" w="med" len="med"/>
                </a:ln>
                <a:effectLst>
                  <a:outerShdw blurRad="190500" dist="38100" dir="5400000" algn="ctr" rotWithShape="0">
                    <a:prstClr val="black">
                      <a:alpha val="14000"/>
                    </a:prstClr>
                  </a:outerShdw>
                </a:effectLst>
              </p:spPr>
              <p:txBody>
                <a:bodyPr rot="0" spcFirstLastPara="0" vertOverflow="overflow" horzOverflow="overflow" vert="horz" wrap="square" lIns="274320" tIns="2011680" rIns="27432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p:txBody>
            </p:sp>
            <p:sp>
              <p:nvSpPr>
                <p:cNvPr id="14" name="Freeform 39">
                  <a:extLst>
                    <a:ext uri="{FF2B5EF4-FFF2-40B4-BE49-F238E27FC236}">
                      <a16:creationId xmlns:a16="http://schemas.microsoft.com/office/drawing/2014/main" id="{4972A92E-0BD7-4ADB-A57E-789F0FF0AD34}"/>
                    </a:ext>
                  </a:extLst>
                </p:cNvPr>
                <p:cNvSpPr>
                  <a:spLocks noEditPoints="1"/>
                </p:cNvSpPr>
                <p:nvPr/>
              </p:nvSpPr>
              <p:spPr bwMode="auto">
                <a:xfrm>
                  <a:off x="7456071" y="1094881"/>
                  <a:ext cx="221356" cy="421631"/>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rgbClr val="243A5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8472564E-F294-44BB-82EC-2F5CD6B316A2}"/>
                  </a:ext>
                </a:extLst>
              </p:cNvPr>
              <p:cNvGrpSpPr/>
              <p:nvPr/>
            </p:nvGrpSpPr>
            <p:grpSpPr>
              <a:xfrm>
                <a:off x="10146382" y="5491566"/>
                <a:ext cx="761686" cy="761686"/>
                <a:chOff x="7221619" y="960566"/>
                <a:chExt cx="690261" cy="690261"/>
              </a:xfrm>
            </p:grpSpPr>
            <p:sp>
              <p:nvSpPr>
                <p:cNvPr id="11" name="Teardrop 10">
                  <a:extLst>
                    <a:ext uri="{FF2B5EF4-FFF2-40B4-BE49-F238E27FC236}">
                      <a16:creationId xmlns:a16="http://schemas.microsoft.com/office/drawing/2014/main" id="{9AE8198C-B2DD-4B57-B3E9-35AC0D647A73}"/>
                    </a:ext>
                  </a:extLst>
                </p:cNvPr>
                <p:cNvSpPr/>
                <p:nvPr/>
              </p:nvSpPr>
              <p:spPr bwMode="auto">
                <a:xfrm rot="8100000">
                  <a:off x="7221619" y="960566"/>
                  <a:ext cx="690261" cy="690261"/>
                </a:xfrm>
                <a:prstGeom prst="teardrop">
                  <a:avLst/>
                </a:prstGeom>
                <a:solidFill>
                  <a:srgbClr val="FFFFFF"/>
                </a:solidFill>
                <a:ln w="76200" cap="flat" cmpd="sng" algn="ctr">
                  <a:solidFill>
                    <a:srgbClr val="243A5E"/>
                  </a:solidFill>
                  <a:prstDash val="solid"/>
                  <a:headEnd type="none" w="med" len="med"/>
                  <a:tailEnd type="none" w="med" len="med"/>
                </a:ln>
                <a:effectLst>
                  <a:outerShdw blurRad="190500" dist="38100" dir="5400000" algn="ctr" rotWithShape="0">
                    <a:prstClr val="black">
                      <a:alpha val="14000"/>
                    </a:prstClr>
                  </a:outerShdw>
                </a:effectLst>
              </p:spPr>
              <p:txBody>
                <a:bodyPr rot="0" spcFirstLastPara="0" vertOverflow="overflow" horzOverflow="overflow" vert="horz" wrap="square" lIns="274320" tIns="2011680" rIns="27432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p:txBody>
            </p:sp>
            <p:sp>
              <p:nvSpPr>
                <p:cNvPr id="12" name="Freeform 39">
                  <a:extLst>
                    <a:ext uri="{FF2B5EF4-FFF2-40B4-BE49-F238E27FC236}">
                      <a16:creationId xmlns:a16="http://schemas.microsoft.com/office/drawing/2014/main" id="{2A8452E5-DD20-4850-B1EB-D233259BAD2A}"/>
                    </a:ext>
                  </a:extLst>
                </p:cNvPr>
                <p:cNvSpPr>
                  <a:spLocks noEditPoints="1"/>
                </p:cNvSpPr>
                <p:nvPr/>
              </p:nvSpPr>
              <p:spPr bwMode="auto">
                <a:xfrm>
                  <a:off x="7456071" y="1094881"/>
                  <a:ext cx="221356" cy="421631"/>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rgbClr val="243A5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sp>
        <p:nvSpPr>
          <p:cNvPr id="2" name="Rectangle 1">
            <a:extLst>
              <a:ext uri="{FF2B5EF4-FFF2-40B4-BE49-F238E27FC236}">
                <a16:creationId xmlns:a16="http://schemas.microsoft.com/office/drawing/2014/main" id="{F5D80BD6-886E-4BAC-9EA2-6428481CCB26}"/>
              </a:ext>
            </a:extLst>
          </p:cNvPr>
          <p:cNvSpPr/>
          <p:nvPr userDrawn="1"/>
        </p:nvSpPr>
        <p:spPr bwMode="auto">
          <a:xfrm>
            <a:off x="8669260" y="6887963"/>
            <a:ext cx="5034987" cy="1191090"/>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EC9A16A9-83A3-419D-9ABF-20624A31D02D}"/>
              </a:ext>
            </a:extLst>
          </p:cNvPr>
          <p:cNvSpPr/>
          <p:nvPr userDrawn="1"/>
        </p:nvSpPr>
        <p:spPr bwMode="auto">
          <a:xfrm rot="5400000">
            <a:off x="9252447" y="2657718"/>
            <a:ext cx="7422600" cy="1429376"/>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D43270B3-4457-454A-8E2F-EF34089ACE8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pic>
        <p:nvPicPr>
          <p:cNvPr id="19" name="Graphic 18">
            <a:extLst>
              <a:ext uri="{FF2B5EF4-FFF2-40B4-BE49-F238E27FC236}">
                <a16:creationId xmlns:a16="http://schemas.microsoft.com/office/drawing/2014/main" id="{0DC95ADC-AE38-4CAF-8268-15922A5BD5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994" y="449264"/>
            <a:ext cx="1685544" cy="359354"/>
          </a:xfrm>
          <a:prstGeom prst="rect">
            <a:avLst/>
          </a:prstGeom>
        </p:spPr>
      </p:pic>
    </p:spTree>
    <p:extLst>
      <p:ext uri="{BB962C8B-B14F-4D97-AF65-F5344CB8AC3E}">
        <p14:creationId xmlns:p14="http://schemas.microsoft.com/office/powerpoint/2010/main" val="2406589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37090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3431969"/>
      </p:ext>
    </p:extLst>
  </p:cSld>
  <p:clrMapOvr>
    <a:masterClrMapping/>
  </p:clrMapOvr>
  <p:transition>
    <p:fade/>
  </p:transition>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727941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72511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35111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57428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78649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64786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516615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594634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FD38993F-A2B0-45F6-9C46-B73A4B60E8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863743" cy="265506"/>
          </a:xfrm>
          <a:prstGeom prst="rect">
            <a:avLst/>
          </a:prstGeom>
        </p:spPr>
      </p:pic>
      <p:sp>
        <p:nvSpPr>
          <p:cNvPr id="8" name="Footer Placeholder 3">
            <a:extLst>
              <a:ext uri="{FF2B5EF4-FFF2-40B4-BE49-F238E27FC236}">
                <a16:creationId xmlns:a16="http://schemas.microsoft.com/office/drawing/2014/main" id="{13674858-71D8-445C-ABB1-0B72F39C8B7A}"/>
              </a:ext>
            </a:extLst>
          </p:cNvPr>
          <p:cNvSpPr txBox="1">
            <a:spLocks/>
          </p:cNvSpPr>
          <p:nvPr userDrawn="1"/>
        </p:nvSpPr>
        <p:spPr>
          <a:xfrm>
            <a:off x="368300" y="6119056"/>
            <a:ext cx="4114800" cy="365125"/>
          </a:xfrm>
          <a:prstGeom prst="rect">
            <a:avLst/>
          </a:prstGeom>
          <a:solidFill>
            <a:srgbClr val="243A5E"/>
          </a:solidFill>
        </p:spPr>
        <p:txBody>
          <a:bodyPr tIns="0" b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Internal only. </a:t>
            </a:r>
          </a:p>
        </p:txBody>
      </p:sp>
    </p:spTree>
    <p:extLst>
      <p:ext uri="{BB962C8B-B14F-4D97-AF65-F5344CB8AC3E}">
        <p14:creationId xmlns:p14="http://schemas.microsoft.com/office/powerpoint/2010/main" val="630165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79161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CE97-29ED-479C-BEAF-A995585957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0F27B2-766A-4A33-B7E1-E1DFB719DC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50A222-B9D8-4494-BEF2-195F1FCE7B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2B2457B-EFCF-4750-BC0E-337876215FB7}"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3/12/2024</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4D7E3ADF-0D0A-49B2-B202-1FCE4A7E912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3AAA2EE2-8A0F-4A80-BC12-2819165F3AC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0CBA46-D281-4C55-A7DF-0D90A0A1662D}"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22919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0264989"/>
      </p:ext>
    </p:extLst>
  </p:cSld>
  <p:clrMapOvr>
    <a:masterClrMapping/>
  </p:clrMapOvr>
  <p:transition>
    <p:fade/>
  </p:transition>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196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2993957842"/>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27372072"/>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16155392"/>
      </p:ext>
    </p:extLst>
  </p:cSld>
  <p:clrMapOvr>
    <a:masterClrMapping/>
  </p:clrMapOvr>
  <p:transition>
    <p:fade/>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6103779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15888724"/>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13164861"/>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3493804195"/>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3514207366"/>
      </p:ext>
    </p:extLst>
  </p:cSld>
  <p:clrMapOvr>
    <a:masterClrMapping/>
  </p:clrMapOvr>
  <p:transition>
    <p:fade/>
  </p:transition>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3002313519"/>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722038596"/>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2980833926"/>
      </p:ext>
    </p:extLst>
  </p:cSld>
  <p:clrMapOvr>
    <a:masterClrMapping/>
  </p:clrMapOvr>
  <p:transition>
    <p:fade/>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7566763"/>
      </p:ext>
    </p:extLst>
  </p:cSld>
  <p:clrMapOvr>
    <a:masterClrMapping/>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62176699"/>
      </p:ext>
    </p:extLst>
  </p:cSld>
  <p:clrMapOvr>
    <a:masterClrMapping/>
  </p:clrMapOvr>
  <p:transition>
    <p:fade/>
  </p:transition>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204850868"/>
      </p:ext>
    </p:extLst>
  </p:cSld>
  <p:clrMapOvr>
    <a:masterClrMapping/>
  </p:clrMapOvr>
  <p:transition>
    <p:fade/>
  </p:transition>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76575293"/>
      </p:ext>
    </p:extLst>
  </p:cSld>
  <p:clrMapOvr>
    <a:masterClrMapping/>
  </p:clrMapOvr>
  <p:transition>
    <p:fade/>
  </p:transition>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2704560"/>
      </p:ext>
    </p:extLst>
  </p:cSld>
  <p:clrMapOvr>
    <a:masterClrMapping/>
  </p:clrMapOvr>
  <p:transition>
    <p:fade/>
  </p:transition>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18276379"/>
      </p:ext>
    </p:extLst>
  </p:cSld>
  <p:clrMapOvr>
    <a:masterClrMapping/>
  </p:clrMapOvr>
  <p:transition>
    <p:fade/>
  </p:transition>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5304709"/>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44455430"/>
      </p:ext>
    </p:extLst>
  </p:cSld>
  <p:clrMapOvr>
    <a:masterClrMapping/>
  </p:clrMapOvr>
  <p:transition>
    <p:fade/>
  </p:transition>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96908345"/>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786630066"/>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42859375"/>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18588676"/>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4444172"/>
      </p:ext>
    </p:extLst>
  </p:cSld>
  <p:clrMapOvr>
    <a:masterClrMapping/>
  </p:clrMapOvr>
  <p:transition>
    <p:fade/>
  </p:transition>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10504994"/>
      </p:ext>
    </p:extLst>
  </p:cSld>
  <p:clrMapOvr>
    <a:masterClrMapping/>
  </p:clrMapOvr>
  <p:transition>
    <p:fade/>
  </p:transition>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1950875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47159890"/>
      </p:ext>
    </p:extLst>
  </p:cSld>
  <p:clrMapOvr>
    <a:masterClrMapping/>
  </p:clrMapOvr>
  <p:transition>
    <p:fade/>
  </p:transition>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61873621"/>
      </p:ext>
    </p:extLst>
  </p:cSld>
  <p:clrMapOvr>
    <a:masterClrMapping/>
  </p:clrMapOvr>
  <p:transition>
    <p:fade/>
  </p:transition>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7080387"/>
      </p:ext>
    </p:extLst>
  </p:cSld>
  <p:clrMapOvr>
    <a:masterClrMapping/>
  </p:clrMapOvr>
  <p:transition>
    <p:fade/>
  </p:transition>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1607341259"/>
      </p:ext>
    </p:extLst>
  </p:cSld>
  <p:clrMapOvr>
    <a:masterClrMapping/>
  </p:clrMapOvr>
  <p:transition>
    <p:fade/>
  </p:transition>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95650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theme" Target="../theme/theme3.xml"/><Relationship Id="rId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image" Target="../media/image35.emf"/><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theme" Target="../theme/theme4.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8" Type="http://schemas.openxmlformats.org/officeDocument/2006/relationships/slideLayout" Target="../slideLayouts/slideLayout111.xml"/><Relationship Id="rId3"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95.xml"/><Relationship Id="rId21" Type="http://schemas.openxmlformats.org/officeDocument/2006/relationships/slideLayout" Target="../slideLayouts/slideLayout190.xml"/><Relationship Id="rId42" Type="http://schemas.openxmlformats.org/officeDocument/2006/relationships/slideLayout" Target="../slideLayouts/slideLayout211.xml"/><Relationship Id="rId47" Type="http://schemas.openxmlformats.org/officeDocument/2006/relationships/slideLayout" Target="../slideLayouts/slideLayout216.xml"/><Relationship Id="rId63" Type="http://schemas.openxmlformats.org/officeDocument/2006/relationships/slideLayout" Target="../slideLayouts/slideLayout232.xml"/><Relationship Id="rId68" Type="http://schemas.openxmlformats.org/officeDocument/2006/relationships/slideLayout" Target="../slideLayouts/slideLayout237.xml"/><Relationship Id="rId84" Type="http://schemas.openxmlformats.org/officeDocument/2006/relationships/slideLayout" Target="../slideLayouts/slideLayout253.xml"/><Relationship Id="rId89" Type="http://schemas.openxmlformats.org/officeDocument/2006/relationships/tags" Target="../tags/tag2.xml"/><Relationship Id="rId16" Type="http://schemas.openxmlformats.org/officeDocument/2006/relationships/slideLayout" Target="../slideLayouts/slideLayout185.xml"/><Relationship Id="rId11" Type="http://schemas.openxmlformats.org/officeDocument/2006/relationships/slideLayout" Target="../slideLayouts/slideLayout180.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53" Type="http://schemas.openxmlformats.org/officeDocument/2006/relationships/slideLayout" Target="../slideLayouts/slideLayout222.xml"/><Relationship Id="rId58" Type="http://schemas.openxmlformats.org/officeDocument/2006/relationships/slideLayout" Target="../slideLayouts/slideLayout227.xml"/><Relationship Id="rId74" Type="http://schemas.openxmlformats.org/officeDocument/2006/relationships/slideLayout" Target="../slideLayouts/slideLayout243.xml"/><Relationship Id="rId79" Type="http://schemas.openxmlformats.org/officeDocument/2006/relationships/slideLayout" Target="../slideLayouts/slideLayout248.xml"/><Relationship Id="rId5" Type="http://schemas.openxmlformats.org/officeDocument/2006/relationships/slideLayout" Target="../slideLayouts/slideLayout174.xml"/><Relationship Id="rId90" Type="http://schemas.openxmlformats.org/officeDocument/2006/relationships/image" Target="../media/image53.emf"/><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48" Type="http://schemas.openxmlformats.org/officeDocument/2006/relationships/slideLayout" Target="../slideLayouts/slideLayout217.xml"/><Relationship Id="rId56" Type="http://schemas.openxmlformats.org/officeDocument/2006/relationships/slideLayout" Target="../slideLayouts/slideLayout225.xml"/><Relationship Id="rId64" Type="http://schemas.openxmlformats.org/officeDocument/2006/relationships/slideLayout" Target="../slideLayouts/slideLayout233.xml"/><Relationship Id="rId69" Type="http://schemas.openxmlformats.org/officeDocument/2006/relationships/slideLayout" Target="../slideLayouts/slideLayout238.xml"/><Relationship Id="rId77" Type="http://schemas.openxmlformats.org/officeDocument/2006/relationships/slideLayout" Target="../slideLayouts/slideLayout246.xml"/><Relationship Id="rId8" Type="http://schemas.openxmlformats.org/officeDocument/2006/relationships/slideLayout" Target="../slideLayouts/slideLayout177.xml"/><Relationship Id="rId51" Type="http://schemas.openxmlformats.org/officeDocument/2006/relationships/slideLayout" Target="../slideLayouts/slideLayout220.xml"/><Relationship Id="rId72" Type="http://schemas.openxmlformats.org/officeDocument/2006/relationships/slideLayout" Target="../slideLayouts/slideLayout241.xml"/><Relationship Id="rId80" Type="http://schemas.openxmlformats.org/officeDocument/2006/relationships/slideLayout" Target="../slideLayouts/slideLayout249.xml"/><Relationship Id="rId85" Type="http://schemas.openxmlformats.org/officeDocument/2006/relationships/slideLayout" Target="../slideLayouts/slideLayout254.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slideLayout" Target="../slideLayouts/slideLayout215.xml"/><Relationship Id="rId59" Type="http://schemas.openxmlformats.org/officeDocument/2006/relationships/slideLayout" Target="../slideLayouts/slideLayout228.xml"/><Relationship Id="rId67" Type="http://schemas.openxmlformats.org/officeDocument/2006/relationships/slideLayout" Target="../slideLayouts/slideLayout236.xml"/><Relationship Id="rId20" Type="http://schemas.openxmlformats.org/officeDocument/2006/relationships/slideLayout" Target="../slideLayouts/slideLayout189.xml"/><Relationship Id="rId41" Type="http://schemas.openxmlformats.org/officeDocument/2006/relationships/slideLayout" Target="../slideLayouts/slideLayout210.xml"/><Relationship Id="rId54" Type="http://schemas.openxmlformats.org/officeDocument/2006/relationships/slideLayout" Target="../slideLayouts/slideLayout223.xml"/><Relationship Id="rId62" Type="http://schemas.openxmlformats.org/officeDocument/2006/relationships/slideLayout" Target="../slideLayouts/slideLayout231.xml"/><Relationship Id="rId70" Type="http://schemas.openxmlformats.org/officeDocument/2006/relationships/slideLayout" Target="../slideLayouts/slideLayout239.xml"/><Relationship Id="rId75" Type="http://schemas.openxmlformats.org/officeDocument/2006/relationships/slideLayout" Target="../slideLayouts/slideLayout244.xml"/><Relationship Id="rId83" Type="http://schemas.openxmlformats.org/officeDocument/2006/relationships/slideLayout" Target="../slideLayouts/slideLayout252.xml"/><Relationship Id="rId88" Type="http://schemas.openxmlformats.org/officeDocument/2006/relationships/theme" Target="../theme/theme6.xml"/><Relationship Id="rId91" Type="http://schemas.openxmlformats.org/officeDocument/2006/relationships/image" Target="../media/image54.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49" Type="http://schemas.openxmlformats.org/officeDocument/2006/relationships/slideLayout" Target="../slideLayouts/slideLayout218.xml"/><Relationship Id="rId57" Type="http://schemas.openxmlformats.org/officeDocument/2006/relationships/slideLayout" Target="../slideLayouts/slideLayout226.xml"/><Relationship Id="rId10" Type="http://schemas.openxmlformats.org/officeDocument/2006/relationships/slideLayout" Target="../slideLayouts/slideLayout179.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52" Type="http://schemas.openxmlformats.org/officeDocument/2006/relationships/slideLayout" Target="../slideLayouts/slideLayout221.xml"/><Relationship Id="rId60" Type="http://schemas.openxmlformats.org/officeDocument/2006/relationships/slideLayout" Target="../slideLayouts/slideLayout229.xml"/><Relationship Id="rId65" Type="http://schemas.openxmlformats.org/officeDocument/2006/relationships/slideLayout" Target="../slideLayouts/slideLayout234.xml"/><Relationship Id="rId73" Type="http://schemas.openxmlformats.org/officeDocument/2006/relationships/slideLayout" Target="../slideLayouts/slideLayout242.xml"/><Relationship Id="rId78" Type="http://schemas.openxmlformats.org/officeDocument/2006/relationships/slideLayout" Target="../slideLayouts/slideLayout247.xml"/><Relationship Id="rId81" Type="http://schemas.openxmlformats.org/officeDocument/2006/relationships/slideLayout" Target="../slideLayouts/slideLayout250.xml"/><Relationship Id="rId86" Type="http://schemas.openxmlformats.org/officeDocument/2006/relationships/slideLayout" Target="../slideLayouts/slideLayout255.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9" Type="http://schemas.openxmlformats.org/officeDocument/2006/relationships/slideLayout" Target="../slideLayouts/slideLayout208.xml"/><Relationship Id="rId34" Type="http://schemas.openxmlformats.org/officeDocument/2006/relationships/slideLayout" Target="../slideLayouts/slideLayout203.xml"/><Relationship Id="rId50" Type="http://schemas.openxmlformats.org/officeDocument/2006/relationships/slideLayout" Target="../slideLayouts/slideLayout219.xml"/><Relationship Id="rId55" Type="http://schemas.openxmlformats.org/officeDocument/2006/relationships/slideLayout" Target="../slideLayouts/slideLayout224.xml"/><Relationship Id="rId76" Type="http://schemas.openxmlformats.org/officeDocument/2006/relationships/slideLayout" Target="../slideLayouts/slideLayout245.xml"/><Relationship Id="rId7" Type="http://schemas.openxmlformats.org/officeDocument/2006/relationships/slideLayout" Target="../slideLayouts/slideLayout176.xml"/><Relationship Id="rId71" Type="http://schemas.openxmlformats.org/officeDocument/2006/relationships/slideLayout" Target="../slideLayouts/slideLayout240.xml"/><Relationship Id="rId2" Type="http://schemas.openxmlformats.org/officeDocument/2006/relationships/slideLayout" Target="../slideLayouts/slideLayout171.xml"/><Relationship Id="rId29" Type="http://schemas.openxmlformats.org/officeDocument/2006/relationships/slideLayout" Target="../slideLayouts/slideLayout198.xml"/><Relationship Id="rId24" Type="http://schemas.openxmlformats.org/officeDocument/2006/relationships/slideLayout" Target="../slideLayouts/slideLayout193.xml"/><Relationship Id="rId40" Type="http://schemas.openxmlformats.org/officeDocument/2006/relationships/slideLayout" Target="../slideLayouts/slideLayout209.xml"/><Relationship Id="rId45" Type="http://schemas.openxmlformats.org/officeDocument/2006/relationships/slideLayout" Target="../slideLayouts/slideLayout214.xml"/><Relationship Id="rId66" Type="http://schemas.openxmlformats.org/officeDocument/2006/relationships/slideLayout" Target="../slideLayouts/slideLayout235.xml"/><Relationship Id="rId87" Type="http://schemas.openxmlformats.org/officeDocument/2006/relationships/slideLayout" Target="../slideLayouts/slideLayout256.xml"/><Relationship Id="rId61" Type="http://schemas.openxmlformats.org/officeDocument/2006/relationships/slideLayout" Target="../slideLayouts/slideLayout230.xml"/><Relationship Id="rId82" Type="http://schemas.openxmlformats.org/officeDocument/2006/relationships/slideLayout" Target="../slideLayouts/slideLayout251.xml"/><Relationship Id="rId19" Type="http://schemas.openxmlformats.org/officeDocument/2006/relationships/slideLayout" Target="../slideLayouts/slideLayout1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theme" Target="../theme/theme7.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26" Type="http://schemas.openxmlformats.org/officeDocument/2006/relationships/slideLayout" Target="../slideLayouts/slideLayout296.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34" Type="http://schemas.openxmlformats.org/officeDocument/2006/relationships/slideLayout" Target="../slideLayouts/slideLayout304.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33" Type="http://schemas.openxmlformats.org/officeDocument/2006/relationships/slideLayout" Target="../slideLayouts/slideLayout303.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29" Type="http://schemas.openxmlformats.org/officeDocument/2006/relationships/slideLayout" Target="../slideLayouts/slideLayout299.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32" Type="http://schemas.openxmlformats.org/officeDocument/2006/relationships/slideLayout" Target="../slideLayouts/slideLayout302.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28" Type="http://schemas.openxmlformats.org/officeDocument/2006/relationships/slideLayout" Target="../slideLayouts/slideLayout298.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31" Type="http://schemas.openxmlformats.org/officeDocument/2006/relationships/slideLayout" Target="../slideLayouts/slideLayout301.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 Id="rId27" Type="http://schemas.openxmlformats.org/officeDocument/2006/relationships/slideLayout" Target="../slideLayouts/slideLayout297.xml"/><Relationship Id="rId30" Type="http://schemas.openxmlformats.org/officeDocument/2006/relationships/slideLayout" Target="../slideLayouts/slideLayout300.xml"/><Relationship Id="rId35" Type="http://schemas.openxmlformats.org/officeDocument/2006/relationships/theme" Target="../theme/theme8.xml"/><Relationship Id="rId8" Type="http://schemas.openxmlformats.org/officeDocument/2006/relationships/slideLayout" Target="../slideLayouts/slideLayout2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7276137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4032" r:id="rId31"/>
    <p:sldLayoutId id="2147484033" r:id="rId32"/>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435825191"/>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 id="2147484030" r:id="rId37"/>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94791407"/>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 id="2147484054" r:id="rId20"/>
    <p:sldLayoutId id="2147484055" r:id="rId21"/>
    <p:sldLayoutId id="2147484056" r:id="rId22"/>
    <p:sldLayoutId id="2147484057" r:id="rId23"/>
    <p:sldLayoutId id="2147484058" r:id="rId24"/>
    <p:sldLayoutId id="2147484059" r:id="rId25"/>
    <p:sldLayoutId id="2147484060" r:id="rId26"/>
    <p:sldLayoutId id="2147484061" r:id="rId27"/>
    <p:sldLayoutId id="2147484062" r:id="rId28"/>
    <p:sldLayoutId id="2147484063" r:id="rId29"/>
    <p:sldLayoutId id="2147484064" r:id="rId30"/>
    <p:sldLayoutId id="2147484065" r:id="rId31"/>
    <p:sldLayoutId id="2147484066" r:id="rId32"/>
    <p:sldLayoutId id="2147484067" r:id="rId33"/>
    <p:sldLayoutId id="2147484069" r:id="rId34"/>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7"/>
            <a:ext cx="11655840" cy="899665"/>
          </a:xfrm>
          <a:prstGeom prst="rect">
            <a:avLst/>
          </a:prstGeom>
        </p:spPr>
        <p:txBody>
          <a:bodyPr vert="horz" wrap="square" lIns="146304" tIns="91440" rIns="146304" bIns="91440" rtlCol="0" anchor="t">
            <a:noAutofit/>
          </a:bodyPr>
          <a:lstStyle/>
          <a:p>
            <a:pPr lvl="0" defTabSz="951231"/>
            <a:r>
              <a:rPr lang="en-US"/>
              <a:t>Click to edit Master title style</a:t>
            </a:r>
          </a:p>
        </p:txBody>
      </p:sp>
      <p:sp>
        <p:nvSpPr>
          <p:cNvPr id="4" name="Text Placeholder 3"/>
          <p:cNvSpPr>
            <a:spLocks noGrp="1"/>
          </p:cNvSpPr>
          <p:nvPr>
            <p:ph type="body" idx="1"/>
          </p:nvPr>
        </p:nvSpPr>
        <p:spPr>
          <a:xfrm>
            <a:off x="269246" y="1189181"/>
            <a:ext cx="11653521" cy="189812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0CD9AD11-8AD3-4466-B936-AE60C8B8CFCB}"/>
              </a:ext>
            </a:extLst>
          </p:cNvPr>
          <p:cNvPicPr>
            <a:picLocks noChangeAspect="1"/>
          </p:cNvPicPr>
          <p:nvPr userDrawn="1"/>
        </p:nvPicPr>
        <p:blipFill rotWithShape="1">
          <a:blip r:embed="rId39"/>
          <a:srcRect l="762"/>
          <a:stretch/>
        </p:blipFill>
        <p:spPr>
          <a:xfrm rot="5400000">
            <a:off x="9464503" y="2843778"/>
            <a:ext cx="6858000" cy="1170455"/>
          </a:xfrm>
          <a:prstGeom prst="rect">
            <a:avLst/>
          </a:prstGeom>
        </p:spPr>
      </p:pic>
    </p:spTree>
    <p:extLst>
      <p:ext uri="{BB962C8B-B14F-4D97-AF65-F5344CB8AC3E}">
        <p14:creationId xmlns:p14="http://schemas.microsoft.com/office/powerpoint/2010/main" val="2969133679"/>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 id="2147484090" r:id="rId20"/>
    <p:sldLayoutId id="2147484091" r:id="rId21"/>
    <p:sldLayoutId id="2147484092" r:id="rId22"/>
    <p:sldLayoutId id="2147484093" r:id="rId23"/>
    <p:sldLayoutId id="2147484094" r:id="rId24"/>
    <p:sldLayoutId id="2147484095" r:id="rId25"/>
    <p:sldLayoutId id="2147484096" r:id="rId26"/>
    <p:sldLayoutId id="2147484097" r:id="rId27"/>
    <p:sldLayoutId id="2147484098" r:id="rId28"/>
    <p:sldLayoutId id="2147484099" r:id="rId29"/>
    <p:sldLayoutId id="2147484100" r:id="rId30"/>
    <p:sldLayoutId id="2147484101" r:id="rId31"/>
    <p:sldLayoutId id="2147484102" r:id="rId32"/>
    <p:sldLayoutId id="2147484103" r:id="rId33"/>
    <p:sldLayoutId id="2147484104" r:id="rId34"/>
    <p:sldLayoutId id="2147484105" r:id="rId35"/>
    <p:sldLayoutId id="2147484106" r:id="rId36"/>
    <p:sldLayoutId id="2147484107" r:id="rId37"/>
  </p:sldLayoutIdLst>
  <p:transition>
    <p:fade/>
  </p:transition>
  <p:txStyles>
    <p:titleStyle>
      <a:lvl1pPr algn="l" defTabSz="932493" rtl="0" eaLnBrk="1" latinLnBrk="0" hangingPunct="1">
        <a:lnSpc>
          <a:spcPct val="90000"/>
        </a:lnSpc>
        <a:spcBef>
          <a:spcPct val="0"/>
        </a:spcBef>
        <a:buNone/>
        <a:defRPr lang="en-US" sz="4000" b="0" kern="1200" cap="none" spc="-104" baseline="0" dirty="0">
          <a:ln w="3175">
            <a:noFill/>
          </a:ln>
          <a:solidFill>
            <a:srgbClr val="2F2F2F"/>
          </a:solidFill>
          <a:effectLst/>
          <a:latin typeface="+mj-lt"/>
          <a:ea typeface="+mn-ea"/>
          <a:cs typeface="Segoe UI" pitchFamily="34" charset="0"/>
        </a:defRPr>
      </a:lvl1pPr>
    </p:titleStyle>
    <p:bodyStyle>
      <a:lvl1pPr marL="342808" marR="0" indent="-342808" algn="l" defTabSz="93249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rgbClr val="2F2F2F"/>
          </a:solidFill>
          <a:latin typeface="Segoe UI" panose="020B0502040204020203" pitchFamily="34" charset="0"/>
          <a:ea typeface="+mn-ea"/>
          <a:cs typeface="Segoe UI" panose="020B0502040204020203" pitchFamily="34" charset="0"/>
        </a:defRPr>
      </a:lvl1pPr>
      <a:lvl2pPr marL="584044" marR="0" indent="-241235" algn="l" defTabSz="93249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2F2F2F"/>
          </a:solidFill>
          <a:latin typeface="+mn-lt"/>
          <a:ea typeface="+mn-ea"/>
          <a:cs typeface="+mn-cs"/>
        </a:defRPr>
      </a:lvl2pPr>
      <a:lvl3pPr marL="799885" marR="0" indent="-228540" algn="l" defTabSz="93249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2F2F2F"/>
          </a:solidFill>
          <a:latin typeface="+mn-lt"/>
          <a:ea typeface="+mn-ea"/>
          <a:cs typeface="+mn-cs"/>
        </a:defRPr>
      </a:lvl3pPr>
      <a:lvl4pPr marL="1028424" marR="0" indent="-228540" algn="l" defTabSz="932493"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rgbClr val="2F2F2F"/>
          </a:solidFill>
          <a:latin typeface="+mn-lt"/>
          <a:ea typeface="+mn-ea"/>
          <a:cs typeface="+mn-cs"/>
        </a:defRPr>
      </a:lvl4pPr>
      <a:lvl5pPr marL="1256962" marR="0" indent="-228540" algn="l" defTabSz="932493"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rgbClr val="2F2F2F"/>
          </a:solidFill>
          <a:latin typeface="+mn-lt"/>
          <a:ea typeface="+mn-ea"/>
          <a:cs typeface="+mn-cs"/>
        </a:defRPr>
      </a:lvl5pPr>
      <a:lvl6pPr marL="2564353" indent="-233124" algn="l" defTabSz="9324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99" indent="-233124" algn="l" defTabSz="9324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45" indent="-233124" algn="l" defTabSz="9324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94" indent="-233124" algn="l" defTabSz="9324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93" rtl="0" eaLnBrk="1" latinLnBrk="0" hangingPunct="1">
        <a:defRPr sz="1800" kern="1200">
          <a:solidFill>
            <a:schemeClr val="tx1"/>
          </a:solidFill>
          <a:latin typeface="+mn-lt"/>
          <a:ea typeface="+mn-ea"/>
          <a:cs typeface="+mn-cs"/>
        </a:defRPr>
      </a:lvl1pPr>
      <a:lvl2pPr marL="466244" algn="l" defTabSz="932493" rtl="0" eaLnBrk="1" latinLnBrk="0" hangingPunct="1">
        <a:defRPr sz="1800" kern="1200">
          <a:solidFill>
            <a:schemeClr val="tx1"/>
          </a:solidFill>
          <a:latin typeface="+mn-lt"/>
          <a:ea typeface="+mn-ea"/>
          <a:cs typeface="+mn-cs"/>
        </a:defRPr>
      </a:lvl2pPr>
      <a:lvl3pPr marL="932493" algn="l" defTabSz="932493" rtl="0" eaLnBrk="1" latinLnBrk="0" hangingPunct="1">
        <a:defRPr sz="1800" kern="1200">
          <a:solidFill>
            <a:schemeClr val="tx1"/>
          </a:solidFill>
          <a:latin typeface="+mn-lt"/>
          <a:ea typeface="+mn-ea"/>
          <a:cs typeface="+mn-cs"/>
        </a:defRPr>
      </a:lvl3pPr>
      <a:lvl4pPr marL="1398737" algn="l" defTabSz="932493" rtl="0" eaLnBrk="1" latinLnBrk="0" hangingPunct="1">
        <a:defRPr sz="1800" kern="1200">
          <a:solidFill>
            <a:schemeClr val="tx1"/>
          </a:solidFill>
          <a:latin typeface="+mn-lt"/>
          <a:ea typeface="+mn-ea"/>
          <a:cs typeface="+mn-cs"/>
        </a:defRPr>
      </a:lvl4pPr>
      <a:lvl5pPr marL="1864984" algn="l" defTabSz="932493" rtl="0" eaLnBrk="1" latinLnBrk="0" hangingPunct="1">
        <a:defRPr sz="1800" kern="1200">
          <a:solidFill>
            <a:schemeClr val="tx1"/>
          </a:solidFill>
          <a:latin typeface="+mn-lt"/>
          <a:ea typeface="+mn-ea"/>
          <a:cs typeface="+mn-cs"/>
        </a:defRPr>
      </a:lvl5pPr>
      <a:lvl6pPr marL="2331231" algn="l" defTabSz="932493" rtl="0" eaLnBrk="1" latinLnBrk="0" hangingPunct="1">
        <a:defRPr sz="1800" kern="1200">
          <a:solidFill>
            <a:schemeClr val="tx1"/>
          </a:solidFill>
          <a:latin typeface="+mn-lt"/>
          <a:ea typeface="+mn-ea"/>
          <a:cs typeface="+mn-cs"/>
        </a:defRPr>
      </a:lvl6pPr>
      <a:lvl7pPr marL="2797477" algn="l" defTabSz="932493" rtl="0" eaLnBrk="1" latinLnBrk="0" hangingPunct="1">
        <a:defRPr sz="1800" kern="1200">
          <a:solidFill>
            <a:schemeClr val="tx1"/>
          </a:solidFill>
          <a:latin typeface="+mn-lt"/>
          <a:ea typeface="+mn-ea"/>
          <a:cs typeface="+mn-cs"/>
        </a:defRPr>
      </a:lvl7pPr>
      <a:lvl8pPr marL="3263722" algn="l" defTabSz="932493" rtl="0" eaLnBrk="1" latinLnBrk="0" hangingPunct="1">
        <a:defRPr sz="1800" kern="1200">
          <a:solidFill>
            <a:schemeClr val="tx1"/>
          </a:solidFill>
          <a:latin typeface="+mn-lt"/>
          <a:ea typeface="+mn-ea"/>
          <a:cs typeface="+mn-cs"/>
        </a:defRPr>
      </a:lvl8pPr>
      <a:lvl9pPr marL="3729968" algn="l" defTabSz="93249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4">
          <p15:clr>
            <a:srgbClr val="5ACBF0"/>
          </p15:clr>
        </p15:guide>
        <p15:guide id="6" pos="2429">
          <p15:clr>
            <a:srgbClr val="5ACBF0"/>
          </p15:clr>
        </p15:guide>
        <p15:guide id="7" pos="2993">
          <p15:clr>
            <a:srgbClr val="5ACBF0"/>
          </p15:clr>
        </p15:guide>
        <p15:guide id="8" pos="3558">
          <p15:clr>
            <a:srgbClr val="5ACBF0"/>
          </p15:clr>
        </p15:guide>
        <p15:guide id="9" pos="4122">
          <p15:clr>
            <a:srgbClr val="5ACBF0"/>
          </p15:clr>
        </p15:guide>
        <p15:guide id="10" pos="4687">
          <p15:clr>
            <a:srgbClr val="5ACBF0"/>
          </p15:clr>
        </p15:guide>
        <p15:guide id="11" pos="5251">
          <p15:clr>
            <a:srgbClr val="5ACBF0"/>
          </p15:clr>
        </p15:guide>
        <p15:guide id="12" pos="5816">
          <p15:clr>
            <a:srgbClr val="5ACBF0"/>
          </p15:clr>
        </p15:guide>
        <p15:guide id="13" pos="6381">
          <p15:clr>
            <a:srgbClr val="5ACBF0"/>
          </p15:clr>
        </p15:guide>
        <p15:guide id="14" pos="6946">
          <p15:clr>
            <a:srgbClr val="5ACBF0"/>
          </p15:clr>
        </p15:guide>
        <p15:guide id="15" pos="7510">
          <p15:clr>
            <a:srgbClr val="5ACBF0"/>
          </p15:clr>
        </p15:guide>
        <p15:guide id="16" pos="282">
          <p15:clr>
            <a:srgbClr val="C35EA4"/>
          </p15:clr>
        </p15:guide>
        <p15:guide id="17" pos="7398">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498232836"/>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 id="2147484130" r:id="rId22"/>
    <p:sldLayoutId id="2147484131" r:id="rId23"/>
    <p:sldLayoutId id="2147484132" r:id="rId24"/>
    <p:sldLayoutId id="2147484133" r:id="rId25"/>
    <p:sldLayoutId id="2147484134" r:id="rId26"/>
    <p:sldLayoutId id="2147484135" r:id="rId27"/>
    <p:sldLayoutId id="2147484136" r:id="rId28"/>
    <p:sldLayoutId id="2147484137" r:id="rId29"/>
  </p:sldLayoutIdLst>
  <p:transition>
    <p:fade/>
  </p:transition>
  <p:hf hdr="0" dt="0"/>
  <p:txStyles>
    <p:titleStyle>
      <a:lvl1pPr algn="l" defTabSz="932563"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7">
          <p15:clr>
            <a:srgbClr val="C35EA4"/>
          </p15:clr>
        </p15:guide>
        <p15:guide id="17" pos="7467">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pos="1493">
          <p15:clr>
            <a:srgbClr val="F26B43"/>
          </p15:clr>
        </p15:guide>
        <p15:guide id="32" pos="1567">
          <p15:clr>
            <a:srgbClr val="F26B43"/>
          </p15:clr>
        </p15:guide>
        <p15:guide id="33" pos="2693">
          <p15:clr>
            <a:srgbClr val="F26B43"/>
          </p15:clr>
        </p15:guide>
        <p15:guide id="34" pos="2766">
          <p15:clr>
            <a:srgbClr val="F26B43"/>
          </p15:clr>
        </p15:guide>
        <p15:guide id="35" pos="3868">
          <p15:clr>
            <a:srgbClr val="F26B43"/>
          </p15:clr>
        </p15:guide>
        <p15:guide id="36" pos="5068">
          <p15:clr>
            <a:srgbClr val="F26B43"/>
          </p15:clr>
        </p15:guide>
        <p15:guide id="37" pos="3941">
          <p15:clr>
            <a:srgbClr val="F26B43"/>
          </p15:clr>
        </p15:guide>
        <p15:guide id="38" pos="5141">
          <p15:clr>
            <a:srgbClr val="F26B43"/>
          </p15:clr>
        </p15:guide>
        <p15:guide id="39" pos="6267">
          <p15:clr>
            <a:srgbClr val="F26B43"/>
          </p15:clr>
        </p15:guide>
        <p15:guide id="40" pos="634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4" name="NEW Brand Colors 2018">
            <a:extLst>
              <a:ext uri="{FF2B5EF4-FFF2-40B4-BE49-F238E27FC236}">
                <a16:creationId xmlns:a16="http://schemas.microsoft.com/office/drawing/2014/main" id="{A8BA6B64-5E5E-4B2E-8DF2-17DC5A1D39B7}"/>
              </a:ext>
            </a:extLst>
          </p:cNvPr>
          <p:cNvPicPr>
            <a:picLocks noChangeAspect="1"/>
          </p:cNvPicPr>
          <p:nvPr userDrawn="1"/>
        </p:nvPicPr>
        <p:blipFill>
          <a:blip r:embed="rId90" cstate="screen">
            <a:extLst>
              <a:ext uri="{28A0092B-C50C-407E-A947-70E740481C1C}">
                <a14:useLocalDpi xmlns:a14="http://schemas.microsoft.com/office/drawing/2010/main"/>
              </a:ext>
            </a:extLst>
          </a:blip>
          <a:stretch>
            <a:fillRect/>
          </a:stretch>
        </p:blipFill>
        <p:spPr>
          <a:xfrm rot="5400000">
            <a:off x="9353628" y="2942644"/>
            <a:ext cx="6858000" cy="972712"/>
          </a:xfrm>
          <a:prstGeom prst="rect">
            <a:avLst/>
          </a:prstGeom>
        </p:spPr>
      </p:pic>
      <p:pic>
        <p:nvPicPr>
          <p:cNvPr id="94" name="Picture 93">
            <a:extLst>
              <a:ext uri="{FF2B5EF4-FFF2-40B4-BE49-F238E27FC236}">
                <a16:creationId xmlns:a16="http://schemas.microsoft.com/office/drawing/2014/main" id="{6A88F09E-5CD6-2540-F778-A9F2267C630D}"/>
              </a:ext>
            </a:extLst>
          </p:cNvPr>
          <p:cNvPicPr>
            <a:picLocks noChangeAspect="1"/>
          </p:cNvPicPr>
          <p:nvPr userDrawn="1"/>
        </p:nvPicPr>
        <p:blipFill>
          <a:blip r:embed="rId91"/>
          <a:stretch>
            <a:fillRect/>
          </a:stretch>
        </p:blipFill>
        <p:spPr>
          <a:xfrm>
            <a:off x="13373253" y="12841"/>
            <a:ext cx="340671" cy="6832318"/>
          </a:xfrm>
          <a:prstGeom prst="rect">
            <a:avLst/>
          </a:prstGeom>
        </p:spPr>
      </p:pic>
    </p:spTree>
    <p:custDataLst>
      <p:tags r:id="rId89"/>
    </p:custDataLst>
    <p:extLst>
      <p:ext uri="{BB962C8B-B14F-4D97-AF65-F5344CB8AC3E}">
        <p14:creationId xmlns:p14="http://schemas.microsoft.com/office/powerpoint/2010/main" val="37338832"/>
      </p:ext>
    </p:extLst>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 id="2147484156" r:id="rId18"/>
    <p:sldLayoutId id="2147484157" r:id="rId19"/>
    <p:sldLayoutId id="2147484158" r:id="rId20"/>
    <p:sldLayoutId id="2147484159" r:id="rId21"/>
    <p:sldLayoutId id="2147484160" r:id="rId22"/>
    <p:sldLayoutId id="2147484161" r:id="rId23"/>
    <p:sldLayoutId id="2147484162" r:id="rId24"/>
    <p:sldLayoutId id="2147484163" r:id="rId25"/>
    <p:sldLayoutId id="2147484164" r:id="rId26"/>
    <p:sldLayoutId id="2147484165" r:id="rId27"/>
    <p:sldLayoutId id="2147484166" r:id="rId28"/>
    <p:sldLayoutId id="2147484167" r:id="rId29"/>
    <p:sldLayoutId id="2147484168" r:id="rId30"/>
    <p:sldLayoutId id="2147484169" r:id="rId31"/>
    <p:sldLayoutId id="2147484170" r:id="rId32"/>
    <p:sldLayoutId id="2147484171" r:id="rId33"/>
    <p:sldLayoutId id="2147484172" r:id="rId34"/>
    <p:sldLayoutId id="2147484173" r:id="rId35"/>
    <p:sldLayoutId id="2147484174" r:id="rId36"/>
    <p:sldLayoutId id="2147484175" r:id="rId37"/>
    <p:sldLayoutId id="2147484176" r:id="rId38"/>
    <p:sldLayoutId id="2147484177" r:id="rId39"/>
    <p:sldLayoutId id="2147484178" r:id="rId40"/>
    <p:sldLayoutId id="2147484179" r:id="rId41"/>
    <p:sldLayoutId id="2147484180" r:id="rId42"/>
    <p:sldLayoutId id="2147484181" r:id="rId43"/>
    <p:sldLayoutId id="2147484182" r:id="rId44"/>
    <p:sldLayoutId id="2147484183" r:id="rId45"/>
    <p:sldLayoutId id="2147484184" r:id="rId46"/>
    <p:sldLayoutId id="2147484185" r:id="rId47"/>
    <p:sldLayoutId id="2147484186" r:id="rId48"/>
    <p:sldLayoutId id="2147484187" r:id="rId49"/>
    <p:sldLayoutId id="2147484188" r:id="rId50"/>
    <p:sldLayoutId id="2147484189" r:id="rId51"/>
    <p:sldLayoutId id="2147484190" r:id="rId52"/>
    <p:sldLayoutId id="2147484191" r:id="rId53"/>
    <p:sldLayoutId id="2147484192" r:id="rId54"/>
    <p:sldLayoutId id="2147484193" r:id="rId55"/>
    <p:sldLayoutId id="2147484194" r:id="rId56"/>
    <p:sldLayoutId id="2147484195" r:id="rId57"/>
    <p:sldLayoutId id="2147484196" r:id="rId58"/>
    <p:sldLayoutId id="2147484197" r:id="rId59"/>
    <p:sldLayoutId id="2147484198" r:id="rId60"/>
    <p:sldLayoutId id="2147484199" r:id="rId61"/>
    <p:sldLayoutId id="2147484200" r:id="rId62"/>
    <p:sldLayoutId id="2147484201" r:id="rId63"/>
    <p:sldLayoutId id="2147484202" r:id="rId64"/>
    <p:sldLayoutId id="2147484203" r:id="rId65"/>
    <p:sldLayoutId id="2147484204" r:id="rId66"/>
    <p:sldLayoutId id="2147484205" r:id="rId67"/>
    <p:sldLayoutId id="2147484206" r:id="rId68"/>
    <p:sldLayoutId id="2147484207" r:id="rId69"/>
    <p:sldLayoutId id="2147484208" r:id="rId70"/>
    <p:sldLayoutId id="2147484209" r:id="rId71"/>
    <p:sldLayoutId id="2147484210" r:id="rId72"/>
    <p:sldLayoutId id="2147484211" r:id="rId73"/>
    <p:sldLayoutId id="2147484212" r:id="rId74"/>
    <p:sldLayoutId id="2147484213" r:id="rId75"/>
    <p:sldLayoutId id="2147484214" r:id="rId76"/>
    <p:sldLayoutId id="2147484215" r:id="rId77"/>
    <p:sldLayoutId id="2147484216" r:id="rId78"/>
    <p:sldLayoutId id="2147484217" r:id="rId79"/>
    <p:sldLayoutId id="2147484218" r:id="rId80"/>
    <p:sldLayoutId id="2147484219" r:id="rId81"/>
    <p:sldLayoutId id="2147484220" r:id="rId82"/>
    <p:sldLayoutId id="2147484221" r:id="rId83"/>
    <p:sldLayoutId id="2147484222" r:id="rId84"/>
    <p:sldLayoutId id="2147484223" r:id="rId85"/>
    <p:sldLayoutId id="2147484224" r:id="rId86"/>
    <p:sldLayoutId id="2147484225" r:id="rId87"/>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661">
          <p15:clr>
            <a:srgbClr val="A4A3A4"/>
          </p15:clr>
        </p15:guide>
        <p15:guide id="25" orient="horz" pos="379">
          <p15:clr>
            <a:srgbClr val="C35EA4"/>
          </p15:clr>
        </p15:guide>
        <p15:guide id="26" orient="horz" pos="4027">
          <p15:clr>
            <a:srgbClr val="C35EA4"/>
          </p15:clr>
        </p15:guide>
        <p15:guide id="27" orient="horz" pos="187">
          <p15:clr>
            <a:srgbClr val="A4A3A4"/>
          </p15:clr>
        </p15:guide>
        <p15:guide id="28" pos="173">
          <p15:clr>
            <a:srgbClr val="A4A3A4"/>
          </p15:clr>
        </p15:guide>
        <p15:guide id="29" orient="horz" pos="2347">
          <p15:clr>
            <a:srgbClr val="A4A3A4"/>
          </p15:clr>
        </p15:guide>
        <p15:guide id="30" pos="7469">
          <p15:clr>
            <a:srgbClr val="C35EA4"/>
          </p15:clr>
        </p15:guide>
        <p15:guide id="31" pos="3917">
          <p15:clr>
            <a:srgbClr val="C35EA4"/>
          </p15:clr>
        </p15:guide>
        <p15:guide id="32" orient="horz" pos="2203">
          <p15:clr>
            <a:srgbClr val="F26B43"/>
          </p15:clr>
        </p15:guide>
        <p15:guide id="33" orient="horz" pos="4219">
          <p15:clr>
            <a:srgbClr val="A4A3A4"/>
          </p15:clr>
        </p15:guide>
        <p15:guide id="34" orient="horz" pos="2059">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1A3D38-BA7D-429C-B968-FB53DBC91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A5305BA-9FCE-467E-A04A-3AB4F8F637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546AB454-E4FE-4218-8B13-72D5E3FDB7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407239-8E96-411F-BB1A-2B851BFF6CDE}" type="datetimeFigureOut">
              <a:rPr lang="en-NZ" smtClean="0"/>
              <a:t>12/03/2024</a:t>
            </a:fld>
            <a:endParaRPr lang="en-NZ"/>
          </a:p>
        </p:txBody>
      </p:sp>
      <p:sp>
        <p:nvSpPr>
          <p:cNvPr id="5" name="Footer Placeholder 4">
            <a:extLst>
              <a:ext uri="{FF2B5EF4-FFF2-40B4-BE49-F238E27FC236}">
                <a16:creationId xmlns:a16="http://schemas.microsoft.com/office/drawing/2014/main" id="{433364D4-1CDC-45F1-A6EE-AC02F374ED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D2936FC5-D36F-4DEE-9D4F-B990270B57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C1E3E-54AD-480C-A503-65E19AE8CEC9}" type="slidenum">
              <a:rPr lang="en-NZ" smtClean="0"/>
              <a:t>‹#›</a:t>
            </a:fld>
            <a:endParaRPr lang="en-NZ"/>
          </a:p>
        </p:txBody>
      </p:sp>
    </p:spTree>
    <p:extLst>
      <p:ext uri="{BB962C8B-B14F-4D97-AF65-F5344CB8AC3E}">
        <p14:creationId xmlns:p14="http://schemas.microsoft.com/office/powerpoint/2010/main" val="2543102603"/>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2F3F4E"/>
              </a:buClr>
              <a:buSzPts val="2800"/>
              <a:buFont typeface="IBM Plex Sans"/>
              <a:buNone/>
              <a:defRPr sz="2800" b="1">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marL="914400" lvl="1"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marL="1371600" lvl="2"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marL="1828800" lvl="3"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marL="2286000" lvl="4"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marL="2743200" lvl="5"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marL="3200400" lvl="6"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marL="3657600" lvl="7"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marL="4114800" lvl="8" indent="-3175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615026"/>
      </p:ext>
    </p:extLst>
  </p:cSld>
  <p:clrMap bg1="lt1" tx1="dk1" bg2="dk2" tx2="lt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 id="2147484360" r:id="rId20"/>
    <p:sldLayoutId id="2147484361" r:id="rId21"/>
    <p:sldLayoutId id="2147484362" r:id="rId22"/>
    <p:sldLayoutId id="2147484363" r:id="rId23"/>
    <p:sldLayoutId id="2147484364" r:id="rId24"/>
    <p:sldLayoutId id="2147484365" r:id="rId25"/>
    <p:sldLayoutId id="2147484366" r:id="rId26"/>
    <p:sldLayoutId id="2147484367" r:id="rId27"/>
    <p:sldLayoutId id="2147484368" r:id="rId28"/>
    <p:sldLayoutId id="2147484369" r:id="rId29"/>
    <p:sldLayoutId id="2147484370" r:id="rId30"/>
    <p:sldLayoutId id="2147484371" r:id="rId31"/>
    <p:sldLayoutId id="2147484372" r:id="rId32"/>
    <p:sldLayoutId id="2147484373" r:id="rId33"/>
    <p:sldLayoutId id="2147484374"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finops.org/introduction/what-is-finops/" TargetMode="External"/><Relationship Id="rId2" Type="http://schemas.openxmlformats.org/officeDocument/2006/relationships/notesSlide" Target="../notesSlides/notesSlide2.xml"/><Relationship Id="rId1" Type="http://schemas.openxmlformats.org/officeDocument/2006/relationships/slideLayout" Target="../slideLayouts/slideLayout270.xml"/><Relationship Id="rId6" Type="http://schemas.openxmlformats.org/officeDocument/2006/relationships/hyperlink" Target="https://www.finops.org/resources/finops-book/" TargetMode="External"/><Relationship Id="rId5" Type="http://schemas.openxmlformats.org/officeDocument/2006/relationships/hyperlink" Target="https://creativecommons.org/licenses/by/4.0" TargetMode="External"/><Relationship Id="rId4" Type="http://schemas.openxmlformats.org/officeDocument/2006/relationships/hyperlink" Target="https://www.finops.org/abou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ms.portal.azure.com/#view/Microsoft_Azure_Marketplace/MarketplaceOffersBlade/searchQuery/cost" TargetMode="External"/><Relationship Id="rId5" Type="http://schemas.openxmlformats.org/officeDocument/2006/relationships/hyperlink" Target="https://microsoft.github.io/finops-toolkit/hubs" TargetMode="External"/><Relationship Id="rId4" Type="http://schemas.openxmlformats.org/officeDocument/2006/relationships/image" Target="../media/image16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finops.org/introduction/what-is-finops/" TargetMode="External"/><Relationship Id="rId2" Type="http://schemas.openxmlformats.org/officeDocument/2006/relationships/notesSlide" Target="../notesSlides/notesSlide3.xml"/><Relationship Id="rId1" Type="http://schemas.openxmlformats.org/officeDocument/2006/relationships/slideLayout" Target="../slideLayouts/slideLayout270.xml"/><Relationship Id="rId6" Type="http://schemas.openxmlformats.org/officeDocument/2006/relationships/hyperlink" Target="https://www.finops.org/resources/finops-book/" TargetMode="External"/><Relationship Id="rId5" Type="http://schemas.openxmlformats.org/officeDocument/2006/relationships/hyperlink" Target="https://creativecommons.org/licenses/by/4.0" TargetMode="External"/><Relationship Id="rId4" Type="http://schemas.openxmlformats.org/officeDocument/2006/relationships/hyperlink" Target="https://www.finops.org/about/"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creativecommons.org/licenses/by/4.0" TargetMode="External"/><Relationship Id="rId3" Type="http://schemas.openxmlformats.org/officeDocument/2006/relationships/image" Target="../media/image169.png"/><Relationship Id="rId7" Type="http://schemas.openxmlformats.org/officeDocument/2006/relationships/hyperlink" Target="https://www.finops.org/about/" TargetMode="External"/><Relationship Id="rId2" Type="http://schemas.openxmlformats.org/officeDocument/2006/relationships/notesSlide" Target="../notesSlides/notesSlide33.xml"/><Relationship Id="rId1" Type="http://schemas.openxmlformats.org/officeDocument/2006/relationships/slideLayout" Target="../slideLayouts/slideLayout270.xml"/><Relationship Id="rId6" Type="http://schemas.openxmlformats.org/officeDocument/2006/relationships/hyperlink" Target="https://www.finops.org/introduction/what-is-finops/" TargetMode="External"/><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hyperlink" Target="https://www.finops.org/resources/finops-book/"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12" Type="http://schemas.openxmlformats.org/officeDocument/2006/relationships/hyperlink" Target="https://www.finops.org/resources/finops-book/" TargetMode="External"/><Relationship Id="rId2" Type="http://schemas.openxmlformats.org/officeDocument/2006/relationships/notesSlide" Target="../notesSlides/notesSlide34.xml"/><Relationship Id="rId1" Type="http://schemas.openxmlformats.org/officeDocument/2006/relationships/slideLayout" Target="../slideLayouts/slideLayout275.xml"/><Relationship Id="rId6" Type="http://schemas.openxmlformats.org/officeDocument/2006/relationships/image" Target="../media/image175.png"/><Relationship Id="rId11" Type="http://schemas.openxmlformats.org/officeDocument/2006/relationships/hyperlink" Target="https://creativecommons.org/licenses/by/4.0" TargetMode="External"/><Relationship Id="rId5" Type="http://schemas.openxmlformats.org/officeDocument/2006/relationships/image" Target="../media/image174.png"/><Relationship Id="rId10" Type="http://schemas.openxmlformats.org/officeDocument/2006/relationships/hyperlink" Target="https://www.finops.org/about/" TargetMode="External"/><Relationship Id="rId4" Type="http://schemas.openxmlformats.org/officeDocument/2006/relationships/image" Target="../media/image173.png"/><Relationship Id="rId9" Type="http://schemas.openxmlformats.org/officeDocument/2006/relationships/hyperlink" Target="https://www.finops.org/introduction/what-is-finops/"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esxp.microsoft.com/#/omexplanding/services/12243/geo/USA/details/1" TargetMode="External"/><Relationship Id="rId3" Type="http://schemas.openxmlformats.org/officeDocument/2006/relationships/image" Target="../media/image178.png"/><Relationship Id="rId7" Type="http://schemas.openxmlformats.org/officeDocument/2006/relationships/hyperlink" Target="https://esxp.microsoft.com/#/omexplanding/services/12244/geo/USA/details/1" TargetMode="External"/><Relationship Id="rId2" Type="http://schemas.openxmlformats.org/officeDocument/2006/relationships/hyperlink" Target="https://esxp.microsoft.com/#/omexplanding/services/11391/geo/USA/details/1" TargetMode="External"/><Relationship Id="rId1" Type="http://schemas.openxmlformats.org/officeDocument/2006/relationships/slideLayout" Target="../slideLayouts/slideLayout137.xml"/><Relationship Id="rId6" Type="http://schemas.openxmlformats.org/officeDocument/2006/relationships/hyperlink" Target="https://esxp.microsoft.com/#/omexplanding/services/12238/geo/USA/details/1" TargetMode="External"/><Relationship Id="rId11" Type="http://schemas.openxmlformats.org/officeDocument/2006/relationships/hyperlink" Target="https://esxp.microsoft.com/#/omexplanding/services/13556/geo/USA/details/1" TargetMode="External"/><Relationship Id="rId5" Type="http://schemas.openxmlformats.org/officeDocument/2006/relationships/hyperlink" Target="https://esxp.microsoft.com/#/omexplanding/services/12299/geo/USA/details/1" TargetMode="External"/><Relationship Id="rId10" Type="http://schemas.openxmlformats.org/officeDocument/2006/relationships/hyperlink" Target="https://esxp.microsoft.com/#/omexplanding/services/8230/geo/USA/details/1" TargetMode="External"/><Relationship Id="rId4" Type="http://schemas.openxmlformats.org/officeDocument/2006/relationships/image" Target="../media/image179.svg"/><Relationship Id="rId9" Type="http://schemas.openxmlformats.org/officeDocument/2006/relationships/hyperlink" Target="https://esxp.microsoft.com/#/omexplanding/services/12242/geo/USA/details/1"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notesSlide" Target="../notesSlides/notesSlide35.xml"/><Relationship Id="rId7" Type="http://schemas.openxmlformats.org/officeDocument/2006/relationships/image" Target="../media/image183.svg"/><Relationship Id="rId2" Type="http://schemas.openxmlformats.org/officeDocument/2006/relationships/slideLayout" Target="../slideLayouts/slideLayout169.xml"/><Relationship Id="rId1" Type="http://schemas.openxmlformats.org/officeDocument/2006/relationships/tags" Target="../tags/tag75.xml"/><Relationship Id="rId6" Type="http://schemas.openxmlformats.org/officeDocument/2006/relationships/image" Target="../media/image182.png"/><Relationship Id="rId11" Type="http://schemas.openxmlformats.org/officeDocument/2006/relationships/image" Target="../media/image187.svg"/><Relationship Id="rId5" Type="http://schemas.openxmlformats.org/officeDocument/2006/relationships/image" Target="../media/image181.sv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0.xml"/></Relationships>
</file>

<file path=ppt/slides/_rels/slide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hemeOverride" Target="../theme/themeOverride7.xml"/><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8.xm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5FCF9-AA5A-B02D-C2B6-F501739008E8}"/>
              </a:ext>
            </a:extLst>
          </p:cNvPr>
          <p:cNvSpPr>
            <a:spLocks noGrp="1"/>
          </p:cNvSpPr>
          <p:nvPr>
            <p:ph type="title"/>
          </p:nvPr>
        </p:nvSpPr>
        <p:spPr>
          <a:xfrm>
            <a:off x="584200" y="4075330"/>
            <a:ext cx="7298437" cy="1015663"/>
          </a:xfrm>
        </p:spPr>
        <p:txBody>
          <a:bodyPr wrap="square" anchor="b">
            <a:normAutofit/>
          </a:bodyPr>
          <a:lstStyle/>
          <a:p>
            <a:r>
              <a:rPr lang="en-US" sz="6100"/>
              <a:t>FinOps</a:t>
            </a:r>
          </a:p>
        </p:txBody>
      </p:sp>
      <p:sp>
        <p:nvSpPr>
          <p:cNvPr id="3" name="Marcador de pie de página 2">
            <a:extLst>
              <a:ext uri="{FF2B5EF4-FFF2-40B4-BE49-F238E27FC236}">
                <a16:creationId xmlns:a16="http://schemas.microsoft.com/office/drawing/2014/main" id="{FCD405F8-E6E6-6658-727E-95F4715DD10F}"/>
              </a:ext>
            </a:extLst>
          </p:cNvPr>
          <p:cNvSpPr>
            <a:spLocks noGrp="1"/>
          </p:cNvSpPr>
          <p:nvPr>
            <p:ph type="ftr" sz="quarter" idx="3"/>
          </p:nvPr>
        </p:nvSpPr>
        <p:spPr>
          <a:xfrm>
            <a:off x="4038600" y="6539518"/>
            <a:ext cx="4114800" cy="123111"/>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1200" cap="none" spc="0" normalizeH="0" baseline="0" noProof="0">
                <a:ln>
                  <a:noFill/>
                </a:ln>
                <a:solidFill>
                  <a:srgbClr val="FFFFFF"/>
                </a:solidFill>
                <a:effectLst/>
                <a:uLnTx/>
                <a:uFillTx/>
              </a:rPr>
              <a:t>Microsoft Confidential</a:t>
            </a:r>
          </a:p>
        </p:txBody>
      </p:sp>
      <p:sp>
        <p:nvSpPr>
          <p:cNvPr id="4" name="Marcador de número de diapositiva 3">
            <a:extLst>
              <a:ext uri="{FF2B5EF4-FFF2-40B4-BE49-F238E27FC236}">
                <a16:creationId xmlns:a16="http://schemas.microsoft.com/office/drawing/2014/main" id="{F1CE8D1D-4D60-E1C9-217A-F1F8C02C3463}"/>
              </a:ext>
            </a:extLst>
          </p:cNvPr>
          <p:cNvSpPr>
            <a:spLocks noGrp="1"/>
          </p:cNvSpPr>
          <p:nvPr>
            <p:ph type="sldNum" sz="quarter" idx="4"/>
          </p:nvPr>
        </p:nvSpPr>
        <p:spPr>
          <a:xfrm>
            <a:off x="11697272" y="6539518"/>
            <a:ext cx="404240" cy="123111"/>
          </a:xfrm>
        </p:spPr>
        <p:txBody>
          <a:bodyPr wrap="square" anchor="ctr">
            <a:normAutofit/>
          </a:bodyPr>
          <a:lstStyle/>
          <a:p>
            <a:pPr marL="0" marR="0" lvl="0" indent="0" defTabSz="914400" rtl="0" eaLnBrk="1" fontAlgn="auto" latinLnBrk="0" hangingPunct="1">
              <a:spcBef>
                <a:spcPts val="0"/>
              </a:spcBef>
              <a:spcAft>
                <a:spcPts val="600"/>
              </a:spcAft>
              <a:buClrTx/>
              <a:buSzTx/>
              <a:buFontTx/>
              <a:buNone/>
              <a:tabLst/>
              <a:defRPr/>
            </a:pPr>
            <a:fld id="{8F881BB8-5469-4299-99B9-578BE3320A80}" type="slidenum">
              <a:rPr kumimoji="0" lang="en-US" b="0" i="0" u="none" strike="noStrike" kern="1200" cap="none" spc="0" normalizeH="0" baseline="0" noProof="0" smtClean="0">
                <a:ln>
                  <a:noFill/>
                </a:ln>
                <a:solidFill>
                  <a:srgbClr val="FFFFFF"/>
                </a:solidFill>
                <a:effectLst/>
                <a:uLnTx/>
                <a:uFillTx/>
              </a:rPr>
              <a:pPr marL="0" marR="0" lvl="0" indent="0" defTabSz="914400" rtl="0" eaLnBrk="1" fontAlgn="auto" latinLnBrk="0" hangingPunct="1">
                <a:spcBef>
                  <a:spcPts val="0"/>
                </a:spcBef>
                <a:spcAft>
                  <a:spcPts val="600"/>
                </a:spcAft>
                <a:buClrTx/>
                <a:buSzTx/>
                <a:buFontTx/>
                <a:buNone/>
                <a:tabLst/>
                <a:defRPr/>
              </a:pPr>
              <a:t>1</a:t>
            </a:fld>
            <a:endParaRPr kumimoji="0" lang="en-US" b="0" i="0" u="none" strike="noStrike" kern="120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708181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B4A93-A5C9-997E-B332-9D774F7D3C02}"/>
              </a:ext>
            </a:extLst>
          </p:cNvPr>
          <p:cNvSpPr>
            <a:spLocks noGrp="1"/>
          </p:cNvSpPr>
          <p:nvPr>
            <p:ph type="title"/>
          </p:nvPr>
        </p:nvSpPr>
        <p:spPr/>
        <p:txBody>
          <a:bodyPr/>
          <a:lstStyle/>
          <a:p>
            <a:r>
              <a:rPr kumimoji="1" lang="en-US" altLang="zh-CN" err="1"/>
              <a:t>Finops</a:t>
            </a:r>
            <a:r>
              <a:rPr kumimoji="1" lang="zh-CN" altLang="en-US"/>
              <a:t> </a:t>
            </a:r>
            <a:r>
              <a:rPr kumimoji="1" lang="en-US" altLang="zh-CN"/>
              <a:t>Phase</a:t>
            </a:r>
            <a:r>
              <a:rPr kumimoji="1" lang="zh-CN" altLang="en-US"/>
              <a:t> </a:t>
            </a:r>
            <a:r>
              <a:rPr kumimoji="1" lang="en-US" altLang="zh-CN"/>
              <a:t>1</a:t>
            </a:r>
            <a:r>
              <a:rPr kumimoji="1" lang="zh-CN" altLang="en-US"/>
              <a:t> </a:t>
            </a:r>
            <a:r>
              <a:rPr kumimoji="1" lang="en-US" altLang="zh-CN"/>
              <a:t>-</a:t>
            </a:r>
            <a:r>
              <a:rPr kumimoji="1" lang="zh-CN" altLang="en-US"/>
              <a:t> </a:t>
            </a:r>
            <a:r>
              <a:rPr kumimoji="1" lang="en-US" altLang="zh-CN"/>
              <a:t>Inform</a:t>
            </a:r>
            <a:endParaRPr kumimoji="1" lang="zh-CN" altLang="en-US"/>
          </a:p>
        </p:txBody>
      </p:sp>
      <p:sp>
        <p:nvSpPr>
          <p:cNvPr id="3" name="页脚占位符 2">
            <a:extLst>
              <a:ext uri="{FF2B5EF4-FFF2-40B4-BE49-F238E27FC236}">
                <a16:creationId xmlns:a16="http://schemas.microsoft.com/office/drawing/2014/main" id="{AFDFF759-2FD3-CA13-8A5C-E305A671ED57}"/>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F8AEE9ED-684D-615B-8C96-2A1424A608CE}"/>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5" name="图片 4">
            <a:extLst>
              <a:ext uri="{FF2B5EF4-FFF2-40B4-BE49-F238E27FC236}">
                <a16:creationId xmlns:a16="http://schemas.microsoft.com/office/drawing/2014/main" id="{BF24BCDA-6B91-17EA-9E27-33958DD610AF}"/>
              </a:ext>
            </a:extLst>
          </p:cNvPr>
          <p:cNvPicPr>
            <a:picLocks noChangeAspect="1"/>
          </p:cNvPicPr>
          <p:nvPr/>
        </p:nvPicPr>
        <p:blipFill>
          <a:blip r:embed="rId2"/>
          <a:stretch>
            <a:fillRect/>
          </a:stretch>
        </p:blipFill>
        <p:spPr>
          <a:xfrm>
            <a:off x="575480" y="1251941"/>
            <a:ext cx="9867383" cy="5215142"/>
          </a:xfrm>
          <a:prstGeom prst="rect">
            <a:avLst/>
          </a:prstGeom>
        </p:spPr>
      </p:pic>
    </p:spTree>
    <p:extLst>
      <p:ext uri="{BB962C8B-B14F-4D97-AF65-F5344CB8AC3E}">
        <p14:creationId xmlns:p14="http://schemas.microsoft.com/office/powerpoint/2010/main" val="13960456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EC4E7-E471-149A-65D9-A5EA7C4A4127}"/>
              </a:ext>
            </a:extLst>
          </p:cNvPr>
          <p:cNvSpPr>
            <a:spLocks noGrp="1"/>
          </p:cNvSpPr>
          <p:nvPr>
            <p:ph type="title"/>
          </p:nvPr>
        </p:nvSpPr>
        <p:spPr/>
        <p:txBody>
          <a:bodyPr/>
          <a:lstStyle/>
          <a:p>
            <a:r>
              <a:rPr kumimoji="1" lang="en-US" altLang="zh-CN" err="1"/>
              <a:t>Finops</a:t>
            </a:r>
            <a:r>
              <a:rPr kumimoji="1" lang="zh-CN" altLang="en-US"/>
              <a:t> </a:t>
            </a:r>
            <a:r>
              <a:rPr kumimoji="1" lang="en-US" altLang="zh-CN"/>
              <a:t>Phase</a:t>
            </a:r>
            <a:r>
              <a:rPr kumimoji="1" lang="zh-CN" altLang="en-US"/>
              <a:t> </a:t>
            </a:r>
            <a:r>
              <a:rPr kumimoji="1" lang="en-US" altLang="zh-CN"/>
              <a:t>2</a:t>
            </a:r>
            <a:r>
              <a:rPr kumimoji="1" lang="zh-CN" altLang="en-US"/>
              <a:t> </a:t>
            </a:r>
            <a:r>
              <a:rPr kumimoji="1" lang="en-US" altLang="zh-CN"/>
              <a:t>-</a:t>
            </a:r>
            <a:r>
              <a:rPr kumimoji="1" lang="zh-CN" altLang="en-US"/>
              <a:t> </a:t>
            </a:r>
            <a:r>
              <a:rPr kumimoji="1" lang="en-US" altLang="zh-CN"/>
              <a:t>Optimize</a:t>
            </a:r>
            <a:endParaRPr kumimoji="1" lang="zh-CN" altLang="en-US"/>
          </a:p>
        </p:txBody>
      </p:sp>
      <p:sp>
        <p:nvSpPr>
          <p:cNvPr id="3" name="页脚占位符 2">
            <a:extLst>
              <a:ext uri="{FF2B5EF4-FFF2-40B4-BE49-F238E27FC236}">
                <a16:creationId xmlns:a16="http://schemas.microsoft.com/office/drawing/2014/main" id="{B30DB400-23BF-F7BD-4695-16DD340AED6F}"/>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A86A97E3-57A4-7544-4B1A-7F6E9B86421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5" name="图片 4">
            <a:extLst>
              <a:ext uri="{FF2B5EF4-FFF2-40B4-BE49-F238E27FC236}">
                <a16:creationId xmlns:a16="http://schemas.microsoft.com/office/drawing/2014/main" id="{BA75D8CD-E650-D1F0-4EEA-115EF063F3E8}"/>
              </a:ext>
            </a:extLst>
          </p:cNvPr>
          <p:cNvPicPr>
            <a:picLocks noChangeAspect="1"/>
          </p:cNvPicPr>
          <p:nvPr/>
        </p:nvPicPr>
        <p:blipFill>
          <a:blip r:embed="rId2"/>
          <a:stretch>
            <a:fillRect/>
          </a:stretch>
        </p:blipFill>
        <p:spPr>
          <a:xfrm>
            <a:off x="575480" y="1153433"/>
            <a:ext cx="11124091" cy="4644693"/>
          </a:xfrm>
          <a:prstGeom prst="rect">
            <a:avLst/>
          </a:prstGeom>
        </p:spPr>
      </p:pic>
    </p:spTree>
    <p:extLst>
      <p:ext uri="{BB962C8B-B14F-4D97-AF65-F5344CB8AC3E}">
        <p14:creationId xmlns:p14="http://schemas.microsoft.com/office/powerpoint/2010/main" val="4925731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2BF1F-CE69-87B7-1BE0-216890453B25}"/>
              </a:ext>
            </a:extLst>
          </p:cNvPr>
          <p:cNvSpPr>
            <a:spLocks noGrp="1"/>
          </p:cNvSpPr>
          <p:nvPr>
            <p:ph type="title"/>
          </p:nvPr>
        </p:nvSpPr>
        <p:spPr/>
        <p:txBody>
          <a:bodyPr/>
          <a:lstStyle/>
          <a:p>
            <a:r>
              <a:rPr kumimoji="1" lang="en-US" altLang="zh-CN" err="1"/>
              <a:t>Finops</a:t>
            </a:r>
            <a:r>
              <a:rPr kumimoji="1" lang="zh-CN" altLang="en-US"/>
              <a:t> </a:t>
            </a:r>
            <a:r>
              <a:rPr kumimoji="1" lang="en-US" altLang="zh-CN"/>
              <a:t>Phase</a:t>
            </a:r>
            <a:r>
              <a:rPr kumimoji="1" lang="zh-CN" altLang="en-US"/>
              <a:t> </a:t>
            </a:r>
            <a:r>
              <a:rPr kumimoji="1" lang="en-US" altLang="zh-CN"/>
              <a:t>3</a:t>
            </a:r>
            <a:r>
              <a:rPr kumimoji="1" lang="zh-CN" altLang="en-US"/>
              <a:t> </a:t>
            </a:r>
            <a:r>
              <a:rPr kumimoji="1" lang="en-US" altLang="zh-CN"/>
              <a:t>-</a:t>
            </a:r>
            <a:r>
              <a:rPr kumimoji="1" lang="zh-CN" altLang="en-US"/>
              <a:t> </a:t>
            </a:r>
            <a:r>
              <a:rPr kumimoji="1" lang="en-US" altLang="zh-CN"/>
              <a:t>Operate</a:t>
            </a:r>
            <a:endParaRPr kumimoji="1" lang="zh-CN" altLang="en-US"/>
          </a:p>
        </p:txBody>
      </p:sp>
      <p:sp>
        <p:nvSpPr>
          <p:cNvPr id="3" name="页脚占位符 2">
            <a:extLst>
              <a:ext uri="{FF2B5EF4-FFF2-40B4-BE49-F238E27FC236}">
                <a16:creationId xmlns:a16="http://schemas.microsoft.com/office/drawing/2014/main" id="{17447906-EA0A-BD92-7010-139EB508BB1B}"/>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08D41BC6-EF34-ECB7-5F87-9133E62EC32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图片 5">
            <a:extLst>
              <a:ext uri="{FF2B5EF4-FFF2-40B4-BE49-F238E27FC236}">
                <a16:creationId xmlns:a16="http://schemas.microsoft.com/office/drawing/2014/main" id="{FB967848-AE92-244C-7143-E51A9F890C2C}"/>
              </a:ext>
            </a:extLst>
          </p:cNvPr>
          <p:cNvPicPr>
            <a:picLocks noChangeAspect="1"/>
          </p:cNvPicPr>
          <p:nvPr/>
        </p:nvPicPr>
        <p:blipFill>
          <a:blip r:embed="rId2"/>
          <a:stretch>
            <a:fillRect/>
          </a:stretch>
        </p:blipFill>
        <p:spPr>
          <a:xfrm>
            <a:off x="575480" y="1153434"/>
            <a:ext cx="10445191" cy="5386084"/>
          </a:xfrm>
          <a:prstGeom prst="rect">
            <a:avLst/>
          </a:prstGeom>
        </p:spPr>
      </p:pic>
    </p:spTree>
    <p:extLst>
      <p:ext uri="{BB962C8B-B14F-4D97-AF65-F5344CB8AC3E}">
        <p14:creationId xmlns:p14="http://schemas.microsoft.com/office/powerpoint/2010/main" val="40538355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B837CE-ACF4-815F-E948-B465903B1D0E}"/>
              </a:ext>
            </a:extLst>
          </p:cNvPr>
          <p:cNvSpPr>
            <a:spLocks noGrp="1"/>
          </p:cNvSpPr>
          <p:nvPr>
            <p:ph type="title"/>
          </p:nvPr>
        </p:nvSpPr>
        <p:spPr>
          <a:xfrm>
            <a:off x="575481" y="599436"/>
            <a:ext cx="11018520" cy="1107996"/>
          </a:xfrm>
        </p:spPr>
        <p:txBody>
          <a:bodyPr/>
          <a:lstStyle/>
          <a:p>
            <a:r>
              <a:rPr lang="en-US" altLang="zh-CN"/>
              <a:t>The capabilities that you implement with stakeholders throughout the lifecycle</a:t>
            </a:r>
            <a:endParaRPr lang="zh-CN" altLang="en-US"/>
          </a:p>
        </p:txBody>
      </p:sp>
      <p:sp>
        <p:nvSpPr>
          <p:cNvPr id="3" name="页脚占位符 2">
            <a:extLst>
              <a:ext uri="{FF2B5EF4-FFF2-40B4-BE49-F238E27FC236}">
                <a16:creationId xmlns:a16="http://schemas.microsoft.com/office/drawing/2014/main" id="{DD3FD241-A227-840D-C93B-04350FEFD7EB}"/>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84792A34-AB18-B1D2-CC2B-FC54E7B70EE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8" name="文本框 5">
            <a:extLst>
              <a:ext uri="{FF2B5EF4-FFF2-40B4-BE49-F238E27FC236}">
                <a16:creationId xmlns:a16="http://schemas.microsoft.com/office/drawing/2014/main" id="{03B9E480-4A43-5EDD-BCE2-7C705F33A613}"/>
              </a:ext>
            </a:extLst>
          </p:cNvPr>
          <p:cNvGraphicFramePr/>
          <p:nvPr>
            <p:extLst>
              <p:ext uri="{D42A27DB-BD31-4B8C-83A1-F6EECF244321}">
                <p14:modId xmlns:p14="http://schemas.microsoft.com/office/powerpoint/2010/main" val="1120804095"/>
              </p:ext>
            </p:extLst>
          </p:nvPr>
        </p:nvGraphicFramePr>
        <p:xfrm>
          <a:off x="583101" y="1757078"/>
          <a:ext cx="11251101" cy="4732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57324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42AB0-3C31-06DA-1303-4F4CC445691D}"/>
              </a:ext>
            </a:extLst>
          </p:cNvPr>
          <p:cNvSpPr>
            <a:spLocks noGrp="1"/>
          </p:cNvSpPr>
          <p:nvPr>
            <p:ph type="title"/>
          </p:nvPr>
        </p:nvSpPr>
        <p:spPr>
          <a:xfrm>
            <a:off x="575481" y="599436"/>
            <a:ext cx="11018520" cy="1107996"/>
          </a:xfrm>
        </p:spPr>
        <p:txBody>
          <a:bodyPr/>
          <a:lstStyle/>
          <a:p>
            <a:r>
              <a:rPr lang="en-US" altLang="zh-CN"/>
              <a:t>The maturity model that you use to measure growth over time</a:t>
            </a:r>
            <a:endParaRPr lang="zh-CN" altLang="en-US"/>
          </a:p>
        </p:txBody>
      </p:sp>
      <p:sp>
        <p:nvSpPr>
          <p:cNvPr id="3" name="页脚占位符 2">
            <a:extLst>
              <a:ext uri="{FF2B5EF4-FFF2-40B4-BE49-F238E27FC236}">
                <a16:creationId xmlns:a16="http://schemas.microsoft.com/office/drawing/2014/main" id="{B21345C2-9107-7774-8B90-8BD90A9F305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64C8420F-081F-313E-8C53-6276F01822D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8" name="文本框 5">
            <a:extLst>
              <a:ext uri="{FF2B5EF4-FFF2-40B4-BE49-F238E27FC236}">
                <a16:creationId xmlns:a16="http://schemas.microsoft.com/office/drawing/2014/main" id="{5797C796-5D75-3BD0-A44E-94041C3D3307}"/>
              </a:ext>
            </a:extLst>
          </p:cNvPr>
          <p:cNvGraphicFramePr/>
          <p:nvPr/>
        </p:nvGraphicFramePr>
        <p:xfrm>
          <a:off x="575480" y="1918367"/>
          <a:ext cx="10947735" cy="3785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33109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6E7B3-D583-C6E9-3ECB-2ECBCEA81CB1}"/>
              </a:ext>
            </a:extLst>
          </p:cNvPr>
          <p:cNvSpPr>
            <a:spLocks noGrp="1"/>
          </p:cNvSpPr>
          <p:nvPr>
            <p:ph type="title"/>
          </p:nvPr>
        </p:nvSpPr>
        <p:spPr/>
        <p:txBody>
          <a:bodyPr/>
          <a:lstStyle/>
          <a:p>
            <a:r>
              <a:rPr lang="en-US" altLang="zh-CN"/>
              <a:t>Conduct a FinOps iteration – </a:t>
            </a:r>
            <a:r>
              <a:rPr lang="zh-CN" altLang="en-US"/>
              <a:t>完成一次</a:t>
            </a:r>
            <a:r>
              <a:rPr lang="en-US" altLang="zh-CN" err="1"/>
              <a:t>Finops</a:t>
            </a:r>
            <a:r>
              <a:rPr lang="zh-CN" altLang="en-US"/>
              <a:t>的迭代</a:t>
            </a:r>
          </a:p>
        </p:txBody>
      </p:sp>
      <p:sp>
        <p:nvSpPr>
          <p:cNvPr id="3" name="页脚占位符 2">
            <a:extLst>
              <a:ext uri="{FF2B5EF4-FFF2-40B4-BE49-F238E27FC236}">
                <a16:creationId xmlns:a16="http://schemas.microsoft.com/office/drawing/2014/main" id="{DC6A98C0-B212-C462-6663-9D2D9035978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46C04E9B-6D9D-A04B-D243-047CC968507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7" name="文本框 4">
            <a:extLst>
              <a:ext uri="{FF2B5EF4-FFF2-40B4-BE49-F238E27FC236}">
                <a16:creationId xmlns:a16="http://schemas.microsoft.com/office/drawing/2014/main" id="{C7B689EC-814A-3A13-8FDE-3B8A241C4B18}"/>
              </a:ext>
            </a:extLst>
          </p:cNvPr>
          <p:cNvGraphicFramePr/>
          <p:nvPr>
            <p:extLst>
              <p:ext uri="{D42A27DB-BD31-4B8C-83A1-F6EECF244321}">
                <p14:modId xmlns:p14="http://schemas.microsoft.com/office/powerpoint/2010/main" val="4270892171"/>
              </p:ext>
            </p:extLst>
          </p:nvPr>
        </p:nvGraphicFramePr>
        <p:xfrm>
          <a:off x="648070" y="1544715"/>
          <a:ext cx="10235953" cy="3385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88374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AFC05-4927-4D95-FBE6-2F3449370EC5}"/>
              </a:ext>
            </a:extLst>
          </p:cNvPr>
          <p:cNvSpPr>
            <a:spLocks noGrp="1"/>
          </p:cNvSpPr>
          <p:nvPr>
            <p:ph type="title"/>
          </p:nvPr>
        </p:nvSpPr>
        <p:spPr/>
        <p:txBody>
          <a:bodyPr/>
          <a:lstStyle/>
          <a:p>
            <a:r>
              <a:rPr lang="en-US" altLang="zh-CN"/>
              <a:t>Define your scope - guidance</a:t>
            </a:r>
            <a:endParaRPr lang="zh-CN" altLang="en-US"/>
          </a:p>
        </p:txBody>
      </p:sp>
      <p:sp>
        <p:nvSpPr>
          <p:cNvPr id="3" name="页脚占位符 2">
            <a:extLst>
              <a:ext uri="{FF2B5EF4-FFF2-40B4-BE49-F238E27FC236}">
                <a16:creationId xmlns:a16="http://schemas.microsoft.com/office/drawing/2014/main" id="{EA15F570-879A-37B1-1F60-ACB5F78B7ACB}"/>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5CDE64CB-91B1-622E-6580-05BA4A7598C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16191BAE-18B9-A7ED-EFC0-943CEB5E1090}"/>
              </a:ext>
            </a:extLst>
          </p:cNvPr>
          <p:cNvSpPr txBox="1"/>
          <p:nvPr/>
        </p:nvSpPr>
        <p:spPr>
          <a:xfrm>
            <a:off x="575481" y="1153434"/>
            <a:ext cx="11018520" cy="4962897"/>
          </a:xfrm>
          <a:prstGeom prst="rect">
            <a:avLst/>
          </a:prstGeom>
          <a:noFill/>
        </p:spPr>
        <p:txBody>
          <a:bodyPr wrap="square">
            <a:spAutoFit/>
          </a:bodyPr>
          <a:lstStyle/>
          <a:p>
            <a:pPr algn="l">
              <a:buFont typeface="+mj-lt"/>
              <a:buAutoNum type="arabicPeriod"/>
            </a:pPr>
            <a:r>
              <a:rPr lang="en-US" altLang="zh-CN" sz="1050" b="1" i="0">
                <a:solidFill>
                  <a:srgbClr val="161616"/>
                </a:solidFill>
                <a:effectLst/>
                <a:highlight>
                  <a:srgbClr val="FFFFFF"/>
                </a:highlight>
                <a:latin typeface="Segoe UI" panose="020B0502040204020203" pitchFamily="34" charset="0"/>
              </a:rPr>
              <a:t>If your team is new to FinOps with little to moderate experience with cost management and optimization, we recommend starting with the basics:</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Data analysis</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Forecasting</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Budget management</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Resource utilization and efficiency</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Managing anomalies</a:t>
            </a:r>
          </a:p>
          <a:p>
            <a:pPr algn="l">
              <a:buFont typeface="+mj-lt"/>
              <a:buAutoNum type="arabicPeriod"/>
            </a:pPr>
            <a:r>
              <a:rPr lang="en-US" altLang="zh-CN" sz="1050" b="1" i="0">
                <a:solidFill>
                  <a:srgbClr val="161616"/>
                </a:solidFill>
                <a:effectLst/>
                <a:highlight>
                  <a:srgbClr val="FFFFFF"/>
                </a:highlight>
                <a:latin typeface="Segoe UI" panose="020B0502040204020203" pitchFamily="34" charset="0"/>
              </a:rPr>
              <a:t>If you're building a new FinOps team or interested in driving awareness and adoption of FinOps, start with:</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Establishing a FinOps decision and accountability structure (steering committee)</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Onboarding workloads</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Establishing FinOps culture</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FinOps education and enablement</a:t>
            </a:r>
          </a:p>
          <a:p>
            <a:pPr algn="l">
              <a:buFont typeface="+mj-lt"/>
              <a:buAutoNum type="arabicPeriod"/>
            </a:pPr>
            <a:r>
              <a:rPr lang="en-US" altLang="zh-CN" sz="1050" b="1" i="0">
                <a:solidFill>
                  <a:srgbClr val="161616"/>
                </a:solidFill>
                <a:effectLst/>
                <a:highlight>
                  <a:srgbClr val="FFFFFF"/>
                </a:highlight>
                <a:latin typeface="Segoe UI" panose="020B0502040204020203" pitchFamily="34" charset="0"/>
              </a:rPr>
              <a:t>If your team has a solid understanding of the basics provided by FinOps tools in Microsoft Cloud and is responsible for managing costs across a broad organization with distributed and sometimes shared ownership, consider:</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Cost allocation</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Managing shared costs</a:t>
            </a:r>
          </a:p>
          <a:p>
            <a:pPr marL="742950" lvl="1" indent="-285750" algn="l">
              <a:buFont typeface="+mj-lt"/>
              <a:buAutoNum type="arabicPeriod"/>
            </a:pPr>
            <a:r>
              <a:rPr lang="en-US" altLang="zh-CN" sz="900" b="0" i="0" err="1">
                <a:solidFill>
                  <a:srgbClr val="161616"/>
                </a:solidFill>
                <a:effectLst/>
                <a:highlight>
                  <a:srgbClr val="FFFFFF"/>
                </a:highlight>
                <a:latin typeface="Segoe UI" panose="020B0502040204020203" pitchFamily="34" charset="0"/>
              </a:rPr>
              <a:t>Showback</a:t>
            </a:r>
            <a:endParaRPr lang="en-US" altLang="zh-CN" sz="900" b="0" i="0">
              <a:solidFill>
                <a:srgbClr val="161616"/>
              </a:solidFill>
              <a:effectLst/>
              <a:highlight>
                <a:srgbClr val="FFFFFF"/>
              </a:highlight>
              <a:latin typeface="Segoe UI" panose="020B0502040204020203" pitchFamily="34" charset="0"/>
            </a:endParaRP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Chargeback</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Commitment-based discounts</a:t>
            </a:r>
          </a:p>
          <a:p>
            <a:pPr algn="l">
              <a:buFont typeface="+mj-lt"/>
              <a:buAutoNum type="arabicPeriod"/>
            </a:pPr>
            <a:r>
              <a:rPr lang="en-US" altLang="zh-CN" sz="1050" b="1" i="0">
                <a:solidFill>
                  <a:srgbClr val="161616"/>
                </a:solidFill>
                <a:effectLst/>
                <a:highlight>
                  <a:srgbClr val="FFFFFF"/>
                </a:highlight>
                <a:latin typeface="Segoe UI" panose="020B0502040204020203" pitchFamily="34" charset="0"/>
              </a:rPr>
              <a:t>If your team needs to build more advanced reporting, like managing costs across clouds or merging with business data, consider:</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Data ingestion and normalization</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Cost allocation (especially metadata)</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Data analysis and </a:t>
            </a:r>
            <a:r>
              <a:rPr lang="en-US" altLang="zh-CN" sz="900" b="0" i="0" err="1">
                <a:solidFill>
                  <a:srgbClr val="161616"/>
                </a:solidFill>
                <a:effectLst/>
                <a:highlight>
                  <a:srgbClr val="FFFFFF"/>
                </a:highlight>
                <a:latin typeface="Segoe UI" panose="020B0502040204020203" pitchFamily="34" charset="0"/>
              </a:rPr>
              <a:t>showback</a:t>
            </a:r>
            <a:endParaRPr lang="en-US" altLang="zh-CN" sz="900" b="0" i="0">
              <a:solidFill>
                <a:srgbClr val="161616"/>
              </a:solidFill>
              <a:effectLst/>
              <a:highlight>
                <a:srgbClr val="FFFFFF"/>
              </a:highlight>
              <a:latin typeface="Segoe UI" panose="020B0502040204020203" pitchFamily="34" charset="0"/>
            </a:endParaRPr>
          </a:p>
          <a:p>
            <a:pPr algn="l">
              <a:buFont typeface="+mj-lt"/>
              <a:buAutoNum type="arabicPeriod"/>
            </a:pPr>
            <a:r>
              <a:rPr lang="en-US" altLang="zh-CN" sz="1050" b="1" i="0">
                <a:solidFill>
                  <a:srgbClr val="161616"/>
                </a:solidFill>
                <a:effectLst/>
                <a:highlight>
                  <a:srgbClr val="FFFFFF"/>
                </a:highlight>
                <a:latin typeface="Segoe UI" panose="020B0502040204020203" pitchFamily="34" charset="0"/>
              </a:rPr>
              <a:t>If your team has a solid understanding of the basics and wants to focus on deeper optimization through advanced automation, consider:</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Resource utilization and efficiency</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Commitment-based discounts</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Workload management and automation</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Cloud policy and governance</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Managing anomalies</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Budget management</a:t>
            </a:r>
          </a:p>
          <a:p>
            <a:pPr algn="l">
              <a:buFont typeface="+mj-lt"/>
              <a:buAutoNum type="arabicPeriod"/>
            </a:pPr>
            <a:r>
              <a:rPr lang="en-US" altLang="zh-CN" sz="1050" b="1" i="0">
                <a:solidFill>
                  <a:srgbClr val="161616"/>
                </a:solidFill>
                <a:effectLst/>
                <a:highlight>
                  <a:srgbClr val="FFFFFF"/>
                </a:highlight>
                <a:latin typeface="Segoe UI" panose="020B0502040204020203" pitchFamily="34" charset="0"/>
              </a:rPr>
              <a:t>If your team has a solid understanding of the basics and needs to map cloud investments back to business value, consider:</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Measuring unit costs</a:t>
            </a: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Managing shared costs</a:t>
            </a:r>
          </a:p>
          <a:p>
            <a:pPr marL="742950" lvl="1" indent="-285750" algn="l">
              <a:buFont typeface="+mj-lt"/>
              <a:buAutoNum type="arabicPeriod"/>
            </a:pPr>
            <a:r>
              <a:rPr lang="en-US" altLang="zh-CN" sz="900" b="0" i="0" err="1">
                <a:solidFill>
                  <a:srgbClr val="161616"/>
                </a:solidFill>
                <a:effectLst/>
                <a:highlight>
                  <a:srgbClr val="FFFFFF"/>
                </a:highlight>
                <a:latin typeface="Segoe UI" panose="020B0502040204020203" pitchFamily="34" charset="0"/>
              </a:rPr>
              <a:t>Showback</a:t>
            </a:r>
            <a:endParaRPr lang="en-US" altLang="zh-CN" sz="900" b="0" i="0">
              <a:solidFill>
                <a:srgbClr val="161616"/>
              </a:solidFill>
              <a:effectLst/>
              <a:highlight>
                <a:srgbClr val="FFFFFF"/>
              </a:highlight>
              <a:latin typeface="Segoe UI" panose="020B0502040204020203" pitchFamily="34" charset="0"/>
            </a:endParaRPr>
          </a:p>
          <a:p>
            <a:pPr marL="742950" lvl="1" indent="-285750" algn="l">
              <a:buFont typeface="+mj-lt"/>
              <a:buAutoNum type="arabicPeriod"/>
            </a:pPr>
            <a:r>
              <a:rPr lang="en-US" altLang="zh-CN" sz="900" b="0" i="0">
                <a:solidFill>
                  <a:srgbClr val="161616"/>
                </a:solidFill>
                <a:effectLst/>
                <a:highlight>
                  <a:srgbClr val="FFFFFF"/>
                </a:highlight>
                <a:latin typeface="Segoe UI" panose="020B0502040204020203" pitchFamily="34" charset="0"/>
              </a:rPr>
              <a:t>Budget management</a:t>
            </a:r>
          </a:p>
        </p:txBody>
      </p:sp>
    </p:spTree>
    <p:extLst>
      <p:ext uri="{BB962C8B-B14F-4D97-AF65-F5344CB8AC3E}">
        <p14:creationId xmlns:p14="http://schemas.microsoft.com/office/powerpoint/2010/main" val="4344181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F1B6C-ABCC-55B9-86BB-3954D97BAE89}"/>
              </a:ext>
            </a:extLst>
          </p:cNvPr>
          <p:cNvSpPr>
            <a:spLocks noGrp="1"/>
          </p:cNvSpPr>
          <p:nvPr>
            <p:ph type="title"/>
          </p:nvPr>
        </p:nvSpPr>
        <p:spPr>
          <a:xfrm>
            <a:off x="575481" y="599436"/>
            <a:ext cx="11018520" cy="553998"/>
          </a:xfrm>
        </p:spPr>
        <p:txBody>
          <a:bodyPr/>
          <a:lstStyle/>
          <a:p>
            <a:r>
              <a:rPr lang="en-US" altLang="zh-CN" b="0" i="0"/>
              <a:t>Hands-on: Data analysis and </a:t>
            </a:r>
            <a:r>
              <a:rPr lang="en-US" altLang="zh-CN" b="0" i="0" err="1"/>
              <a:t>showback</a:t>
            </a:r>
            <a:endParaRPr lang="zh-CN" altLang="en-US"/>
          </a:p>
        </p:txBody>
      </p:sp>
      <p:sp>
        <p:nvSpPr>
          <p:cNvPr id="3" name="页脚占位符 2">
            <a:extLst>
              <a:ext uri="{FF2B5EF4-FFF2-40B4-BE49-F238E27FC236}">
                <a16:creationId xmlns:a16="http://schemas.microsoft.com/office/drawing/2014/main" id="{B45BFC7B-4ECE-6BE5-6C20-DA9D7D962FF4}"/>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B45F04CA-B1CB-7C3B-647C-0166DC38545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50DB0296-C511-3EF1-FB6C-2F030B960696}"/>
              </a:ext>
            </a:extLst>
          </p:cNvPr>
          <p:cNvSpPr txBox="1"/>
          <p:nvPr/>
        </p:nvSpPr>
        <p:spPr>
          <a:xfrm>
            <a:off x="518037" y="1280255"/>
            <a:ext cx="10956208" cy="3816429"/>
          </a:xfrm>
          <a:prstGeom prst="rect">
            <a:avLst/>
          </a:prstGeom>
          <a:noFill/>
        </p:spPr>
        <p:txBody>
          <a:bodyPr wrap="square">
            <a:spAutoFit/>
          </a:bodyPr>
          <a:lstStyle/>
          <a:p>
            <a:pPr marL="285750" indent="-285750">
              <a:buFont typeface="Arial" panose="020B0604020202020204" pitchFamily="34" charset="0"/>
              <a:buChar char="•"/>
            </a:pPr>
            <a:r>
              <a:rPr lang="zh-CN" altLang="en-US"/>
              <a:t>Data analysis refers to the practice of analyzing and interpreting data related to cloud usage and costs. Showback refers to enabling cost visibility throughout an organization.</a:t>
            </a:r>
            <a:endParaRPr lang="en-US" altLang="zh-CN"/>
          </a:p>
          <a:p>
            <a:pPr marL="285750" indent="-285750">
              <a:buFont typeface="Arial" panose="020B0604020202020204" pitchFamily="34" charset="0"/>
              <a:buChar char="•"/>
            </a:pPr>
            <a:r>
              <a:rPr lang="en-US" altLang="zh-CN"/>
              <a:t>familiarize yourself with how you're charged for the services you use. </a:t>
            </a:r>
            <a:r>
              <a:rPr lang="en-US" altLang="zh-CN" b="0" i="0">
                <a:solidFill>
                  <a:srgbClr val="161616"/>
                </a:solidFill>
                <a:effectLst/>
                <a:highlight>
                  <a:srgbClr val="FFFFFF"/>
                </a:highlight>
                <a:latin typeface="Segoe UI" panose="020B0502040204020203" pitchFamily="34" charset="0"/>
              </a:rPr>
              <a:t>Understanding the factors that contribute to costs such as compute, storage, networking, data transfer, or executions helps you understand what you ultimately get billed.</a:t>
            </a:r>
          </a:p>
          <a:p>
            <a:pPr marL="285750" indent="-285750">
              <a:buFont typeface="Arial" panose="020B0604020202020204" pitchFamily="34" charset="0"/>
              <a:buChar char="•"/>
            </a:pPr>
            <a:r>
              <a:rPr lang="en-US" altLang="zh-CN"/>
              <a:t>We also recommend learning about how cost data is tracked, stored, and refreshed in Microsoft Cost Management.</a:t>
            </a:r>
          </a:p>
          <a:p>
            <a:pPr marL="285750" indent="-285750">
              <a:buFont typeface="Arial" panose="020B0604020202020204" pitchFamily="34" charset="0"/>
              <a:buChar char="•"/>
            </a:pPr>
            <a:r>
              <a:rPr lang="en-US" altLang="zh-CN"/>
              <a:t>When you first start managing cost in the cloud, you use the native tools:</a:t>
            </a:r>
          </a:p>
          <a:p>
            <a:pPr marL="742950" lvl="1" indent="-285750">
              <a:buFont typeface="Arial" panose="020B0604020202020204" pitchFamily="34" charset="0"/>
              <a:buChar char="•"/>
            </a:pPr>
            <a:r>
              <a:rPr lang="en-US" altLang="zh-CN" sz="1600"/>
              <a:t>Cost analysis helps you explore and get quick answers about your costs.</a:t>
            </a:r>
          </a:p>
          <a:p>
            <a:pPr marL="742950" lvl="1" indent="-285750">
              <a:buFont typeface="Arial" panose="020B0604020202020204" pitchFamily="34" charset="0"/>
              <a:buChar char="•"/>
            </a:pPr>
            <a:r>
              <a:rPr lang="en-US" altLang="zh-CN" sz="1600"/>
              <a:t>Power BI helps you build advanced reports merged with other cloud or business data.</a:t>
            </a:r>
          </a:p>
          <a:p>
            <a:pPr marL="742950" lvl="1" indent="-285750">
              <a:buFont typeface="Arial" panose="020B0604020202020204" pitchFamily="34" charset="0"/>
              <a:buChar char="•"/>
            </a:pPr>
            <a:r>
              <a:rPr lang="en-US" altLang="zh-CN" sz="1600"/>
              <a:t>Billing helps you review invoices and manage credits.</a:t>
            </a:r>
          </a:p>
          <a:p>
            <a:pPr marL="742950" lvl="1" indent="-285750">
              <a:buFont typeface="Arial" panose="020B0604020202020204" pitchFamily="34" charset="0"/>
              <a:buChar char="•"/>
            </a:pPr>
            <a:r>
              <a:rPr lang="en-US" altLang="zh-CN" sz="1600"/>
              <a:t>Azure Monitor helps you analyze resource usage metrics, logs, and traces.</a:t>
            </a:r>
          </a:p>
          <a:p>
            <a:pPr marL="742950" lvl="1" indent="-285750">
              <a:buFont typeface="Arial" panose="020B0604020202020204" pitchFamily="34" charset="0"/>
              <a:buChar char="•"/>
            </a:pPr>
            <a:r>
              <a:rPr lang="en-US" altLang="zh-CN" sz="1600"/>
              <a:t>Azure Resource Graph helps you explore resource configuration, changes, and relationships.</a:t>
            </a:r>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4582702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60AF8320-AEB4-4805-5387-188D55CBE36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BBA378D4-C3B7-F7A8-3B85-BC53D62139A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1026" name="Picture 2" descr="Sample Report Screenshot showing graphs and details of Azure usage">
            <a:extLst>
              <a:ext uri="{FF2B5EF4-FFF2-40B4-BE49-F238E27FC236}">
                <a16:creationId xmlns:a16="http://schemas.microsoft.com/office/drawing/2014/main" id="{1C8AC53A-609E-35D6-40B5-92D17F83D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38" y="0"/>
            <a:ext cx="11452123" cy="647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993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46465-FA9C-43F9-F891-5D25BAED4CA1}"/>
              </a:ext>
            </a:extLst>
          </p:cNvPr>
          <p:cNvSpPr>
            <a:spLocks noGrp="1"/>
          </p:cNvSpPr>
          <p:nvPr>
            <p:ph type="title"/>
          </p:nvPr>
        </p:nvSpPr>
        <p:spPr/>
        <p:txBody>
          <a:bodyPr/>
          <a:lstStyle/>
          <a:p>
            <a:r>
              <a:rPr lang="en-US" altLang="zh-CN"/>
              <a:t>Cost allocation</a:t>
            </a:r>
            <a:endParaRPr lang="zh-CN" altLang="en-US"/>
          </a:p>
        </p:txBody>
      </p:sp>
      <p:sp>
        <p:nvSpPr>
          <p:cNvPr id="3" name="页脚占位符 2">
            <a:extLst>
              <a:ext uri="{FF2B5EF4-FFF2-40B4-BE49-F238E27FC236}">
                <a16:creationId xmlns:a16="http://schemas.microsoft.com/office/drawing/2014/main" id="{A8A41DE6-DCBA-5A28-86D2-52989B7CE88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FFB09283-F5D9-45ED-9A83-D8CB5C7C1E5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36222906-364F-8E80-6D3C-895752ADE5B7}"/>
              </a:ext>
            </a:extLst>
          </p:cNvPr>
          <p:cNvSpPr txBox="1"/>
          <p:nvPr/>
        </p:nvSpPr>
        <p:spPr>
          <a:xfrm>
            <a:off x="575480" y="1234400"/>
            <a:ext cx="11018519" cy="3416320"/>
          </a:xfrm>
          <a:prstGeom prst="rect">
            <a:avLst/>
          </a:prstGeom>
          <a:noFill/>
        </p:spPr>
        <p:txBody>
          <a:bodyPr wrap="square">
            <a:spAutoFit/>
          </a:bodyPr>
          <a:lstStyle/>
          <a:p>
            <a:pPr marL="285750" indent="-285750">
              <a:buFont typeface="Arial" panose="020B0604020202020204" pitchFamily="34" charset="0"/>
              <a:buChar char="•"/>
            </a:pPr>
            <a:r>
              <a:rPr lang="zh-CN" altLang="en-US"/>
              <a:t>Cost allocation refers to the process of attributing and assigning costs to specific departments, teams, and projects within an organization.</a:t>
            </a:r>
            <a:endParaRPr lang="en-US" altLang="zh-CN"/>
          </a:p>
          <a:p>
            <a:pPr marL="285750" indent="-285750">
              <a:buFont typeface="Arial" panose="020B0604020202020204" pitchFamily="34" charset="0"/>
              <a:buChar char="•"/>
            </a:pPr>
            <a:r>
              <a:rPr lang="en-US" altLang="zh-CN"/>
              <a:t>Cost allocation is the foundational element of cost accountability and enables organizations to gain visibility into the financial impact of their cloud solutions and related activities and initiatives.</a:t>
            </a:r>
          </a:p>
          <a:p>
            <a:pPr marL="285750" indent="-285750">
              <a:buFont typeface="Arial" panose="020B0604020202020204" pitchFamily="34" charset="0"/>
              <a:buChar char="•"/>
            </a:pPr>
            <a:r>
              <a:rPr lang="en-US" altLang="zh-CN"/>
              <a:t>When you first start managing cost in the cloud, you use the native "allocation" tools to organize subscriptions and resources to align to your primary organizational reporting structure. For anything beyond it, tags can augment cloud resources and their usage to add business context, which is critical for any cost allocation strategy.</a:t>
            </a:r>
          </a:p>
          <a:p>
            <a:pPr marL="285750" indent="-285750">
              <a:buFont typeface="Arial" panose="020B0604020202020204" pitchFamily="34" charset="0"/>
              <a:buChar char="•"/>
            </a:pPr>
            <a:r>
              <a:rPr lang="en-US" altLang="zh-CN"/>
              <a:t>Ensure naming, metadata, and hierarchy requirements are being used consistently and effectively throughout your environment.</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p:txBody>
      </p:sp>
    </p:spTree>
    <p:extLst>
      <p:ext uri="{BB962C8B-B14F-4D97-AF65-F5344CB8AC3E}">
        <p14:creationId xmlns:p14="http://schemas.microsoft.com/office/powerpoint/2010/main" val="39047280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4A820-6813-4A8B-BEC4-013D60CEF871}"/>
              </a:ext>
            </a:extLst>
          </p:cNvPr>
          <p:cNvSpPr>
            <a:spLocks noGrp="1"/>
          </p:cNvSpPr>
          <p:nvPr>
            <p:ph type="title"/>
          </p:nvPr>
        </p:nvSpPr>
        <p:spPr>
          <a:xfrm>
            <a:off x="340186" y="112600"/>
            <a:ext cx="11360800" cy="763600"/>
          </a:xfrm>
        </p:spPr>
        <p:txBody>
          <a:bodyPr>
            <a:normAutofit fontScale="90000"/>
          </a:bodyPr>
          <a:lstStyle/>
          <a:p>
            <a:pPr algn="ctr"/>
            <a:r>
              <a:rPr lang="en-NZ"/>
              <a:t>What is Finops</a:t>
            </a:r>
          </a:p>
        </p:txBody>
      </p:sp>
      <p:sp>
        <p:nvSpPr>
          <p:cNvPr id="4" name="TextBox 3">
            <a:extLst>
              <a:ext uri="{FF2B5EF4-FFF2-40B4-BE49-F238E27FC236}">
                <a16:creationId xmlns:a16="http://schemas.microsoft.com/office/drawing/2014/main" id="{1B338299-185B-4FBD-BDB2-D77C9D94B90B}"/>
              </a:ext>
            </a:extLst>
          </p:cNvPr>
          <p:cNvSpPr txBox="1"/>
          <p:nvPr/>
        </p:nvSpPr>
        <p:spPr>
          <a:xfrm>
            <a:off x="395785" y="1057701"/>
            <a:ext cx="11655188" cy="4001095"/>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Z" sz="2000" b="0" i="0" u="none" strike="noStrike" kern="1200" cap="none" spc="0" normalizeH="0" baseline="0" noProof="0">
                <a:ln>
                  <a:noFill/>
                </a:ln>
                <a:solidFill>
                  <a:srgbClr val="5E6A75"/>
                </a:solidFill>
                <a:effectLst/>
                <a:uLnTx/>
                <a:uFillTx/>
                <a:latin typeface="Inter"/>
                <a:ea typeface="+mn-ea"/>
                <a:cs typeface="+mn-cs"/>
              </a:rPr>
              <a:t>FinOps is shorthand for “Cloud Financial Operations” or “Cloud Financial Management” or “Cloud Cost Management”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2000" b="0" i="0" u="none" strike="noStrike" kern="1200" cap="none" spc="0" normalizeH="0" baseline="0" noProof="0">
              <a:ln>
                <a:noFill/>
              </a:ln>
              <a:solidFill>
                <a:srgbClr val="5E6A75"/>
              </a:solidFill>
              <a:effectLst/>
              <a:uLnTx/>
              <a:uFillTx/>
              <a:latin typeface="Inter"/>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Z" sz="2000" b="0" i="0" u="none" strike="noStrike" kern="1200" cap="none" spc="0" normalizeH="0" baseline="0" noProof="0">
                <a:ln>
                  <a:noFill/>
                </a:ln>
                <a:solidFill>
                  <a:srgbClr val="5E6A75"/>
                </a:solidFill>
                <a:effectLst/>
                <a:uLnTx/>
                <a:uFillTx/>
                <a:latin typeface="Inter"/>
                <a:ea typeface="+mn-ea"/>
                <a:cs typeface="+mn-cs"/>
              </a:rPr>
              <a:t>Practice of bringing financial accountability to the variable spend model of cloud, enabling distributed teams to make business trade-offs between speed, cost, and quality.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2000" b="0" i="0" u="none" strike="noStrike" kern="1200" cap="none" spc="0" normalizeH="0" baseline="0" noProof="0">
              <a:ln>
                <a:noFill/>
              </a:ln>
              <a:solidFill>
                <a:srgbClr val="5E6A75"/>
              </a:solidFill>
              <a:effectLst/>
              <a:uLnTx/>
              <a:uFillTx/>
              <a:latin typeface="Inter"/>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Z" sz="2000" b="0" i="0" u="none" strike="noStrike" kern="1200" cap="none" spc="0" normalizeH="0" baseline="0" noProof="0">
                <a:ln>
                  <a:noFill/>
                </a:ln>
                <a:solidFill>
                  <a:srgbClr val="5E6A75"/>
                </a:solidFill>
                <a:effectLst/>
                <a:uLnTx/>
                <a:uFillTx/>
                <a:latin typeface="Inter"/>
                <a:ea typeface="+mn-ea"/>
                <a:cs typeface="+mn-cs"/>
              </a:rPr>
              <a:t>At its core, FinOps is a cultural practice.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2000" b="0" i="0" u="none" strike="noStrike" kern="1200" cap="none" spc="0" normalizeH="0" baseline="0" noProof="0">
              <a:ln>
                <a:noFill/>
              </a:ln>
              <a:solidFill>
                <a:srgbClr val="5E6A75"/>
              </a:solidFill>
              <a:effectLst/>
              <a:uLnTx/>
              <a:uFillTx/>
              <a:latin typeface="Inter"/>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Z" sz="2000" b="0" i="0" u="none" strike="noStrike" kern="1200" cap="none" spc="0" normalizeH="0" baseline="0" noProof="0">
                <a:ln>
                  <a:noFill/>
                </a:ln>
                <a:solidFill>
                  <a:srgbClr val="5E6A75"/>
                </a:solidFill>
                <a:effectLst/>
                <a:uLnTx/>
                <a:uFillTx/>
                <a:latin typeface="Inter"/>
                <a:ea typeface="+mn-ea"/>
                <a:cs typeface="+mn-cs"/>
              </a:rPr>
              <a:t>It’s the way for teams to manage their cloud costs, where everyone takes ownership of their cloud usage supported by a central best-practices group.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2000" b="0" i="0" u="none" strike="noStrike" kern="1200" cap="none" spc="0" normalizeH="0" baseline="0" noProof="0">
              <a:ln>
                <a:noFill/>
              </a:ln>
              <a:solidFill>
                <a:srgbClr val="5E6A75"/>
              </a:solidFill>
              <a:effectLst/>
              <a:uLnTx/>
              <a:uFillTx/>
              <a:latin typeface="Inter"/>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Z" sz="2000" b="0" i="0" u="none" strike="noStrike" kern="1200" cap="none" spc="0" normalizeH="0" baseline="0" noProof="0">
                <a:ln>
                  <a:noFill/>
                </a:ln>
                <a:solidFill>
                  <a:srgbClr val="5E6A75"/>
                </a:solidFill>
                <a:effectLst/>
                <a:uLnTx/>
                <a:uFillTx/>
                <a:latin typeface="Inter"/>
                <a:ea typeface="+mn-ea"/>
                <a:cs typeface="+mn-cs"/>
              </a:rPr>
              <a:t>Cross-functional teams in IT, Finance, Product, etc work together to enable faster product delivery, while at the same time gaining more financial control and predictability.</a:t>
            </a:r>
          </a:p>
        </p:txBody>
      </p:sp>
      <p:sp>
        <p:nvSpPr>
          <p:cNvPr id="6" name="TextBox 5">
            <a:extLst>
              <a:ext uri="{FF2B5EF4-FFF2-40B4-BE49-F238E27FC236}">
                <a16:creationId xmlns:a16="http://schemas.microsoft.com/office/drawing/2014/main" id="{B7DDB4B0-16A7-4E64-9BB9-1A8C0850A42F}"/>
              </a:ext>
            </a:extLst>
          </p:cNvPr>
          <p:cNvSpPr txBox="1"/>
          <p:nvPr/>
        </p:nvSpPr>
        <p:spPr>
          <a:xfrm>
            <a:off x="8038309" y="5240297"/>
            <a:ext cx="4012664" cy="8079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1" i="1" u="none" strike="noStrike" kern="1200" cap="none" spc="0" normalizeH="0" baseline="0" noProof="0">
                <a:ln>
                  <a:noFill/>
                </a:ln>
                <a:solidFill>
                  <a:srgbClr val="1A202C"/>
                </a:solidFill>
                <a:effectLst/>
                <a:uLnTx/>
                <a:uFillTx/>
                <a:latin typeface="Inter"/>
                <a:ea typeface="+mn-ea"/>
                <a:cs typeface="+mn-cs"/>
              </a:rPr>
              <a:t>Sources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Finops Framework : </a:t>
            </a:r>
            <a:r>
              <a:rPr kumimoji="0" lang="en-NZ" sz="1050" b="0" i="1" u="none" strike="noStrike" kern="1200" cap="none" spc="0" normalizeH="0" baseline="0" noProof="0">
                <a:ln>
                  <a:noFill/>
                </a:ln>
                <a:solidFill>
                  <a:srgbClr val="1A202C"/>
                </a:solidFill>
                <a:effectLst/>
                <a:uLnTx/>
                <a:uFillTx/>
                <a:latin typeface="Inter"/>
                <a:ea typeface="+mn-ea"/>
                <a:cs typeface="+mn-cs"/>
                <a:hlinkClick r:id="rId3"/>
              </a:rPr>
              <a:t>https://www.finops.org/introduction/what-is-finops/</a:t>
            </a:r>
            <a:endParaRPr kumimoji="0" lang="en-NZ" sz="1050" b="0" i="1" u="none" strike="noStrike" kern="1200" cap="none" spc="0" normalizeH="0" baseline="0" noProof="0">
              <a:ln>
                <a:noFill/>
              </a:ln>
              <a:solidFill>
                <a:srgbClr val="1A202C"/>
              </a:solidFill>
              <a:effectLst/>
              <a:uLnTx/>
              <a:uFillTx/>
              <a:latin typeface="In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Finops Foundation : </a:t>
            </a:r>
            <a:r>
              <a:rPr kumimoji="0" lang="en-NZ" sz="1050" b="0" i="1" u="none" strike="noStrike" kern="1200" cap="none" spc="0" normalizeH="0" baseline="0" noProof="0">
                <a:ln>
                  <a:noFill/>
                </a:ln>
                <a:solidFill>
                  <a:srgbClr val="1A202C"/>
                </a:solidFill>
                <a:effectLst/>
                <a:uLnTx/>
                <a:uFillTx/>
                <a:latin typeface="Inter"/>
                <a:ea typeface="+mn-ea"/>
                <a:cs typeface="+mn-cs"/>
                <a:hlinkClick r:id="rId4"/>
              </a:rPr>
              <a:t>https://www.finops.org/about/</a:t>
            </a:r>
            <a:r>
              <a:rPr kumimoji="0" lang="en-NZ" sz="1050" b="0" i="1" u="none" strike="noStrike" kern="1200" cap="none" spc="0" normalizeH="0" baseline="0" noProof="0">
                <a:ln>
                  <a:noFill/>
                </a:ln>
                <a:solidFill>
                  <a:srgbClr val="1A202C"/>
                </a:solidFill>
                <a:effectLst/>
                <a:uLnTx/>
                <a:uFillTx/>
                <a:latin typeface="Inte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License Information:  </a:t>
            </a:r>
            <a:r>
              <a:rPr kumimoji="0" lang="en-NZ" sz="1050" b="0" i="1" u="none" strike="noStrike" kern="1200" cap="none" spc="0" normalizeH="0" baseline="0" noProof="0">
                <a:ln>
                  <a:noFill/>
                </a:ln>
                <a:solidFill>
                  <a:srgbClr val="1A202C"/>
                </a:solidFill>
                <a:effectLst/>
                <a:uLnTx/>
                <a:uFillTx/>
                <a:latin typeface="Inter"/>
                <a:ea typeface="+mn-ea"/>
                <a:cs typeface="+mn-cs"/>
                <a:hlinkClick r:id="rId5"/>
              </a:rPr>
              <a:t>https://creativecommons.org/licenses/by/4.0</a:t>
            </a:r>
            <a:r>
              <a:rPr kumimoji="0" lang="en-NZ" sz="1050" b="0" i="1" u="none" strike="noStrike" kern="1200" cap="none" spc="0" normalizeH="0" baseline="0" noProof="0">
                <a:ln>
                  <a:noFill/>
                </a:ln>
                <a:solidFill>
                  <a:srgbClr val="1A202C"/>
                </a:solidFill>
                <a:effectLst/>
                <a:uLnTx/>
                <a:uFillTx/>
                <a:latin typeface="Inte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Finops book: </a:t>
            </a:r>
            <a:r>
              <a:rPr kumimoji="0" lang="en-NZ" sz="1050" b="0" i="1" u="none" strike="noStrike" kern="1200" cap="none" spc="0" normalizeH="0" baseline="0" noProof="0">
                <a:ln>
                  <a:noFill/>
                </a:ln>
                <a:solidFill>
                  <a:srgbClr val="1A202C"/>
                </a:solidFill>
                <a:effectLst/>
                <a:uLnTx/>
                <a:uFillTx/>
                <a:latin typeface="Inter"/>
                <a:ea typeface="+mn-ea"/>
                <a:cs typeface="+mn-cs"/>
                <a:hlinkClick r:id="rId6"/>
              </a:rPr>
              <a:t>https://www.finops.org/resources/finops-book/</a:t>
            </a:r>
            <a:r>
              <a:rPr kumimoji="0" lang="en-NZ" sz="1050" b="0" i="1" u="none" strike="noStrike" kern="1200" cap="none" spc="0" normalizeH="0" baseline="0" noProof="0">
                <a:ln>
                  <a:noFill/>
                </a:ln>
                <a:solidFill>
                  <a:srgbClr val="1A202C"/>
                </a:solidFill>
                <a:effectLst/>
                <a:uLnTx/>
                <a:uFillTx/>
                <a:latin typeface="Inter"/>
                <a:ea typeface="+mn-ea"/>
                <a:cs typeface="+mn-cs"/>
              </a:rPr>
              <a:t> </a:t>
            </a:r>
            <a:endParaRPr kumimoji="0" lang="en-NZ" sz="1050" b="0" i="1" u="none" strike="noStrike" kern="1200" cap="none" spc="0" normalizeH="0" baseline="0" noProof="0">
              <a:ln>
                <a:noFill/>
              </a:ln>
              <a:solidFill>
                <a:srgbClr val="5E6A75"/>
              </a:solidFill>
              <a:effectLst/>
              <a:uLnTx/>
              <a:uFillTx/>
              <a:latin typeface="Inter"/>
              <a:ea typeface="+mn-ea"/>
              <a:cs typeface="+mn-cs"/>
            </a:endParaRPr>
          </a:p>
        </p:txBody>
      </p:sp>
    </p:spTree>
    <p:extLst>
      <p:ext uri="{BB962C8B-B14F-4D97-AF65-F5344CB8AC3E}">
        <p14:creationId xmlns:p14="http://schemas.microsoft.com/office/powerpoint/2010/main" val="1418086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CB43A-66C4-82BA-CFBA-B89B2F57388E}"/>
              </a:ext>
            </a:extLst>
          </p:cNvPr>
          <p:cNvSpPr>
            <a:spLocks noGrp="1"/>
          </p:cNvSpPr>
          <p:nvPr>
            <p:ph type="title"/>
          </p:nvPr>
        </p:nvSpPr>
        <p:spPr/>
        <p:txBody>
          <a:bodyPr/>
          <a:lstStyle/>
          <a:p>
            <a:r>
              <a:rPr kumimoji="1" lang="en" altLang="zh-CN"/>
              <a:t>Managing shared cost</a:t>
            </a:r>
            <a:endParaRPr kumimoji="1" lang="zh-CN" altLang="en-US"/>
          </a:p>
        </p:txBody>
      </p:sp>
      <p:sp>
        <p:nvSpPr>
          <p:cNvPr id="3" name="页脚占位符 2">
            <a:extLst>
              <a:ext uri="{FF2B5EF4-FFF2-40B4-BE49-F238E27FC236}">
                <a16:creationId xmlns:a16="http://schemas.microsoft.com/office/drawing/2014/main" id="{19BACD96-160B-8BF1-A5E3-13549A7A5C79}"/>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071E6FB1-AE81-5751-1F85-708ADF517C6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文本框 6">
            <a:extLst>
              <a:ext uri="{FF2B5EF4-FFF2-40B4-BE49-F238E27FC236}">
                <a16:creationId xmlns:a16="http://schemas.microsoft.com/office/drawing/2014/main" id="{1751E207-B76A-C9C9-82AB-20741A24B345}"/>
              </a:ext>
            </a:extLst>
          </p:cNvPr>
          <p:cNvSpPr txBox="1"/>
          <p:nvPr/>
        </p:nvSpPr>
        <p:spPr>
          <a:xfrm>
            <a:off x="575480" y="1255016"/>
            <a:ext cx="11018519" cy="3416320"/>
          </a:xfrm>
          <a:prstGeom prst="rect">
            <a:avLst/>
          </a:prstGeom>
          <a:noFill/>
        </p:spPr>
        <p:txBody>
          <a:bodyPr wrap="square">
            <a:spAutoFit/>
          </a:bodyPr>
          <a:lstStyle/>
          <a:p>
            <a:pPr marL="285750" indent="-285750">
              <a:buFont typeface="Arial" panose="020B0604020202020204" pitchFamily="34" charset="0"/>
              <a:buChar char="•"/>
            </a:pPr>
            <a:r>
              <a:rPr lang="en" altLang="zh-CN"/>
              <a:t>Managing shared cost refers to the process of redistributing the cost of shared services to the teams and applications that utilized them.</a:t>
            </a:r>
          </a:p>
          <a:p>
            <a:pPr marL="285750" indent="-285750">
              <a:buFont typeface="Arial" panose="020B0604020202020204" pitchFamily="34" charset="0"/>
              <a:buChar char="•"/>
            </a:pPr>
            <a:r>
              <a:rPr lang="en" altLang="zh-CN"/>
              <a:t>Familiarize yourself with each service to determine if they're designed for and/or could be used for shared resources. A few examples of commonly shared services are:</a:t>
            </a:r>
          </a:p>
          <a:p>
            <a:pPr marL="742950" lvl="1" indent="-285750">
              <a:buFont typeface="Arial" panose="020B0604020202020204" pitchFamily="34" charset="0"/>
              <a:buChar char="•"/>
            </a:pPr>
            <a:r>
              <a:rPr lang="en" altLang="zh-CN"/>
              <a:t>Application hosting services, like Azure Kubernetes Service, Azure App Service, and Azure Virtual Desktop.</a:t>
            </a:r>
          </a:p>
          <a:p>
            <a:pPr marL="742950" lvl="1" indent="-285750">
              <a:buFont typeface="Arial" panose="020B0604020202020204" pitchFamily="34" charset="0"/>
              <a:buChar char="•"/>
            </a:pPr>
            <a:r>
              <a:rPr lang="en" altLang="zh-CN"/>
              <a:t>Observability tools, like Azure Monitor and Log Analytics.</a:t>
            </a:r>
          </a:p>
          <a:p>
            <a:pPr marL="742950" lvl="1" indent="-285750">
              <a:buFont typeface="Arial" panose="020B0604020202020204" pitchFamily="34" charset="0"/>
              <a:buChar char="•"/>
            </a:pPr>
            <a:r>
              <a:rPr lang="en" altLang="zh-CN"/>
              <a:t>Management and security tools, like Microsoft Defender for Cloud and DevTest Labs.</a:t>
            </a:r>
          </a:p>
          <a:p>
            <a:pPr marL="742950" lvl="1" indent="-285750">
              <a:buFont typeface="Arial" panose="020B0604020202020204" pitchFamily="34" charset="0"/>
              <a:buChar char="•"/>
            </a:pPr>
            <a:r>
              <a:rPr lang="en" altLang="zh-CN"/>
              <a:t>Networking services, like ExpressRoute.</a:t>
            </a:r>
          </a:p>
          <a:p>
            <a:pPr marL="742950" lvl="1" indent="-285750">
              <a:buFont typeface="Arial" panose="020B0604020202020204" pitchFamily="34" charset="0"/>
              <a:buChar char="•"/>
            </a:pPr>
            <a:r>
              <a:rPr lang="en" altLang="zh-CN"/>
              <a:t>Database services, like Cosmos DB and SQL databases.</a:t>
            </a:r>
          </a:p>
          <a:p>
            <a:pPr marL="742950" lvl="1" indent="-285750">
              <a:buFont typeface="Arial" panose="020B0604020202020204" pitchFamily="34" charset="0"/>
              <a:buChar char="•"/>
            </a:pPr>
            <a:r>
              <a:rPr lang="en" altLang="zh-CN"/>
              <a:t>Collaboration and productivity tools, like Microsoft 365.</a:t>
            </a:r>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8843334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3AB07-76F0-5143-4949-3BE44539C01F}"/>
              </a:ext>
            </a:extLst>
          </p:cNvPr>
          <p:cNvSpPr>
            <a:spLocks noGrp="1"/>
          </p:cNvSpPr>
          <p:nvPr>
            <p:ph type="title"/>
          </p:nvPr>
        </p:nvSpPr>
        <p:spPr/>
        <p:txBody>
          <a:bodyPr/>
          <a:lstStyle/>
          <a:p>
            <a:r>
              <a:rPr kumimoji="1" lang="en" altLang="zh-CN"/>
              <a:t>Data ingestion and normalization</a:t>
            </a:r>
            <a:endParaRPr kumimoji="1" lang="zh-CN" altLang="en-US"/>
          </a:p>
        </p:txBody>
      </p:sp>
      <p:sp>
        <p:nvSpPr>
          <p:cNvPr id="3" name="页脚占位符 2">
            <a:extLst>
              <a:ext uri="{FF2B5EF4-FFF2-40B4-BE49-F238E27FC236}">
                <a16:creationId xmlns:a16="http://schemas.microsoft.com/office/drawing/2014/main" id="{83083916-63FE-8834-3EE6-ECBBB9C0F14F}"/>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AF7E581B-43A6-2184-1DEA-B0B1420F810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12B8447D-288E-862D-07B2-61575EE7E448}"/>
              </a:ext>
            </a:extLst>
          </p:cNvPr>
          <p:cNvSpPr txBox="1"/>
          <p:nvPr/>
        </p:nvSpPr>
        <p:spPr>
          <a:xfrm>
            <a:off x="575480" y="1319838"/>
            <a:ext cx="11018519" cy="1200329"/>
          </a:xfrm>
          <a:prstGeom prst="rect">
            <a:avLst/>
          </a:prstGeom>
          <a:noFill/>
        </p:spPr>
        <p:txBody>
          <a:bodyPr wrap="square">
            <a:spAutoFit/>
          </a:bodyPr>
          <a:lstStyle/>
          <a:p>
            <a:pPr marL="285750" indent="-285750">
              <a:buFont typeface="Arial" panose="020B0604020202020204" pitchFamily="34" charset="0"/>
              <a:buChar char="•"/>
            </a:pPr>
            <a:r>
              <a:rPr lang="en" altLang="zh-CN"/>
              <a:t>Data ingestion and normalization refers to the process of collecting, transforming, and organizing data from various sources into a single, easily accessible repository.</a:t>
            </a:r>
          </a:p>
          <a:p>
            <a:pPr marL="285750" indent="-285750">
              <a:buFont typeface="Arial" panose="020B0604020202020204" pitchFamily="34" charset="0"/>
              <a:buChar char="•"/>
            </a:pPr>
            <a:r>
              <a:rPr lang="en" altLang="zh-CN"/>
              <a:t>When you first start managing cost in the cloud, you use the native tools available in the portal or through Power BI.</a:t>
            </a:r>
            <a:endParaRPr lang="zh-CN" altLang="en-US"/>
          </a:p>
        </p:txBody>
      </p:sp>
      <p:pic>
        <p:nvPicPr>
          <p:cNvPr id="7" name="图片 6">
            <a:extLst>
              <a:ext uri="{FF2B5EF4-FFF2-40B4-BE49-F238E27FC236}">
                <a16:creationId xmlns:a16="http://schemas.microsoft.com/office/drawing/2014/main" id="{18AC89A3-15B8-E24B-A75F-BA92F220246C}"/>
              </a:ext>
            </a:extLst>
          </p:cNvPr>
          <p:cNvPicPr>
            <a:picLocks noChangeAspect="1"/>
          </p:cNvPicPr>
          <p:nvPr/>
        </p:nvPicPr>
        <p:blipFill>
          <a:blip r:embed="rId3"/>
          <a:stretch>
            <a:fillRect/>
          </a:stretch>
        </p:blipFill>
        <p:spPr>
          <a:xfrm>
            <a:off x="969580" y="2586034"/>
            <a:ext cx="4559895" cy="3503599"/>
          </a:xfrm>
          <a:prstGeom prst="rect">
            <a:avLst/>
          </a:prstGeom>
        </p:spPr>
      </p:pic>
      <p:pic>
        <p:nvPicPr>
          <p:cNvPr id="8" name="图片 7">
            <a:extLst>
              <a:ext uri="{FF2B5EF4-FFF2-40B4-BE49-F238E27FC236}">
                <a16:creationId xmlns:a16="http://schemas.microsoft.com/office/drawing/2014/main" id="{A5E3D4FB-D825-2E3C-4BA1-8F0438C904C1}"/>
              </a:ext>
            </a:extLst>
          </p:cNvPr>
          <p:cNvPicPr>
            <a:picLocks noChangeAspect="1"/>
          </p:cNvPicPr>
          <p:nvPr/>
        </p:nvPicPr>
        <p:blipFill>
          <a:blip r:embed="rId4"/>
          <a:stretch>
            <a:fillRect/>
          </a:stretch>
        </p:blipFill>
        <p:spPr>
          <a:xfrm>
            <a:off x="5681930" y="2586034"/>
            <a:ext cx="6118570" cy="3503599"/>
          </a:xfrm>
          <a:prstGeom prst="rect">
            <a:avLst/>
          </a:prstGeom>
        </p:spPr>
      </p:pic>
      <p:sp>
        <p:nvSpPr>
          <p:cNvPr id="10" name="文本框 9">
            <a:extLst>
              <a:ext uri="{FF2B5EF4-FFF2-40B4-BE49-F238E27FC236}">
                <a16:creationId xmlns:a16="http://schemas.microsoft.com/office/drawing/2014/main" id="{393501E3-48A6-E073-4211-9EE0427E4D26}"/>
              </a:ext>
            </a:extLst>
          </p:cNvPr>
          <p:cNvSpPr txBox="1"/>
          <p:nvPr/>
        </p:nvSpPr>
        <p:spPr>
          <a:xfrm>
            <a:off x="990600" y="6226139"/>
            <a:ext cx="6096000" cy="369332"/>
          </a:xfrm>
          <a:prstGeom prst="rect">
            <a:avLst/>
          </a:prstGeom>
          <a:noFill/>
        </p:spPr>
        <p:txBody>
          <a:bodyPr wrap="square">
            <a:spAutoFit/>
          </a:bodyPr>
          <a:lstStyle/>
          <a:p>
            <a:r>
              <a:rPr lang="en" altLang="zh-CN">
                <a:hlinkClick r:id="rId5"/>
              </a:rPr>
              <a:t>FinOps hubs - FinOps toolkit (microsoft.github.io)</a:t>
            </a:r>
            <a:endParaRPr lang="zh-CN" altLang="en-US"/>
          </a:p>
        </p:txBody>
      </p:sp>
      <p:sp>
        <p:nvSpPr>
          <p:cNvPr id="12" name="文本框 11">
            <a:extLst>
              <a:ext uri="{FF2B5EF4-FFF2-40B4-BE49-F238E27FC236}">
                <a16:creationId xmlns:a16="http://schemas.microsoft.com/office/drawing/2014/main" id="{DFF15731-F7AC-B23E-90CB-18B84B975007}"/>
              </a:ext>
            </a:extLst>
          </p:cNvPr>
          <p:cNvSpPr txBox="1"/>
          <p:nvPr/>
        </p:nvSpPr>
        <p:spPr>
          <a:xfrm>
            <a:off x="7641021" y="6170186"/>
            <a:ext cx="6096000" cy="369332"/>
          </a:xfrm>
          <a:prstGeom prst="rect">
            <a:avLst/>
          </a:prstGeom>
          <a:noFill/>
        </p:spPr>
        <p:txBody>
          <a:bodyPr wrap="square">
            <a:spAutoFit/>
          </a:bodyPr>
          <a:lstStyle/>
          <a:p>
            <a:r>
              <a:rPr lang="en" altLang="zh-CN">
                <a:hlinkClick r:id="rId6"/>
              </a:rPr>
              <a:t>Marketplace - Microsoft Azure</a:t>
            </a:r>
            <a:endParaRPr lang="zh-CN" altLang="en-US"/>
          </a:p>
        </p:txBody>
      </p:sp>
    </p:spTree>
    <p:extLst>
      <p:ext uri="{BB962C8B-B14F-4D97-AF65-F5344CB8AC3E}">
        <p14:creationId xmlns:p14="http://schemas.microsoft.com/office/powerpoint/2010/main" val="14890641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5E5AD-DF81-C7B1-208D-06E6BDBD2951}"/>
              </a:ext>
            </a:extLst>
          </p:cNvPr>
          <p:cNvSpPr>
            <a:spLocks noGrp="1"/>
          </p:cNvSpPr>
          <p:nvPr>
            <p:ph type="title"/>
          </p:nvPr>
        </p:nvSpPr>
        <p:spPr/>
        <p:txBody>
          <a:bodyPr/>
          <a:lstStyle/>
          <a:p>
            <a:r>
              <a:rPr kumimoji="1" lang="en" altLang="zh-CN"/>
              <a:t>Forecasting</a:t>
            </a:r>
            <a:endParaRPr kumimoji="1" lang="zh-CN" altLang="en-US"/>
          </a:p>
        </p:txBody>
      </p:sp>
      <p:sp>
        <p:nvSpPr>
          <p:cNvPr id="3" name="页脚占位符 2">
            <a:extLst>
              <a:ext uri="{FF2B5EF4-FFF2-40B4-BE49-F238E27FC236}">
                <a16:creationId xmlns:a16="http://schemas.microsoft.com/office/drawing/2014/main" id="{0E65E59A-0A50-A335-125F-AAA94D4F7698}"/>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55D12788-783A-0947-463B-EB9E38509CD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03472598-6A61-FAE4-8DE9-39A1E9168B23}"/>
              </a:ext>
            </a:extLst>
          </p:cNvPr>
          <p:cNvSpPr txBox="1"/>
          <p:nvPr/>
        </p:nvSpPr>
        <p:spPr>
          <a:xfrm>
            <a:off x="575481" y="1153434"/>
            <a:ext cx="11018520" cy="4801314"/>
          </a:xfrm>
          <a:prstGeom prst="rect">
            <a:avLst/>
          </a:prstGeom>
          <a:noFill/>
        </p:spPr>
        <p:txBody>
          <a:bodyPr wrap="square">
            <a:spAutoFit/>
          </a:bodyPr>
          <a:lstStyle/>
          <a:p>
            <a:pPr marL="285750" indent="-285750">
              <a:buFont typeface="Arial" panose="020B0604020202020204" pitchFamily="34" charset="0"/>
              <a:buChar char="•"/>
            </a:pPr>
            <a:r>
              <a:rPr lang="en" altLang="zh-CN"/>
              <a:t>Forecasting involves analyzing historical trends and future plans to predict costs, understand the impact on current budgets, and influence future budgets.</a:t>
            </a:r>
          </a:p>
          <a:p>
            <a:pPr marL="285750" indent="-285750">
              <a:buFont typeface="Arial" panose="020B0604020202020204" pitchFamily="34" charset="0"/>
              <a:buChar char="•"/>
            </a:pPr>
            <a:r>
              <a:rPr lang="en" altLang="zh-CN"/>
              <a:t>Understanding how changes to your usage patterns affect future costs is informed with</a:t>
            </a:r>
          </a:p>
          <a:p>
            <a:pPr marL="285750" indent="-285750">
              <a:buFont typeface="Arial" panose="020B0604020202020204" pitchFamily="34" charset="0"/>
              <a:buChar char="•"/>
            </a:pPr>
            <a:r>
              <a:rPr lang="en" altLang="zh-CN"/>
              <a:t>The simplest option is to use Cost analysis to project future costs using the Daily costs or Accumulated costs view. </a:t>
            </a:r>
          </a:p>
          <a:p>
            <a:pPr marL="285750" indent="-285750">
              <a:buFont typeface="Arial" panose="020B0604020202020204" pitchFamily="34" charset="0"/>
              <a:buChar char="•"/>
            </a:pPr>
            <a:r>
              <a:rPr lang="en" altLang="zh-CN"/>
              <a:t>Establish and automate KPIs, such as:</a:t>
            </a:r>
          </a:p>
          <a:p>
            <a:pPr marL="742950" lvl="1" indent="-285750">
              <a:buFont typeface="Arial" panose="020B0604020202020204" pitchFamily="34" charset="0"/>
              <a:buChar char="•"/>
            </a:pPr>
            <a:r>
              <a:rPr lang="en" altLang="zh-CN"/>
              <a:t>Cost vs. forecast to measure the accuracy of the forecast algorithm.</a:t>
            </a:r>
          </a:p>
          <a:p>
            <a:pPr marL="1200150" lvl="2" indent="-285750">
              <a:buFont typeface="Arial" panose="020B0604020202020204" pitchFamily="34" charset="0"/>
              <a:buChar char="•"/>
            </a:pPr>
            <a:r>
              <a:rPr lang="en" altLang="zh-CN"/>
              <a:t>It can only be performed when there are expected usage patterns and no anomalies.</a:t>
            </a:r>
          </a:p>
          <a:p>
            <a:pPr marL="1200150" lvl="2" indent="-285750">
              <a:buFont typeface="Arial" panose="020B0604020202020204" pitchFamily="34" charset="0"/>
              <a:buChar char="•"/>
            </a:pPr>
            <a:r>
              <a:rPr lang="en" altLang="zh-CN"/>
              <a:t>Target &lt;12% variance when there are no anomalies.</a:t>
            </a:r>
          </a:p>
          <a:p>
            <a:pPr marL="742950" lvl="1" indent="-285750">
              <a:buFont typeface="Arial" panose="020B0604020202020204" pitchFamily="34" charset="0"/>
              <a:buChar char="•"/>
            </a:pPr>
            <a:r>
              <a:rPr lang="en" altLang="zh-CN"/>
              <a:t>Cost vs. forecast to measure whether costs were on target.</a:t>
            </a:r>
          </a:p>
          <a:p>
            <a:pPr marL="1200150" lvl="2" indent="-285750">
              <a:buFont typeface="Arial" panose="020B0604020202020204" pitchFamily="34" charset="0"/>
              <a:buChar char="•"/>
            </a:pPr>
            <a:r>
              <a:rPr lang="en" altLang="zh-CN"/>
              <a:t>It's evaluated whether there are anomalies or not to measure the performance of the cloud solution.</a:t>
            </a:r>
          </a:p>
          <a:p>
            <a:pPr marL="1200150" lvl="2" indent="-285750">
              <a:buFont typeface="Arial" panose="020B0604020202020204" pitchFamily="34" charset="0"/>
              <a:buChar char="•"/>
            </a:pPr>
            <a:r>
              <a:rPr lang="en" altLang="zh-CN"/>
              <a:t>Target 12-20% variance where &lt;12% would be an optimized team, project, or workload.</a:t>
            </a:r>
          </a:p>
          <a:p>
            <a:pPr marL="742950" lvl="1" indent="-285750">
              <a:buFont typeface="Arial" panose="020B0604020202020204" pitchFamily="34" charset="0"/>
              <a:buChar char="•"/>
            </a:pPr>
            <a:r>
              <a:rPr lang="en" altLang="zh-CN"/>
              <a:t>Number of unexpected anomalies during the period that caused cost to go outside the expected range.</a:t>
            </a:r>
          </a:p>
          <a:p>
            <a:pPr marL="742950" lvl="1" indent="-285750">
              <a:buFont typeface="Arial" panose="020B0604020202020204" pitchFamily="34" charset="0"/>
              <a:buChar char="•"/>
            </a:pPr>
            <a:r>
              <a:rPr lang="en" altLang="zh-CN"/>
              <a:t>Time to react to forecast alerts.</a:t>
            </a:r>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5742072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63816-2FAE-778E-A83D-739C781DFFCD}"/>
              </a:ext>
            </a:extLst>
          </p:cNvPr>
          <p:cNvSpPr>
            <a:spLocks noGrp="1"/>
          </p:cNvSpPr>
          <p:nvPr>
            <p:ph type="title"/>
          </p:nvPr>
        </p:nvSpPr>
        <p:spPr/>
        <p:txBody>
          <a:bodyPr/>
          <a:lstStyle/>
          <a:p>
            <a:r>
              <a:rPr kumimoji="1" lang="en" altLang="zh-CN"/>
              <a:t>Budget management</a:t>
            </a:r>
            <a:endParaRPr kumimoji="1" lang="zh-CN" altLang="en-US"/>
          </a:p>
        </p:txBody>
      </p:sp>
      <p:sp>
        <p:nvSpPr>
          <p:cNvPr id="3" name="页脚占位符 2">
            <a:extLst>
              <a:ext uri="{FF2B5EF4-FFF2-40B4-BE49-F238E27FC236}">
                <a16:creationId xmlns:a16="http://schemas.microsoft.com/office/drawing/2014/main" id="{90DC5ABA-5635-FE35-1594-E4A7A7BCA132}"/>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1E89549B-4A80-71C9-9354-C979F6F218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469E5804-D1A5-E22C-116E-A88D169D25B0}"/>
              </a:ext>
            </a:extLst>
          </p:cNvPr>
          <p:cNvSpPr txBox="1"/>
          <p:nvPr/>
        </p:nvSpPr>
        <p:spPr>
          <a:xfrm>
            <a:off x="575481" y="1153434"/>
            <a:ext cx="11018520" cy="3139321"/>
          </a:xfrm>
          <a:prstGeom prst="rect">
            <a:avLst/>
          </a:prstGeom>
          <a:noFill/>
        </p:spPr>
        <p:txBody>
          <a:bodyPr wrap="square">
            <a:spAutoFit/>
          </a:bodyPr>
          <a:lstStyle/>
          <a:p>
            <a:pPr marL="285750" indent="-285750">
              <a:buFont typeface="Arial" panose="020B0604020202020204" pitchFamily="34" charset="0"/>
              <a:buChar char="•"/>
            </a:pPr>
            <a:r>
              <a:rPr lang="en" altLang="zh-CN"/>
              <a:t>Budget management refers to the process of overseeing and tracking financial plans and limits over a given period to effectively manage and control spending.</a:t>
            </a:r>
          </a:p>
          <a:p>
            <a:pPr marL="285750" indent="-285750">
              <a:buFont typeface="Arial" panose="020B0604020202020204" pitchFamily="34" charset="0"/>
              <a:buChar char="•"/>
            </a:pPr>
            <a:r>
              <a:rPr lang="en" altLang="zh-CN"/>
              <a:t>Refine the budget granularity to enable more targeted oversight.</a:t>
            </a:r>
          </a:p>
          <a:p>
            <a:pPr marL="285750" indent="-285750">
              <a:buFont typeface="Arial" panose="020B0604020202020204" pitchFamily="34" charset="0"/>
              <a:buChar char="•"/>
            </a:pPr>
            <a:r>
              <a:rPr lang="en" altLang="zh-CN"/>
              <a:t>Encourage all teams to take ownership of their budget allocations and expenses.</a:t>
            </a:r>
          </a:p>
          <a:p>
            <a:pPr marL="742950" lvl="1" indent="-285750">
              <a:buFont typeface="Arial" panose="020B0604020202020204" pitchFamily="34" charset="0"/>
              <a:buChar char="•"/>
            </a:pPr>
            <a:r>
              <a:rPr lang="en" altLang="zh-CN"/>
              <a:t>Educate them about the impact of their actions on the overall budget and empower them to make informed decisions.</a:t>
            </a:r>
          </a:p>
          <a:p>
            <a:pPr marL="285750" indent="-285750">
              <a:buFont typeface="Arial" panose="020B0604020202020204" pitchFamily="34" charset="0"/>
              <a:buChar char="•"/>
            </a:pPr>
            <a:r>
              <a:rPr lang="en" altLang="zh-CN"/>
              <a:t>Streamline the process for making budget adjustments, ensuring teams easily understand and follow it.</a:t>
            </a:r>
          </a:p>
          <a:p>
            <a:pPr marL="285750" indent="-285750">
              <a:buFont typeface="Arial" panose="020B0604020202020204" pitchFamily="34" charset="0"/>
              <a:buChar char="•"/>
            </a:pPr>
            <a:r>
              <a:rPr lang="en" altLang="zh-CN"/>
              <a:t>Automate budget creation with new subscriptions and resource groups.</a:t>
            </a:r>
          </a:p>
          <a:p>
            <a:pPr marL="285750" indent="-285750">
              <a:buFont typeface="Arial" panose="020B0604020202020204" pitchFamily="34" charset="0"/>
              <a:buChar char="•"/>
            </a:pPr>
            <a:r>
              <a:rPr lang="en" altLang="zh-CN"/>
              <a:t>If not done earlier, use automation tools like Azure Logic Apps or Alerts to execute automated actions when budget alerts are triggered. Tools can be especially helpful on test subscriptions.</a:t>
            </a:r>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2062321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B3D413-94DD-2943-5A16-A5DF1AF61B9F}"/>
              </a:ext>
            </a:extLst>
          </p:cNvPr>
          <p:cNvSpPr>
            <a:spLocks noGrp="1"/>
          </p:cNvSpPr>
          <p:nvPr>
            <p:ph type="title"/>
          </p:nvPr>
        </p:nvSpPr>
        <p:spPr/>
        <p:txBody>
          <a:bodyPr/>
          <a:lstStyle/>
          <a:p>
            <a:r>
              <a:rPr kumimoji="1" lang="en" altLang="zh-CN"/>
              <a:t>Measuring unit costs</a:t>
            </a:r>
            <a:endParaRPr kumimoji="1" lang="zh-CN" altLang="en-US"/>
          </a:p>
        </p:txBody>
      </p:sp>
      <p:sp>
        <p:nvSpPr>
          <p:cNvPr id="3" name="页脚占位符 2">
            <a:extLst>
              <a:ext uri="{FF2B5EF4-FFF2-40B4-BE49-F238E27FC236}">
                <a16:creationId xmlns:a16="http://schemas.microsoft.com/office/drawing/2014/main" id="{E5CDD2B3-FF8D-739D-C040-D78822F96C72}"/>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DA2C8A17-FEB8-23F6-DEE9-0E39AE7A5B6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D4A6C862-221C-16D3-5564-6C9688C15BB5}"/>
              </a:ext>
            </a:extLst>
          </p:cNvPr>
          <p:cNvSpPr txBox="1"/>
          <p:nvPr/>
        </p:nvSpPr>
        <p:spPr>
          <a:xfrm>
            <a:off x="575480" y="1153434"/>
            <a:ext cx="11121791" cy="3139321"/>
          </a:xfrm>
          <a:prstGeom prst="rect">
            <a:avLst/>
          </a:prstGeom>
          <a:noFill/>
        </p:spPr>
        <p:txBody>
          <a:bodyPr wrap="square">
            <a:spAutoFit/>
          </a:bodyPr>
          <a:lstStyle/>
          <a:p>
            <a:pPr marL="285750" indent="-285750">
              <a:buFont typeface="Arial" panose="020B0604020202020204" pitchFamily="34" charset="0"/>
              <a:buChar char="•"/>
            </a:pPr>
            <a:r>
              <a:rPr lang="en" altLang="zh-CN"/>
              <a:t>Measuring unit costs refers to the process of calculating the cost of a single unit of a business that can show the business value of the cloud.</a:t>
            </a:r>
          </a:p>
          <a:p>
            <a:pPr marL="285750" indent="-285750">
              <a:buFont typeface="Arial" panose="020B0604020202020204" pitchFamily="34" charset="0"/>
              <a:buChar char="•"/>
            </a:pPr>
            <a:r>
              <a:rPr lang="en" altLang="zh-CN"/>
              <a:t>Start with application telemetry</a:t>
            </a:r>
            <a:r>
              <a:rPr lang="en-US" altLang="zh-CN"/>
              <a:t>.</a:t>
            </a:r>
            <a:endParaRPr lang="en" altLang="zh-CN"/>
          </a:p>
          <a:p>
            <a:pPr marL="285750" indent="-285750">
              <a:buFont typeface="Arial" panose="020B0604020202020204" pitchFamily="34" charset="0"/>
              <a:buChar char="•"/>
            </a:pPr>
            <a:r>
              <a:rPr lang="en" altLang="zh-CN"/>
              <a:t>Use Azure Monitor metrics to pull resource utilization data.</a:t>
            </a:r>
          </a:p>
          <a:p>
            <a:pPr marL="285750" indent="-285750">
              <a:buFont typeface="Arial" panose="020B0604020202020204" pitchFamily="34" charset="0"/>
              <a:buChar char="•"/>
            </a:pPr>
            <a:r>
              <a:rPr lang="en" altLang="zh-CN"/>
              <a:t>Use service-specific APIs to get detailed usage telemetry</a:t>
            </a:r>
            <a:r>
              <a:rPr lang="en-US" altLang="zh-CN"/>
              <a:t>.</a:t>
            </a:r>
            <a:endParaRPr lang="en" altLang="zh-CN"/>
          </a:p>
          <a:p>
            <a:pPr marL="285750" indent="-285750">
              <a:buFont typeface="Arial" panose="020B0604020202020204" pitchFamily="34" charset="0"/>
              <a:buChar char="•"/>
            </a:pPr>
            <a:r>
              <a:rPr lang="en" altLang="zh-CN"/>
              <a:t>Using the data you've collected, quantify the percentage of usage coming from each unit.</a:t>
            </a:r>
          </a:p>
          <a:p>
            <a:pPr marL="285750" indent="-285750">
              <a:buFont typeface="Arial" panose="020B0604020202020204" pitchFamily="34" charset="0"/>
              <a:buChar char="•"/>
            </a:pPr>
            <a:r>
              <a:rPr lang="en" altLang="zh-CN"/>
              <a:t>Automate any aspects of the unit cost calculation that haven't been fully automated.</a:t>
            </a:r>
          </a:p>
          <a:p>
            <a:pPr marL="285750" indent="-285750">
              <a:buFont typeface="Arial" panose="020B0604020202020204" pitchFamily="34" charset="0"/>
              <a:buChar char="•"/>
            </a:pPr>
            <a:r>
              <a:rPr lang="en" altLang="zh-CN"/>
              <a:t>Consider expanding unit cost calculations to include other costs, like external licensing, on-premises operational costs, and labor.</a:t>
            </a:r>
          </a:p>
          <a:p>
            <a:pPr marL="285750" indent="-285750">
              <a:buFont typeface="Arial" panose="020B0604020202020204" pitchFamily="34" charset="0"/>
              <a:buChar char="•"/>
            </a:pPr>
            <a:r>
              <a:rPr lang="en" altLang="zh-CN"/>
              <a:t>Build unit costs into business KPIs to maximize the value of the data you've collected.</a:t>
            </a:r>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18443266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A381D-0F85-EDF6-71DC-81945CB08721}"/>
              </a:ext>
            </a:extLst>
          </p:cNvPr>
          <p:cNvSpPr>
            <a:spLocks noGrp="1"/>
          </p:cNvSpPr>
          <p:nvPr>
            <p:ph type="title"/>
          </p:nvPr>
        </p:nvSpPr>
        <p:spPr/>
        <p:txBody>
          <a:bodyPr/>
          <a:lstStyle/>
          <a:p>
            <a:r>
              <a:rPr kumimoji="1" lang="en" altLang="zh-CN"/>
              <a:t>Managing anomalies</a:t>
            </a:r>
            <a:endParaRPr kumimoji="1" lang="zh-CN" altLang="en-US"/>
          </a:p>
        </p:txBody>
      </p:sp>
      <p:sp>
        <p:nvSpPr>
          <p:cNvPr id="3" name="页脚占位符 2">
            <a:extLst>
              <a:ext uri="{FF2B5EF4-FFF2-40B4-BE49-F238E27FC236}">
                <a16:creationId xmlns:a16="http://schemas.microsoft.com/office/drawing/2014/main" id="{54246F7D-B922-03B3-CB2A-02EE26521B72}"/>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6FE36244-3CDE-DF5E-E5DA-CAAC898DE2B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86F8D9BC-6E22-B94E-DB33-6AA6BD44309E}"/>
              </a:ext>
            </a:extLst>
          </p:cNvPr>
          <p:cNvSpPr txBox="1"/>
          <p:nvPr/>
        </p:nvSpPr>
        <p:spPr>
          <a:xfrm>
            <a:off x="575480" y="1330348"/>
            <a:ext cx="11018519" cy="5632311"/>
          </a:xfrm>
          <a:prstGeom prst="rect">
            <a:avLst/>
          </a:prstGeom>
          <a:noFill/>
        </p:spPr>
        <p:txBody>
          <a:bodyPr wrap="square">
            <a:spAutoFit/>
          </a:bodyPr>
          <a:lstStyle/>
          <a:p>
            <a:pPr marL="285750" indent="-285750">
              <a:buFont typeface="Arial" panose="020B0604020202020204" pitchFamily="34" charset="0"/>
              <a:buChar char="•"/>
            </a:pPr>
            <a:r>
              <a:rPr lang="en" altLang="zh-CN"/>
              <a:t>Managing anomalies refers to the practice of detecting and addressing abnormal or unexpected cost and usage patterns in a timely manner.</a:t>
            </a:r>
          </a:p>
          <a:p>
            <a:pPr marL="285750" indent="-285750">
              <a:buFont typeface="Arial" panose="020B0604020202020204" pitchFamily="34" charset="0"/>
              <a:buChar char="•"/>
            </a:pPr>
            <a:r>
              <a:rPr lang="en" altLang="zh-CN"/>
              <a:t>Start with proactive alerts</a:t>
            </a:r>
          </a:p>
          <a:p>
            <a:pPr marL="285750" indent="-285750">
              <a:buFont typeface="Arial" panose="020B0604020202020204" pitchFamily="34" charset="0"/>
              <a:buChar char="•"/>
            </a:pPr>
            <a:r>
              <a:rPr lang="en" altLang="zh-CN"/>
              <a:t>Review costs periodically, using detailed cost breakdowns, usage analytics, and visualizations to identify potential anomalies that may have been missed.</a:t>
            </a:r>
          </a:p>
          <a:p>
            <a:pPr marL="285750" indent="-285750">
              <a:buFont typeface="Arial" panose="020B0604020202020204" pitchFamily="34" charset="0"/>
              <a:buChar char="•"/>
            </a:pPr>
            <a:r>
              <a:rPr lang="en" altLang="zh-CN"/>
              <a:t>Once an anomaly is identified, take appropriate actions to address it.</a:t>
            </a:r>
          </a:p>
          <a:p>
            <a:pPr marL="285750" indent="-285750">
              <a:buFont typeface="Arial" panose="020B0604020202020204" pitchFamily="34" charset="0"/>
              <a:buChar char="•"/>
            </a:pPr>
            <a:r>
              <a:rPr lang="en" altLang="zh-CN"/>
              <a:t>Establish and automate KPIs, such as:</a:t>
            </a:r>
          </a:p>
          <a:p>
            <a:pPr marL="742950" lvl="1" indent="-285750">
              <a:buFont typeface="Arial" panose="020B0604020202020204" pitchFamily="34" charset="0"/>
              <a:buChar char="•"/>
            </a:pPr>
            <a:r>
              <a:rPr lang="en" altLang="zh-CN"/>
              <a:t>Number of anomalies each month or quarter.</a:t>
            </a:r>
          </a:p>
          <a:p>
            <a:pPr marL="742950" lvl="1" indent="-285750">
              <a:buFont typeface="Arial" panose="020B0604020202020204" pitchFamily="34" charset="0"/>
              <a:buChar char="•"/>
            </a:pPr>
            <a:r>
              <a:rPr lang="en" altLang="zh-CN"/>
              <a:t>Total cost impact of anomalies each month or quarter</a:t>
            </a:r>
          </a:p>
          <a:p>
            <a:pPr marL="742950" lvl="1" indent="-285750">
              <a:buFont typeface="Arial" panose="020B0604020202020204" pitchFamily="34" charset="0"/>
              <a:buChar char="•"/>
            </a:pPr>
            <a:r>
              <a:rPr lang="en" altLang="zh-CN"/>
              <a:t>Response time to detect and resolve anomalies.</a:t>
            </a:r>
          </a:p>
          <a:p>
            <a:pPr marL="742950" lvl="1" indent="-285750">
              <a:buFont typeface="Arial" panose="020B0604020202020204" pitchFamily="34" charset="0"/>
              <a:buChar char="•"/>
            </a:pPr>
            <a:r>
              <a:rPr lang="en" altLang="zh-CN"/>
              <a:t>Number of false positives and false negatives.</a:t>
            </a:r>
          </a:p>
          <a:p>
            <a:pPr marL="285750" indent="-285750">
              <a:buFont typeface="Arial" panose="020B0604020202020204" pitchFamily="34" charset="0"/>
              <a:buChar char="•"/>
            </a:pPr>
            <a:r>
              <a:rPr lang="en" altLang="zh-CN"/>
              <a:t>Expand coverage of your anomaly detection and response process to include all costs.</a:t>
            </a:r>
          </a:p>
          <a:p>
            <a:pPr marL="285750" indent="-285750">
              <a:buFont typeface="Arial" panose="020B0604020202020204" pitchFamily="34" charset="0"/>
              <a:buChar char="•"/>
            </a:pPr>
            <a:r>
              <a:rPr lang="en" altLang="zh-CN"/>
              <a:t>Define, document, and automate workflows to guide the response process when anomalies are detected.</a:t>
            </a:r>
          </a:p>
          <a:p>
            <a:pPr marL="285750" indent="-285750">
              <a:buFont typeface="Arial" panose="020B0604020202020204" pitchFamily="34" charset="0"/>
              <a:buChar char="•"/>
            </a:pPr>
            <a:r>
              <a:rPr lang="en" altLang="zh-CN"/>
              <a:t>Foster a culture of continuous learning, innovation, and collaboration.</a:t>
            </a:r>
          </a:p>
          <a:p>
            <a:pPr marL="742950" lvl="1" indent="-285750">
              <a:buFont typeface="Arial" panose="020B0604020202020204" pitchFamily="34" charset="0"/>
              <a:buChar char="•"/>
            </a:pPr>
            <a:r>
              <a:rPr lang="en" altLang="zh-CN"/>
              <a:t>Regularly review and refine anomaly management processes based on feedback, industry best practices, and emerging technologies.</a:t>
            </a:r>
          </a:p>
          <a:p>
            <a:pPr marL="742950" lvl="1" indent="-285750">
              <a:buFont typeface="Arial" panose="020B0604020202020204" pitchFamily="34" charset="0"/>
              <a:buChar char="•"/>
            </a:pPr>
            <a:r>
              <a:rPr lang="en" altLang="zh-CN"/>
              <a:t>Promote knowledge sharing and cross-functional collaboration to drive continuous improvement in anomaly detection and response capabilities.</a:t>
            </a:r>
          </a:p>
          <a:p>
            <a:pPr marL="285750" indent="-285750">
              <a:buFont typeface="Arial" panose="020B0604020202020204" pitchFamily="34" charset="0"/>
              <a:buChar char="•"/>
            </a:pPr>
            <a:endParaRPr lang="en" altLang="zh-CN"/>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41735735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110D0C-0B63-4399-DA48-1EE500228507}"/>
              </a:ext>
            </a:extLst>
          </p:cNvPr>
          <p:cNvSpPr>
            <a:spLocks noGrp="1"/>
          </p:cNvSpPr>
          <p:nvPr>
            <p:ph type="title"/>
          </p:nvPr>
        </p:nvSpPr>
        <p:spPr>
          <a:xfrm>
            <a:off x="575481" y="599436"/>
            <a:ext cx="11018520" cy="1107996"/>
          </a:xfrm>
        </p:spPr>
        <p:txBody>
          <a:bodyPr/>
          <a:lstStyle/>
          <a:p>
            <a:r>
              <a:rPr kumimoji="1" lang="en" altLang="zh-CN"/>
              <a:t>Establishing a FinOps decision and accountability structure</a:t>
            </a:r>
            <a:endParaRPr kumimoji="1" lang="zh-CN" altLang="en-US"/>
          </a:p>
        </p:txBody>
      </p:sp>
      <p:sp>
        <p:nvSpPr>
          <p:cNvPr id="3" name="页脚占位符 2">
            <a:extLst>
              <a:ext uri="{FF2B5EF4-FFF2-40B4-BE49-F238E27FC236}">
                <a16:creationId xmlns:a16="http://schemas.microsoft.com/office/drawing/2014/main" id="{2C772BF8-D740-31D4-07CB-273F901564AE}"/>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72FDF6DA-2D54-FFA1-F799-59F1C3D68DE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262F43E8-9720-5D9E-BF14-A233A61B2ABA}"/>
              </a:ext>
            </a:extLst>
          </p:cNvPr>
          <p:cNvSpPr txBox="1"/>
          <p:nvPr/>
        </p:nvSpPr>
        <p:spPr>
          <a:xfrm>
            <a:off x="575481" y="1707432"/>
            <a:ext cx="11018520" cy="2862322"/>
          </a:xfrm>
          <a:prstGeom prst="rect">
            <a:avLst/>
          </a:prstGeom>
          <a:noFill/>
        </p:spPr>
        <p:txBody>
          <a:bodyPr wrap="square">
            <a:spAutoFit/>
          </a:bodyPr>
          <a:lstStyle/>
          <a:p>
            <a:pPr marL="285750" indent="-285750">
              <a:buFont typeface="Arial" panose="020B0604020202020204" pitchFamily="34" charset="0"/>
              <a:buChar char="•"/>
            </a:pPr>
            <a:r>
              <a:rPr lang="en" altLang="zh-CN"/>
              <a:t>Establishing a FinOps decision and accountability structure involves defining roles and responsibilities, bridging gaps between teams, and enabling cross-functional collaboration and conflict resolution.</a:t>
            </a:r>
          </a:p>
          <a:p>
            <a:pPr marL="285750" indent="-285750">
              <a:buFont typeface="Arial" panose="020B0604020202020204" pitchFamily="34" charset="0"/>
              <a:buChar char="•"/>
            </a:pPr>
            <a:r>
              <a:rPr lang="en" altLang="zh-CN"/>
              <a:t>Delegate accountability and decision-making authority to a cross-functional steering committee that can provide balanced oversight for technical, financial, and business priorities.</a:t>
            </a:r>
          </a:p>
          <a:p>
            <a:pPr marL="285750" indent="-285750">
              <a:buFont typeface="Arial" panose="020B0604020202020204" pitchFamily="34" charset="0"/>
              <a:buChar char="•"/>
            </a:pPr>
            <a:r>
              <a:rPr lang="en" altLang="zh-CN"/>
              <a:t>Review the FinOps Framework guidance for how to best scale out your FinOps steering committee efforts.</a:t>
            </a:r>
          </a:p>
          <a:p>
            <a:pPr marL="285750" indent="-285750">
              <a:buFont typeface="Arial" panose="020B0604020202020204" pitchFamily="34" charset="0"/>
              <a:buChar char="•"/>
            </a:pPr>
            <a:r>
              <a:rPr lang="en" altLang="zh-CN"/>
              <a:t>Review the Cloud Adoption Framework guidance for tips on how to drive organizational alignment on a larger scale. You may find opportunities to align with other governance initiatives.</a:t>
            </a:r>
          </a:p>
          <a:p>
            <a:pPr marL="285750" indent="-285750">
              <a:buFont typeface="Arial" panose="020B0604020202020204" pitchFamily="34" charset="0"/>
              <a:buChar char="•"/>
            </a:pPr>
            <a:endParaRPr lang="en" altLang="zh-CN"/>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25561203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7D684-FC27-45E2-9751-18A57FD764C9}"/>
              </a:ext>
            </a:extLst>
          </p:cNvPr>
          <p:cNvSpPr>
            <a:spLocks noGrp="1"/>
          </p:cNvSpPr>
          <p:nvPr>
            <p:ph type="title"/>
          </p:nvPr>
        </p:nvSpPr>
        <p:spPr/>
        <p:txBody>
          <a:bodyPr/>
          <a:lstStyle/>
          <a:p>
            <a:r>
              <a:rPr kumimoji="1" lang="en" altLang="zh-CN"/>
              <a:t>Resource utilization and efficiency</a:t>
            </a:r>
            <a:endParaRPr kumimoji="1" lang="zh-CN" altLang="en-US"/>
          </a:p>
        </p:txBody>
      </p:sp>
      <p:sp>
        <p:nvSpPr>
          <p:cNvPr id="3" name="页脚占位符 2">
            <a:extLst>
              <a:ext uri="{FF2B5EF4-FFF2-40B4-BE49-F238E27FC236}">
                <a16:creationId xmlns:a16="http://schemas.microsoft.com/office/drawing/2014/main" id="{5A68360A-82C4-BBA4-8166-86031C044645}"/>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3FBD403E-4BB7-F29A-B467-02E91C42D8E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F7D7D13B-68C6-A16F-95CF-B1211003E2B4}"/>
              </a:ext>
            </a:extLst>
          </p:cNvPr>
          <p:cNvSpPr txBox="1"/>
          <p:nvPr/>
        </p:nvSpPr>
        <p:spPr>
          <a:xfrm>
            <a:off x="575480" y="1359761"/>
            <a:ext cx="11018519" cy="3693319"/>
          </a:xfrm>
          <a:prstGeom prst="rect">
            <a:avLst/>
          </a:prstGeom>
          <a:noFill/>
        </p:spPr>
        <p:txBody>
          <a:bodyPr wrap="square">
            <a:spAutoFit/>
          </a:bodyPr>
          <a:lstStyle/>
          <a:p>
            <a:pPr marL="285750" indent="-285750">
              <a:buFont typeface="Arial" panose="020B0604020202020204" pitchFamily="34" charset="0"/>
              <a:buChar char="•"/>
            </a:pPr>
            <a:r>
              <a:rPr lang="en" altLang="zh-CN"/>
              <a:t>Resource utilization and efficiency refers to the process of ensuring cloud services are utilized and tuned to maximize business value and minimize wasteful spending.</a:t>
            </a:r>
          </a:p>
          <a:p>
            <a:pPr marL="285750" indent="-285750">
              <a:buFont typeface="Arial" panose="020B0604020202020204" pitchFamily="34" charset="0"/>
              <a:buChar char="•"/>
            </a:pPr>
            <a:r>
              <a:rPr lang="en" altLang="zh-CN"/>
              <a:t>Review and implement Azure Advisor cost recommendations</a:t>
            </a:r>
          </a:p>
          <a:p>
            <a:pPr marL="285750" indent="-285750">
              <a:buFont typeface="Arial" panose="020B0604020202020204" pitchFamily="34" charset="0"/>
              <a:buChar char="•"/>
            </a:pPr>
            <a:r>
              <a:rPr lang="en" altLang="zh-CN"/>
              <a:t>Review your usage and purchase commitment-based discounts when it makes sense.</a:t>
            </a:r>
          </a:p>
          <a:p>
            <a:pPr marL="285750" indent="-285750">
              <a:buFont typeface="Arial" panose="020B0604020202020204" pitchFamily="34" charset="0"/>
              <a:buChar char="•"/>
            </a:pPr>
            <a:r>
              <a:rPr lang="en" altLang="zh-CN"/>
              <a:t>Take advantage of Azure Hybrid Benefit for Windows, Linux, and SQL Server.</a:t>
            </a:r>
          </a:p>
          <a:p>
            <a:pPr marL="285750" indent="-285750">
              <a:buFont typeface="Arial" panose="020B0604020202020204" pitchFamily="34" charset="0"/>
              <a:buChar char="•"/>
            </a:pPr>
            <a:r>
              <a:rPr lang="en" altLang="zh-CN"/>
              <a:t>Review and implement Cloud Adoption Framework costing best practices.</a:t>
            </a:r>
          </a:p>
          <a:p>
            <a:pPr marL="285750" indent="-285750">
              <a:buFont typeface="Arial" panose="020B0604020202020204" pitchFamily="34" charset="0"/>
              <a:buChar char="•"/>
            </a:pPr>
            <a:r>
              <a:rPr lang="en" altLang="zh-CN"/>
              <a:t>Review and implement Azure Well-Architected Framework cost optimization guidance.</a:t>
            </a:r>
          </a:p>
          <a:p>
            <a:pPr marL="285750" indent="-285750">
              <a:buFont typeface="Arial" panose="020B0604020202020204" pitchFamily="34" charset="0"/>
              <a:buChar char="•"/>
            </a:pPr>
            <a:r>
              <a:rPr lang="en" altLang="zh-CN"/>
              <a:t>Familiarize yourself with the services you use, how you're charged, and what service-specific cost optimization options you have.</a:t>
            </a:r>
          </a:p>
          <a:p>
            <a:pPr marL="285750" indent="-285750">
              <a:buFont typeface="Arial" panose="020B0604020202020204" pitchFamily="34" charset="0"/>
              <a:buChar char="•"/>
            </a:pPr>
            <a:r>
              <a:rPr lang="en" altLang="zh-CN"/>
              <a:t>Use and customize the Cost optimization workbook. The Cost Optimization workbook is a central point for some of the most often used tools that can help achieve utilization and efficiency goals.</a:t>
            </a:r>
          </a:p>
          <a:p>
            <a:pPr marL="285750" indent="-285750">
              <a:buFont typeface="Arial" panose="020B0604020202020204" pitchFamily="34" charset="0"/>
              <a:buChar char="•"/>
            </a:pPr>
            <a:endParaRPr lang="en" altLang="zh-CN"/>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39053707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7CF70D-F175-D688-DE45-88D387FAC9DB}"/>
              </a:ext>
            </a:extLst>
          </p:cNvPr>
          <p:cNvSpPr>
            <a:spLocks noGrp="1"/>
          </p:cNvSpPr>
          <p:nvPr>
            <p:ph type="title"/>
          </p:nvPr>
        </p:nvSpPr>
        <p:spPr/>
        <p:txBody>
          <a:bodyPr/>
          <a:lstStyle/>
          <a:p>
            <a:r>
              <a:rPr kumimoji="1" lang="en" altLang="zh-CN"/>
              <a:t>Workload management and automation</a:t>
            </a:r>
            <a:endParaRPr kumimoji="1" lang="zh-CN" altLang="en-US"/>
          </a:p>
        </p:txBody>
      </p:sp>
      <p:sp>
        <p:nvSpPr>
          <p:cNvPr id="3" name="页脚占位符 2">
            <a:extLst>
              <a:ext uri="{FF2B5EF4-FFF2-40B4-BE49-F238E27FC236}">
                <a16:creationId xmlns:a16="http://schemas.microsoft.com/office/drawing/2014/main" id="{26D461B8-4FAA-3842-0322-78C3D8AA6FE5}"/>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368FC467-C36E-FBDB-740B-ED4F15023EE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4D976851-357D-688E-C442-3B8497AC9577}"/>
              </a:ext>
            </a:extLst>
          </p:cNvPr>
          <p:cNvSpPr txBox="1"/>
          <p:nvPr/>
        </p:nvSpPr>
        <p:spPr>
          <a:xfrm>
            <a:off x="575481" y="1443841"/>
            <a:ext cx="11018520" cy="4524315"/>
          </a:xfrm>
          <a:prstGeom prst="rect">
            <a:avLst/>
          </a:prstGeom>
          <a:noFill/>
        </p:spPr>
        <p:txBody>
          <a:bodyPr wrap="square">
            <a:spAutoFit/>
          </a:bodyPr>
          <a:lstStyle/>
          <a:p>
            <a:pPr marL="285750" indent="-285750">
              <a:buFont typeface="Arial" panose="020B0604020202020204" pitchFamily="34" charset="0"/>
              <a:buChar char="•"/>
            </a:pPr>
            <a:r>
              <a:rPr lang="en" altLang="zh-CN"/>
              <a:t>Workload management and automation refers to running resources only when necessary and at the level or capacity needed for the active workload.</a:t>
            </a:r>
          </a:p>
          <a:p>
            <a:pPr marL="285750" indent="-285750">
              <a:buFont typeface="Arial" panose="020B0604020202020204" pitchFamily="34" charset="0"/>
              <a:buChar char="•"/>
            </a:pPr>
            <a:r>
              <a:rPr lang="en" altLang="zh-CN"/>
              <a:t>Tag resources based on their up-time requirements. Review resource usage patterns and determine if they can be scaled down or even shutdown (to stop billing) during off-peak hours. Consider cheaper alternatives to reduce costs.</a:t>
            </a:r>
          </a:p>
          <a:p>
            <a:pPr marL="285750" indent="-285750">
              <a:buFont typeface="Arial" panose="020B0604020202020204" pitchFamily="34" charset="0"/>
              <a:buChar char="•"/>
            </a:pPr>
            <a:r>
              <a:rPr lang="en" altLang="zh-CN"/>
              <a:t>An effective workload management and automation plan can significantly reduce costs by adjusting configuration to match supply to demand dynamically, ensuring the most effective utilization.</a:t>
            </a:r>
          </a:p>
          <a:p>
            <a:pPr marL="285750" indent="-285750">
              <a:buFont typeface="Arial" panose="020B0604020202020204" pitchFamily="34" charset="0"/>
              <a:buChar char="•"/>
            </a:pPr>
            <a:r>
              <a:rPr lang="en" altLang="zh-CN"/>
              <a:t>Can the service be stopped (and if so, stop billing)</a:t>
            </a:r>
            <a:r>
              <a:rPr lang="en-US" altLang="zh-CN"/>
              <a:t>?</a:t>
            </a:r>
            <a:endParaRPr lang="en" altLang="zh-CN"/>
          </a:p>
          <a:p>
            <a:pPr marL="285750" indent="-285750">
              <a:buFont typeface="Arial" panose="020B0604020202020204" pitchFamily="34" charset="0"/>
              <a:buChar char="•"/>
            </a:pPr>
            <a:r>
              <a:rPr lang="en" altLang="zh-CN"/>
              <a:t>Does the service support serverless compute?</a:t>
            </a:r>
          </a:p>
          <a:p>
            <a:pPr marL="285750" indent="-285750">
              <a:buFont typeface="Arial" panose="020B0604020202020204" pitchFamily="34" charset="0"/>
              <a:buChar char="•"/>
            </a:pPr>
            <a:r>
              <a:rPr lang="en" altLang="zh-CN"/>
              <a:t>Does the service support </a:t>
            </a:r>
            <a:r>
              <a:rPr lang="en" altLang="zh-CN" err="1"/>
              <a:t>autostop</a:t>
            </a:r>
            <a:r>
              <a:rPr lang="en" altLang="zh-CN"/>
              <a:t> or </a:t>
            </a:r>
            <a:r>
              <a:rPr lang="en" altLang="zh-CN" err="1"/>
              <a:t>autoshutdown</a:t>
            </a:r>
            <a:r>
              <a:rPr lang="en" altLang="zh-CN"/>
              <a:t> functionality?</a:t>
            </a:r>
          </a:p>
          <a:p>
            <a:pPr marL="285750" indent="-285750">
              <a:buFont typeface="Arial" panose="020B0604020202020204" pitchFamily="34" charset="0"/>
              <a:buChar char="•"/>
            </a:pPr>
            <a:r>
              <a:rPr lang="en" altLang="zh-CN"/>
              <a:t>Does the service support autoscaling?</a:t>
            </a:r>
          </a:p>
          <a:p>
            <a:pPr marL="285750" indent="-285750">
              <a:buFont typeface="Arial" panose="020B0604020202020204" pitchFamily="34" charset="0"/>
              <a:buChar char="•"/>
            </a:pPr>
            <a:r>
              <a:rPr lang="en" altLang="zh-CN"/>
              <a:t>Consider automatically stopping and manually starting nonproduction resources during work hours to avoid unnecessary costs.</a:t>
            </a:r>
          </a:p>
          <a:p>
            <a:pPr marL="285750" indent="-285750">
              <a:buFont typeface="Arial" panose="020B0604020202020204" pitchFamily="34" charset="0"/>
              <a:buChar char="•"/>
            </a:pPr>
            <a:r>
              <a:rPr lang="en" altLang="zh-CN"/>
              <a:t>Consider architectural models such as containers and serverless to only use resources when they're needed, and to drive maximum efficiency in key services.</a:t>
            </a:r>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23686523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32A3D-E40A-6C71-DE63-1D1DE8166AF3}"/>
              </a:ext>
            </a:extLst>
          </p:cNvPr>
          <p:cNvSpPr>
            <a:spLocks noGrp="1"/>
          </p:cNvSpPr>
          <p:nvPr>
            <p:ph type="title"/>
          </p:nvPr>
        </p:nvSpPr>
        <p:spPr/>
        <p:txBody>
          <a:bodyPr/>
          <a:lstStyle/>
          <a:p>
            <a:r>
              <a:rPr kumimoji="1" lang="en" altLang="zh-CN"/>
              <a:t>Onboarding workloads</a:t>
            </a:r>
            <a:endParaRPr kumimoji="1" lang="zh-CN" altLang="en-US"/>
          </a:p>
        </p:txBody>
      </p:sp>
      <p:sp>
        <p:nvSpPr>
          <p:cNvPr id="3" name="页脚占位符 2">
            <a:extLst>
              <a:ext uri="{FF2B5EF4-FFF2-40B4-BE49-F238E27FC236}">
                <a16:creationId xmlns:a16="http://schemas.microsoft.com/office/drawing/2014/main" id="{0D71C736-B278-3159-6210-A42969D41CE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F569BE93-2BE2-88DB-6536-44CFA149750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2B744122-4A2D-2D03-80B3-899F39E2EEDF}"/>
              </a:ext>
            </a:extLst>
          </p:cNvPr>
          <p:cNvSpPr txBox="1"/>
          <p:nvPr/>
        </p:nvSpPr>
        <p:spPr>
          <a:xfrm>
            <a:off x="575481" y="1153434"/>
            <a:ext cx="11018520" cy="5355312"/>
          </a:xfrm>
          <a:prstGeom prst="rect">
            <a:avLst/>
          </a:prstGeom>
          <a:noFill/>
        </p:spPr>
        <p:txBody>
          <a:bodyPr wrap="square">
            <a:spAutoFit/>
          </a:bodyPr>
          <a:lstStyle/>
          <a:p>
            <a:pPr marL="285750" indent="-285750">
              <a:buFont typeface="Arial" panose="020B0604020202020204" pitchFamily="34" charset="0"/>
              <a:buChar char="•"/>
            </a:pPr>
            <a:r>
              <a:rPr lang="en" altLang="zh-CN"/>
              <a:t>Onboarding workloads refers to the process of bringing new and existing applications into the cloud based on their financial and technical feasibility.</a:t>
            </a:r>
          </a:p>
          <a:p>
            <a:pPr marL="285750" indent="-285750">
              <a:buFont typeface="Arial" panose="020B0604020202020204" pitchFamily="34" charset="0"/>
              <a:buChar char="•"/>
            </a:pPr>
            <a:r>
              <a:rPr lang="en" altLang="zh-CN"/>
              <a:t>Should FinOps be added to an existing onboarding process?</a:t>
            </a:r>
          </a:p>
          <a:p>
            <a:pPr marL="285750" indent="-285750">
              <a:buFont typeface="Arial" panose="020B0604020202020204" pitchFamily="34" charset="0"/>
              <a:buChar char="•"/>
            </a:pPr>
            <a:r>
              <a:rPr lang="en" altLang="zh-CN"/>
              <a:t>Are there working processes you can use or copy?</a:t>
            </a:r>
          </a:p>
          <a:p>
            <a:pPr marL="285750" indent="-285750">
              <a:buFont typeface="Arial" panose="020B0604020202020204" pitchFamily="34" charset="0"/>
              <a:buChar char="•"/>
            </a:pPr>
            <a:r>
              <a:rPr lang="en" altLang="zh-CN"/>
              <a:t>Are there any stakeholders who can help you get your process stood up?</a:t>
            </a:r>
          </a:p>
          <a:p>
            <a:pPr marL="285750" indent="-285750">
              <a:buFont typeface="Arial" panose="020B0604020202020204" pitchFamily="34" charset="0"/>
              <a:buChar char="•"/>
            </a:pPr>
            <a:r>
              <a:rPr lang="en" altLang="zh-CN"/>
              <a:t>Who has access to provision new workloads in the cloud? How are you notified that they're created?</a:t>
            </a:r>
          </a:p>
          <a:p>
            <a:pPr marL="285750" indent="-285750">
              <a:buFont typeface="Arial" panose="020B0604020202020204" pitchFamily="34" charset="0"/>
              <a:buChar char="•"/>
            </a:pPr>
            <a:r>
              <a:rPr lang="en" altLang="zh-CN"/>
              <a:t>What governance measures exist to structure and tag new cloud resources? For example, Azure Policy enforcing tagging requirements.</a:t>
            </a:r>
          </a:p>
          <a:p>
            <a:pPr marL="285750" indent="-285750">
              <a:buFont typeface="Arial" panose="020B0604020202020204" pitchFamily="34" charset="0"/>
              <a:buChar char="•"/>
            </a:pPr>
            <a:r>
              <a:rPr lang="en" altLang="zh-CN"/>
              <a:t>Introduce new stakeholders to the FinOps Framework by having them review What is FinOps.</a:t>
            </a:r>
          </a:p>
          <a:p>
            <a:pPr marL="285750" indent="-285750">
              <a:buFont typeface="Arial" panose="020B0604020202020204" pitchFamily="34" charset="0"/>
              <a:buChar char="•"/>
            </a:pPr>
            <a:r>
              <a:rPr lang="en" altLang="zh-CN"/>
              <a:t>Help them learn your culture and processes.</a:t>
            </a:r>
          </a:p>
          <a:p>
            <a:pPr marL="285750" indent="-285750">
              <a:buFont typeface="Arial" panose="020B0604020202020204" pitchFamily="34" charset="0"/>
              <a:buChar char="•"/>
            </a:pPr>
            <a:r>
              <a:rPr lang="en" altLang="zh-CN"/>
              <a:t>Determine if you have the budget.</a:t>
            </a:r>
          </a:p>
          <a:p>
            <a:pPr marL="742950" lvl="1" indent="-285750">
              <a:buFont typeface="Arial" panose="020B0604020202020204" pitchFamily="34" charset="0"/>
              <a:buChar char="•"/>
            </a:pPr>
            <a:r>
              <a:rPr lang="en" altLang="zh-CN"/>
              <a:t>Ensure the team runs through the Forecasting capability to estimate costs.</a:t>
            </a:r>
          </a:p>
          <a:p>
            <a:pPr marL="742950" lvl="1" indent="-285750">
              <a:buFont typeface="Arial" panose="020B0604020202020204" pitchFamily="34" charset="0"/>
              <a:buChar char="•"/>
            </a:pPr>
            <a:r>
              <a:rPr lang="en" altLang="zh-CN"/>
              <a:t>Evaluate whether the budget has capacity for the estimated cost.</a:t>
            </a:r>
          </a:p>
          <a:p>
            <a:pPr marL="742950" lvl="1" indent="-285750">
              <a:buFont typeface="Arial" panose="020B0604020202020204" pitchFamily="34" charset="0"/>
              <a:buChar char="•"/>
            </a:pPr>
            <a:r>
              <a:rPr lang="en" altLang="zh-CN"/>
              <a:t>Request department heads reprioritize existing projects to find capacity either by using capacity from under-utilized projects or by deprioritizing existing projects.</a:t>
            </a:r>
          </a:p>
          <a:p>
            <a:pPr marL="742950" lvl="1" indent="-285750">
              <a:buFont typeface="Arial" panose="020B0604020202020204" pitchFamily="34" charset="0"/>
              <a:buChar char="•"/>
            </a:pPr>
            <a:r>
              <a:rPr lang="en" altLang="zh-CN"/>
              <a:t>Escalate through leadership as needed until budget capacity is established.</a:t>
            </a:r>
          </a:p>
          <a:p>
            <a:pPr marL="742950" lvl="1" indent="-285750">
              <a:buFont typeface="Arial" panose="020B0604020202020204" pitchFamily="34" charset="0"/>
              <a:buChar char="•"/>
            </a:pPr>
            <a:r>
              <a:rPr lang="en" altLang="zh-CN"/>
              <a:t>Consider updating forecasts within the scope of the budget changes to ensure feasibility.</a:t>
            </a:r>
          </a:p>
          <a:p>
            <a:pPr marL="285750" indent="-285750">
              <a:buFont typeface="Arial" panose="020B0604020202020204" pitchFamily="34" charset="0"/>
              <a:buChar char="•"/>
            </a:pPr>
            <a:endParaRPr lang="en" altLang="zh-CN"/>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3326295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72"/>
          <p:cNvSpPr/>
          <p:nvPr/>
        </p:nvSpPr>
        <p:spPr>
          <a:xfrm>
            <a:off x="5481333" y="736200"/>
            <a:ext cx="5164000" cy="610400"/>
          </a:xfrm>
          <a:prstGeom prst="rect">
            <a:avLst/>
          </a:prstGeom>
          <a:solidFill>
            <a:srgbClr val="E8FBF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Google Shape;399;p72"/>
          <p:cNvSpPr txBox="1">
            <a:spLocks noGrp="1"/>
          </p:cNvSpPr>
          <p:nvPr>
            <p:ph type="title"/>
          </p:nvPr>
        </p:nvSpPr>
        <p:spPr>
          <a:xfrm>
            <a:off x="365933" y="597666"/>
            <a:ext cx="11360800" cy="1198717"/>
          </a:xfrm>
          <a:prstGeom prst="rect">
            <a:avLst/>
          </a:prstGeom>
          <a:noFill/>
          <a:ln>
            <a:noFill/>
          </a:ln>
        </p:spPr>
        <p:txBody>
          <a:bodyPr spcFirstLastPara="1" vert="horz" wrap="square" lIns="121900" tIns="121900" rIns="121900" bIns="121900" rtlCol="0" anchor="t" anchorCtr="0">
            <a:normAutofit fontScale="90000"/>
          </a:bodyPr>
          <a:lstStyle/>
          <a:p>
            <a:pPr algn="ctr">
              <a:lnSpc>
                <a:spcPct val="100000"/>
              </a:lnSpc>
              <a:buSzPct val="103703"/>
            </a:pPr>
            <a:r>
              <a:rPr lang="en" sz="3600">
                <a:solidFill>
                  <a:srgbClr val="1EA482"/>
                </a:solidFill>
              </a:rPr>
              <a:t>FinOps</a:t>
            </a:r>
            <a:r>
              <a:rPr lang="en" sz="3600">
                <a:solidFill>
                  <a:srgbClr val="FFFFFF"/>
                </a:solidFill>
              </a:rPr>
              <a:t> </a:t>
            </a:r>
            <a:r>
              <a:rPr lang="en" sz="3600"/>
              <a:t>is an evolving cloud financial management</a:t>
            </a:r>
            <a:br>
              <a:rPr lang="en" sz="3600"/>
            </a:br>
            <a:r>
              <a:rPr lang="en" sz="3600"/>
              <a:t>discipline and cultural practice that:</a:t>
            </a:r>
            <a:endParaRPr sz="3600"/>
          </a:p>
        </p:txBody>
      </p:sp>
      <p:sp>
        <p:nvSpPr>
          <p:cNvPr id="400" name="Google Shape;400;p72"/>
          <p:cNvSpPr/>
          <p:nvPr/>
        </p:nvSpPr>
        <p:spPr>
          <a:xfrm>
            <a:off x="2098868" y="4217967"/>
            <a:ext cx="8346000" cy="538800"/>
          </a:xfrm>
          <a:prstGeom prst="rect">
            <a:avLst/>
          </a:prstGeom>
          <a:noFill/>
          <a:ln>
            <a:noFill/>
          </a:ln>
        </p:spPr>
        <p:txBody>
          <a:bodyPr spcFirstLastPara="1" wrap="square" lIns="121900" tIns="60933" rIns="121900" bIns="60933"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kumimoji="0" lang="en" sz="2667" b="1" i="0" u="none" strike="noStrike" kern="1200" cap="none" spc="0" normalizeH="0" baseline="0" noProof="0">
                <a:ln>
                  <a:noFill/>
                </a:ln>
                <a:solidFill>
                  <a:prstClr val="black"/>
                </a:solidFill>
                <a:effectLst/>
                <a:uLnTx/>
                <a:uFillTx/>
                <a:latin typeface="Quattrocento Sans"/>
                <a:ea typeface="Quattrocento Sans"/>
                <a:cs typeface="Quattrocento Sans"/>
                <a:sym typeface="Quattrocento Sans"/>
              </a:rPr>
              <a:t>to collaborate on data-driven spending decisions</a:t>
            </a:r>
            <a:endParaRPr kumimoji="0" sz="2667" b="1" i="0" u="none" strike="noStrike" kern="1200" cap="none" spc="0" normalizeH="0" baseline="0" noProof="0">
              <a:ln>
                <a:noFill/>
              </a:ln>
              <a:solidFill>
                <a:prstClr val="black"/>
              </a:solidFill>
              <a:effectLst/>
              <a:uLnTx/>
              <a:uFillTx/>
              <a:latin typeface="Quattrocento Sans"/>
              <a:ea typeface="Quattrocento Sans"/>
              <a:cs typeface="Quattrocento Sans"/>
              <a:sym typeface="Quattrocento Sans"/>
            </a:endParaRPr>
          </a:p>
        </p:txBody>
      </p:sp>
      <p:sp>
        <p:nvSpPr>
          <p:cNvPr id="401" name="Google Shape;401;p72"/>
          <p:cNvSpPr/>
          <p:nvPr/>
        </p:nvSpPr>
        <p:spPr>
          <a:xfrm>
            <a:off x="2098875" y="1859852"/>
            <a:ext cx="9143600" cy="538800"/>
          </a:xfrm>
          <a:prstGeom prst="rect">
            <a:avLst/>
          </a:prstGeom>
          <a:noFill/>
          <a:ln>
            <a:noFill/>
          </a:ln>
        </p:spPr>
        <p:txBody>
          <a:bodyPr spcFirstLastPara="1" wrap="square" lIns="121900" tIns="60933" rIns="121900" bIns="60933"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667" b="1" i="0" u="none" strike="noStrike" kern="1200" cap="none" spc="0" normalizeH="0" baseline="0" noProof="0">
                <a:ln>
                  <a:noFill/>
                </a:ln>
                <a:solidFill>
                  <a:prstClr val="black"/>
                </a:solidFill>
                <a:effectLst/>
                <a:uLnTx/>
                <a:uFillTx/>
                <a:latin typeface="Quattrocento Sans"/>
                <a:ea typeface="Quattrocento Sans"/>
                <a:cs typeface="Quattrocento Sans"/>
                <a:sym typeface="Quattrocento Sans"/>
              </a:rPr>
              <a:t>enables organizations to get maximum business value </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Google Shape;402;p72"/>
          <p:cNvSpPr/>
          <p:nvPr/>
        </p:nvSpPr>
        <p:spPr>
          <a:xfrm>
            <a:off x="2098873" y="2988127"/>
            <a:ext cx="9860800" cy="538800"/>
          </a:xfrm>
          <a:prstGeom prst="rect">
            <a:avLst/>
          </a:prstGeom>
          <a:noFill/>
          <a:ln>
            <a:noFill/>
          </a:ln>
        </p:spPr>
        <p:txBody>
          <a:bodyPr spcFirstLastPara="1" wrap="square" lIns="121900" tIns="60933" rIns="121900" bIns="60933"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667" b="1" i="0" u="none" strike="noStrike" kern="1200" cap="none" spc="0" normalizeH="0" baseline="0" noProof="0">
                <a:ln>
                  <a:noFill/>
                </a:ln>
                <a:solidFill>
                  <a:prstClr val="black"/>
                </a:solidFill>
                <a:effectLst/>
                <a:uLnTx/>
                <a:uFillTx/>
                <a:latin typeface="Quattrocento Sans"/>
                <a:ea typeface="Quattrocento Sans"/>
                <a:cs typeface="Quattrocento Sans"/>
                <a:sym typeface="Quattrocento Sans"/>
              </a:rPr>
              <a:t>by helping technology, finance and business teams  </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Google Shape;403;p72"/>
          <p:cNvSpPr/>
          <p:nvPr/>
        </p:nvSpPr>
        <p:spPr>
          <a:xfrm>
            <a:off x="1068670" y="2932783"/>
            <a:ext cx="779463" cy="744540"/>
          </a:xfrm>
          <a:custGeom>
            <a:avLst/>
            <a:gdLst/>
            <a:ahLst/>
            <a:cxnLst/>
            <a:rect l="l" t="t" r="r" b="b"/>
            <a:pathLst>
              <a:path w="1741" h="1664" extrusionOk="0">
                <a:moveTo>
                  <a:pt x="1416" y="919"/>
                </a:moveTo>
                <a:cubicBezTo>
                  <a:pt x="1416" y="919"/>
                  <a:pt x="1416" y="919"/>
                  <a:pt x="1416" y="919"/>
                </a:cubicBezTo>
                <a:cubicBezTo>
                  <a:pt x="1329" y="919"/>
                  <a:pt x="1247" y="953"/>
                  <a:pt x="1186" y="1014"/>
                </a:cubicBezTo>
                <a:cubicBezTo>
                  <a:pt x="1153" y="1047"/>
                  <a:pt x="1128" y="1087"/>
                  <a:pt x="1112" y="1129"/>
                </a:cubicBezTo>
                <a:cubicBezTo>
                  <a:pt x="953" y="1037"/>
                  <a:pt x="953" y="1037"/>
                  <a:pt x="953" y="1037"/>
                </a:cubicBezTo>
                <a:cubicBezTo>
                  <a:pt x="920" y="1018"/>
                  <a:pt x="920" y="1018"/>
                  <a:pt x="920" y="1018"/>
                </a:cubicBezTo>
                <a:cubicBezTo>
                  <a:pt x="959" y="947"/>
                  <a:pt x="979" y="867"/>
                  <a:pt x="979" y="784"/>
                </a:cubicBezTo>
                <a:cubicBezTo>
                  <a:pt x="979" y="701"/>
                  <a:pt x="959" y="621"/>
                  <a:pt x="920" y="550"/>
                </a:cubicBezTo>
                <a:cubicBezTo>
                  <a:pt x="953" y="531"/>
                  <a:pt x="953" y="531"/>
                  <a:pt x="953" y="531"/>
                </a:cubicBezTo>
                <a:cubicBezTo>
                  <a:pt x="1112" y="439"/>
                  <a:pt x="1112" y="439"/>
                  <a:pt x="1112" y="439"/>
                </a:cubicBezTo>
                <a:cubicBezTo>
                  <a:pt x="1126" y="477"/>
                  <a:pt x="1148" y="513"/>
                  <a:pt x="1176" y="544"/>
                </a:cubicBezTo>
                <a:cubicBezTo>
                  <a:pt x="1176" y="745"/>
                  <a:pt x="1176" y="745"/>
                  <a:pt x="1176" y="745"/>
                </a:cubicBezTo>
                <a:cubicBezTo>
                  <a:pt x="1644" y="745"/>
                  <a:pt x="1644" y="745"/>
                  <a:pt x="1644" y="745"/>
                </a:cubicBezTo>
                <a:cubicBezTo>
                  <a:pt x="1644" y="555"/>
                  <a:pt x="1644" y="555"/>
                  <a:pt x="1644" y="555"/>
                </a:cubicBezTo>
                <a:cubicBezTo>
                  <a:pt x="1645" y="555"/>
                  <a:pt x="1646" y="554"/>
                  <a:pt x="1646" y="554"/>
                </a:cubicBezTo>
                <a:cubicBezTo>
                  <a:pt x="1707" y="492"/>
                  <a:pt x="1741" y="411"/>
                  <a:pt x="1741" y="325"/>
                </a:cubicBezTo>
                <a:cubicBezTo>
                  <a:pt x="1741" y="238"/>
                  <a:pt x="1707" y="156"/>
                  <a:pt x="1646" y="95"/>
                </a:cubicBezTo>
                <a:cubicBezTo>
                  <a:pt x="1584" y="34"/>
                  <a:pt x="1503" y="0"/>
                  <a:pt x="1416" y="0"/>
                </a:cubicBezTo>
                <a:cubicBezTo>
                  <a:pt x="1416" y="0"/>
                  <a:pt x="1416" y="0"/>
                  <a:pt x="1416" y="0"/>
                </a:cubicBezTo>
                <a:cubicBezTo>
                  <a:pt x="1329" y="0"/>
                  <a:pt x="1247" y="34"/>
                  <a:pt x="1186" y="95"/>
                </a:cubicBezTo>
                <a:cubicBezTo>
                  <a:pt x="1125" y="157"/>
                  <a:pt x="1091" y="238"/>
                  <a:pt x="1091" y="325"/>
                </a:cubicBezTo>
                <a:cubicBezTo>
                  <a:pt x="1091" y="346"/>
                  <a:pt x="1093" y="366"/>
                  <a:pt x="1097" y="386"/>
                </a:cubicBezTo>
                <a:cubicBezTo>
                  <a:pt x="926" y="485"/>
                  <a:pt x="926" y="485"/>
                  <a:pt x="926" y="485"/>
                </a:cubicBezTo>
                <a:cubicBezTo>
                  <a:pt x="892" y="505"/>
                  <a:pt x="892" y="505"/>
                  <a:pt x="892" y="505"/>
                </a:cubicBezTo>
                <a:cubicBezTo>
                  <a:pt x="875" y="481"/>
                  <a:pt x="856" y="459"/>
                  <a:pt x="836" y="438"/>
                </a:cubicBezTo>
                <a:cubicBezTo>
                  <a:pt x="743" y="346"/>
                  <a:pt x="620" y="295"/>
                  <a:pt x="489" y="295"/>
                </a:cubicBezTo>
                <a:cubicBezTo>
                  <a:pt x="359" y="295"/>
                  <a:pt x="236" y="346"/>
                  <a:pt x="143" y="439"/>
                </a:cubicBezTo>
                <a:cubicBezTo>
                  <a:pt x="51" y="531"/>
                  <a:pt x="0" y="654"/>
                  <a:pt x="0" y="784"/>
                </a:cubicBezTo>
                <a:cubicBezTo>
                  <a:pt x="0" y="909"/>
                  <a:pt x="47" y="1027"/>
                  <a:pt x="132" y="1118"/>
                </a:cubicBezTo>
                <a:cubicBezTo>
                  <a:pt x="132" y="1359"/>
                  <a:pt x="132" y="1359"/>
                  <a:pt x="132" y="1359"/>
                </a:cubicBezTo>
                <a:cubicBezTo>
                  <a:pt x="830" y="1359"/>
                  <a:pt x="830" y="1359"/>
                  <a:pt x="830" y="1359"/>
                </a:cubicBezTo>
                <a:cubicBezTo>
                  <a:pt x="830" y="1136"/>
                  <a:pt x="830" y="1136"/>
                  <a:pt x="830" y="1136"/>
                </a:cubicBezTo>
                <a:cubicBezTo>
                  <a:pt x="832" y="1134"/>
                  <a:pt x="834" y="1131"/>
                  <a:pt x="836" y="1129"/>
                </a:cubicBezTo>
                <a:cubicBezTo>
                  <a:pt x="836" y="1129"/>
                  <a:pt x="836" y="1129"/>
                  <a:pt x="836" y="1129"/>
                </a:cubicBezTo>
                <a:cubicBezTo>
                  <a:pt x="857" y="1109"/>
                  <a:pt x="875" y="1086"/>
                  <a:pt x="892" y="1063"/>
                </a:cubicBezTo>
                <a:cubicBezTo>
                  <a:pt x="926" y="1083"/>
                  <a:pt x="926" y="1083"/>
                  <a:pt x="926" y="1083"/>
                </a:cubicBezTo>
                <a:cubicBezTo>
                  <a:pt x="1097" y="1182"/>
                  <a:pt x="1097" y="1182"/>
                  <a:pt x="1097" y="1182"/>
                </a:cubicBezTo>
                <a:cubicBezTo>
                  <a:pt x="1093" y="1202"/>
                  <a:pt x="1091" y="1223"/>
                  <a:pt x="1091" y="1244"/>
                </a:cubicBezTo>
                <a:cubicBezTo>
                  <a:pt x="1091" y="1325"/>
                  <a:pt x="1121" y="1402"/>
                  <a:pt x="1176" y="1462"/>
                </a:cubicBezTo>
                <a:cubicBezTo>
                  <a:pt x="1176" y="1664"/>
                  <a:pt x="1176" y="1664"/>
                  <a:pt x="1176" y="1664"/>
                </a:cubicBezTo>
                <a:cubicBezTo>
                  <a:pt x="1644" y="1664"/>
                  <a:pt x="1644" y="1664"/>
                  <a:pt x="1644" y="1664"/>
                </a:cubicBezTo>
                <a:cubicBezTo>
                  <a:pt x="1644" y="1474"/>
                  <a:pt x="1644" y="1474"/>
                  <a:pt x="1644" y="1474"/>
                </a:cubicBezTo>
                <a:cubicBezTo>
                  <a:pt x="1645" y="1474"/>
                  <a:pt x="1646" y="1473"/>
                  <a:pt x="1646" y="1472"/>
                </a:cubicBezTo>
                <a:cubicBezTo>
                  <a:pt x="1707" y="1411"/>
                  <a:pt x="1741" y="1330"/>
                  <a:pt x="1741" y="1243"/>
                </a:cubicBezTo>
                <a:cubicBezTo>
                  <a:pt x="1741" y="1157"/>
                  <a:pt x="1707" y="1075"/>
                  <a:pt x="1646" y="1014"/>
                </a:cubicBezTo>
                <a:cubicBezTo>
                  <a:pt x="1584" y="952"/>
                  <a:pt x="1503" y="919"/>
                  <a:pt x="1416" y="919"/>
                </a:cubicBezTo>
                <a:close/>
                <a:moveTo>
                  <a:pt x="1416" y="53"/>
                </a:moveTo>
                <a:cubicBezTo>
                  <a:pt x="1488" y="53"/>
                  <a:pt x="1557" y="81"/>
                  <a:pt x="1608" y="132"/>
                </a:cubicBezTo>
                <a:cubicBezTo>
                  <a:pt x="1659" y="184"/>
                  <a:pt x="1688" y="252"/>
                  <a:pt x="1688" y="325"/>
                </a:cubicBezTo>
                <a:cubicBezTo>
                  <a:pt x="1688" y="378"/>
                  <a:pt x="1672" y="430"/>
                  <a:pt x="1643" y="474"/>
                </a:cubicBezTo>
                <a:cubicBezTo>
                  <a:pt x="1637" y="437"/>
                  <a:pt x="1608" y="401"/>
                  <a:pt x="1573" y="390"/>
                </a:cubicBezTo>
                <a:cubicBezTo>
                  <a:pt x="1551" y="383"/>
                  <a:pt x="1528" y="378"/>
                  <a:pt x="1506" y="374"/>
                </a:cubicBezTo>
                <a:cubicBezTo>
                  <a:pt x="1528" y="351"/>
                  <a:pt x="1542" y="319"/>
                  <a:pt x="1542" y="284"/>
                </a:cubicBezTo>
                <a:cubicBezTo>
                  <a:pt x="1542" y="211"/>
                  <a:pt x="1483" y="152"/>
                  <a:pt x="1410" y="152"/>
                </a:cubicBezTo>
                <a:cubicBezTo>
                  <a:pt x="1337" y="152"/>
                  <a:pt x="1278" y="211"/>
                  <a:pt x="1278" y="284"/>
                </a:cubicBezTo>
                <a:cubicBezTo>
                  <a:pt x="1278" y="319"/>
                  <a:pt x="1292" y="351"/>
                  <a:pt x="1315" y="374"/>
                </a:cubicBezTo>
                <a:cubicBezTo>
                  <a:pt x="1292" y="378"/>
                  <a:pt x="1270" y="383"/>
                  <a:pt x="1248" y="390"/>
                </a:cubicBezTo>
                <a:cubicBezTo>
                  <a:pt x="1247" y="390"/>
                  <a:pt x="1247" y="390"/>
                  <a:pt x="1247" y="390"/>
                </a:cubicBezTo>
                <a:cubicBezTo>
                  <a:pt x="1217" y="399"/>
                  <a:pt x="1190" y="428"/>
                  <a:pt x="1181" y="461"/>
                </a:cubicBezTo>
                <a:cubicBezTo>
                  <a:pt x="1157" y="420"/>
                  <a:pt x="1144" y="373"/>
                  <a:pt x="1144" y="325"/>
                </a:cubicBezTo>
                <a:cubicBezTo>
                  <a:pt x="1144" y="252"/>
                  <a:pt x="1172" y="184"/>
                  <a:pt x="1223" y="133"/>
                </a:cubicBezTo>
                <a:cubicBezTo>
                  <a:pt x="1275" y="81"/>
                  <a:pt x="1343" y="53"/>
                  <a:pt x="1416" y="53"/>
                </a:cubicBezTo>
                <a:cubicBezTo>
                  <a:pt x="1416" y="53"/>
                  <a:pt x="1416" y="53"/>
                  <a:pt x="1416" y="53"/>
                </a:cubicBezTo>
                <a:close/>
                <a:moveTo>
                  <a:pt x="1410" y="363"/>
                </a:moveTo>
                <a:cubicBezTo>
                  <a:pt x="1367" y="363"/>
                  <a:pt x="1331" y="327"/>
                  <a:pt x="1331" y="284"/>
                </a:cubicBezTo>
                <a:cubicBezTo>
                  <a:pt x="1331" y="240"/>
                  <a:pt x="1367" y="205"/>
                  <a:pt x="1410" y="205"/>
                </a:cubicBezTo>
                <a:cubicBezTo>
                  <a:pt x="1454" y="205"/>
                  <a:pt x="1489" y="240"/>
                  <a:pt x="1489" y="284"/>
                </a:cubicBezTo>
                <a:cubicBezTo>
                  <a:pt x="1489" y="327"/>
                  <a:pt x="1454" y="363"/>
                  <a:pt x="1410" y="363"/>
                </a:cubicBezTo>
                <a:close/>
                <a:moveTo>
                  <a:pt x="1558" y="441"/>
                </a:moveTo>
                <a:cubicBezTo>
                  <a:pt x="1575" y="446"/>
                  <a:pt x="1591" y="469"/>
                  <a:pt x="1591" y="488"/>
                </a:cubicBezTo>
                <a:cubicBezTo>
                  <a:pt x="1591" y="532"/>
                  <a:pt x="1591" y="532"/>
                  <a:pt x="1591" y="532"/>
                </a:cubicBezTo>
                <a:cubicBezTo>
                  <a:pt x="1573" y="548"/>
                  <a:pt x="1553" y="561"/>
                  <a:pt x="1531" y="571"/>
                </a:cubicBezTo>
                <a:cubicBezTo>
                  <a:pt x="1531" y="506"/>
                  <a:pt x="1531" y="506"/>
                  <a:pt x="1531" y="506"/>
                </a:cubicBezTo>
                <a:cubicBezTo>
                  <a:pt x="1514" y="506"/>
                  <a:pt x="1514" y="506"/>
                  <a:pt x="1514" y="506"/>
                </a:cubicBezTo>
                <a:cubicBezTo>
                  <a:pt x="1514" y="578"/>
                  <a:pt x="1514" y="578"/>
                  <a:pt x="1514" y="578"/>
                </a:cubicBezTo>
                <a:cubicBezTo>
                  <a:pt x="1483" y="590"/>
                  <a:pt x="1450" y="596"/>
                  <a:pt x="1416" y="597"/>
                </a:cubicBezTo>
                <a:cubicBezTo>
                  <a:pt x="1416" y="597"/>
                  <a:pt x="1416" y="597"/>
                  <a:pt x="1416" y="597"/>
                </a:cubicBezTo>
                <a:cubicBezTo>
                  <a:pt x="1378" y="597"/>
                  <a:pt x="1341" y="589"/>
                  <a:pt x="1307" y="574"/>
                </a:cubicBezTo>
                <a:cubicBezTo>
                  <a:pt x="1307" y="506"/>
                  <a:pt x="1307" y="506"/>
                  <a:pt x="1307" y="506"/>
                </a:cubicBezTo>
                <a:cubicBezTo>
                  <a:pt x="1289" y="506"/>
                  <a:pt x="1289" y="506"/>
                  <a:pt x="1289" y="506"/>
                </a:cubicBezTo>
                <a:cubicBezTo>
                  <a:pt x="1289" y="565"/>
                  <a:pt x="1289" y="565"/>
                  <a:pt x="1289" y="565"/>
                </a:cubicBezTo>
                <a:cubicBezTo>
                  <a:pt x="1268" y="554"/>
                  <a:pt x="1247" y="539"/>
                  <a:pt x="1229" y="522"/>
                </a:cubicBezTo>
                <a:cubicBezTo>
                  <a:pt x="1229" y="488"/>
                  <a:pt x="1229" y="488"/>
                  <a:pt x="1229" y="488"/>
                </a:cubicBezTo>
                <a:cubicBezTo>
                  <a:pt x="1229" y="469"/>
                  <a:pt x="1246" y="446"/>
                  <a:pt x="1263" y="441"/>
                </a:cubicBezTo>
                <a:cubicBezTo>
                  <a:pt x="1359" y="412"/>
                  <a:pt x="1461" y="412"/>
                  <a:pt x="1558" y="441"/>
                </a:cubicBezTo>
                <a:close/>
                <a:moveTo>
                  <a:pt x="1416" y="649"/>
                </a:moveTo>
                <a:cubicBezTo>
                  <a:pt x="1416" y="649"/>
                  <a:pt x="1416" y="649"/>
                  <a:pt x="1416" y="649"/>
                </a:cubicBezTo>
                <a:cubicBezTo>
                  <a:pt x="1450" y="649"/>
                  <a:pt x="1482" y="644"/>
                  <a:pt x="1514" y="634"/>
                </a:cubicBezTo>
                <a:cubicBezTo>
                  <a:pt x="1514" y="692"/>
                  <a:pt x="1514" y="692"/>
                  <a:pt x="1514" y="692"/>
                </a:cubicBezTo>
                <a:cubicBezTo>
                  <a:pt x="1307" y="692"/>
                  <a:pt x="1307" y="692"/>
                  <a:pt x="1307" y="692"/>
                </a:cubicBezTo>
                <a:cubicBezTo>
                  <a:pt x="1307" y="631"/>
                  <a:pt x="1307" y="631"/>
                  <a:pt x="1307" y="631"/>
                </a:cubicBezTo>
                <a:cubicBezTo>
                  <a:pt x="1341" y="643"/>
                  <a:pt x="1378" y="649"/>
                  <a:pt x="1416" y="649"/>
                </a:cubicBezTo>
                <a:close/>
                <a:moveTo>
                  <a:pt x="1229" y="590"/>
                </a:moveTo>
                <a:cubicBezTo>
                  <a:pt x="1248" y="604"/>
                  <a:pt x="1268" y="615"/>
                  <a:pt x="1289" y="624"/>
                </a:cubicBezTo>
                <a:cubicBezTo>
                  <a:pt x="1289" y="692"/>
                  <a:pt x="1289" y="692"/>
                  <a:pt x="1289" y="692"/>
                </a:cubicBezTo>
                <a:cubicBezTo>
                  <a:pt x="1229" y="692"/>
                  <a:pt x="1229" y="692"/>
                  <a:pt x="1229" y="692"/>
                </a:cubicBezTo>
                <a:lnTo>
                  <a:pt x="1229" y="590"/>
                </a:lnTo>
                <a:close/>
                <a:moveTo>
                  <a:pt x="1591" y="692"/>
                </a:moveTo>
                <a:cubicBezTo>
                  <a:pt x="1531" y="692"/>
                  <a:pt x="1531" y="692"/>
                  <a:pt x="1531" y="692"/>
                </a:cubicBezTo>
                <a:cubicBezTo>
                  <a:pt x="1531" y="628"/>
                  <a:pt x="1531" y="628"/>
                  <a:pt x="1531" y="628"/>
                </a:cubicBezTo>
                <a:cubicBezTo>
                  <a:pt x="1552" y="620"/>
                  <a:pt x="1572" y="610"/>
                  <a:pt x="1591" y="598"/>
                </a:cubicBezTo>
                <a:lnTo>
                  <a:pt x="1591" y="692"/>
                </a:lnTo>
                <a:close/>
                <a:moveTo>
                  <a:pt x="344" y="657"/>
                </a:moveTo>
                <a:cubicBezTo>
                  <a:pt x="344" y="581"/>
                  <a:pt x="405" y="520"/>
                  <a:pt x="481" y="520"/>
                </a:cubicBezTo>
                <a:cubicBezTo>
                  <a:pt x="557" y="520"/>
                  <a:pt x="618" y="581"/>
                  <a:pt x="618" y="657"/>
                </a:cubicBezTo>
                <a:cubicBezTo>
                  <a:pt x="618" y="733"/>
                  <a:pt x="557" y="794"/>
                  <a:pt x="481" y="794"/>
                </a:cubicBezTo>
                <a:cubicBezTo>
                  <a:pt x="405" y="794"/>
                  <a:pt x="344" y="733"/>
                  <a:pt x="344" y="657"/>
                </a:cubicBezTo>
                <a:close/>
                <a:moveTo>
                  <a:pt x="714" y="887"/>
                </a:moveTo>
                <a:cubicBezTo>
                  <a:pt x="747" y="897"/>
                  <a:pt x="777" y="938"/>
                  <a:pt x="777" y="974"/>
                </a:cubicBezTo>
                <a:cubicBezTo>
                  <a:pt x="777" y="1113"/>
                  <a:pt x="777" y="1113"/>
                  <a:pt x="777" y="1113"/>
                </a:cubicBezTo>
                <a:cubicBezTo>
                  <a:pt x="747" y="1138"/>
                  <a:pt x="716" y="1159"/>
                  <a:pt x="682" y="1176"/>
                </a:cubicBezTo>
                <a:cubicBezTo>
                  <a:pt x="682" y="1002"/>
                  <a:pt x="682" y="1002"/>
                  <a:pt x="682" y="1002"/>
                </a:cubicBezTo>
                <a:cubicBezTo>
                  <a:pt x="664" y="1002"/>
                  <a:pt x="664" y="1002"/>
                  <a:pt x="664" y="1002"/>
                </a:cubicBezTo>
                <a:cubicBezTo>
                  <a:pt x="646" y="1002"/>
                  <a:pt x="646" y="1002"/>
                  <a:pt x="646" y="1002"/>
                </a:cubicBezTo>
                <a:cubicBezTo>
                  <a:pt x="629" y="1002"/>
                  <a:pt x="629" y="1002"/>
                  <a:pt x="629" y="1002"/>
                </a:cubicBezTo>
                <a:cubicBezTo>
                  <a:pt x="629" y="1198"/>
                  <a:pt x="629" y="1198"/>
                  <a:pt x="629" y="1198"/>
                </a:cubicBezTo>
                <a:cubicBezTo>
                  <a:pt x="584" y="1213"/>
                  <a:pt x="538" y="1221"/>
                  <a:pt x="490" y="1221"/>
                </a:cubicBezTo>
                <a:cubicBezTo>
                  <a:pt x="490" y="1221"/>
                  <a:pt x="489" y="1221"/>
                  <a:pt x="489" y="1221"/>
                </a:cubicBezTo>
                <a:cubicBezTo>
                  <a:pt x="435" y="1221"/>
                  <a:pt x="382" y="1211"/>
                  <a:pt x="333" y="1192"/>
                </a:cubicBezTo>
                <a:cubicBezTo>
                  <a:pt x="333" y="1002"/>
                  <a:pt x="333" y="1002"/>
                  <a:pt x="333" y="1002"/>
                </a:cubicBezTo>
                <a:cubicBezTo>
                  <a:pt x="316" y="1002"/>
                  <a:pt x="316" y="1002"/>
                  <a:pt x="316" y="1002"/>
                </a:cubicBezTo>
                <a:cubicBezTo>
                  <a:pt x="298" y="1002"/>
                  <a:pt x="298" y="1002"/>
                  <a:pt x="298" y="1002"/>
                </a:cubicBezTo>
                <a:cubicBezTo>
                  <a:pt x="280" y="1002"/>
                  <a:pt x="280" y="1002"/>
                  <a:pt x="280" y="1002"/>
                </a:cubicBezTo>
                <a:cubicBezTo>
                  <a:pt x="280" y="1167"/>
                  <a:pt x="280" y="1167"/>
                  <a:pt x="280" y="1167"/>
                </a:cubicBezTo>
                <a:cubicBezTo>
                  <a:pt x="246" y="1148"/>
                  <a:pt x="214" y="1125"/>
                  <a:pt x="185" y="1097"/>
                </a:cubicBezTo>
                <a:cubicBezTo>
                  <a:pt x="185" y="974"/>
                  <a:pt x="185" y="974"/>
                  <a:pt x="185" y="974"/>
                </a:cubicBezTo>
                <a:cubicBezTo>
                  <a:pt x="185" y="938"/>
                  <a:pt x="215" y="897"/>
                  <a:pt x="248" y="887"/>
                </a:cubicBezTo>
                <a:cubicBezTo>
                  <a:pt x="400" y="841"/>
                  <a:pt x="561" y="841"/>
                  <a:pt x="714" y="887"/>
                </a:cubicBezTo>
                <a:close/>
                <a:moveTo>
                  <a:pt x="729" y="836"/>
                </a:moveTo>
                <a:cubicBezTo>
                  <a:pt x="686" y="823"/>
                  <a:pt x="641" y="814"/>
                  <a:pt x="597" y="808"/>
                </a:cubicBezTo>
                <a:cubicBezTo>
                  <a:pt x="642" y="773"/>
                  <a:pt x="671" y="718"/>
                  <a:pt x="671" y="657"/>
                </a:cubicBezTo>
                <a:cubicBezTo>
                  <a:pt x="671" y="552"/>
                  <a:pt x="586" y="467"/>
                  <a:pt x="481" y="467"/>
                </a:cubicBezTo>
                <a:cubicBezTo>
                  <a:pt x="376" y="467"/>
                  <a:pt x="291" y="552"/>
                  <a:pt x="291" y="657"/>
                </a:cubicBezTo>
                <a:cubicBezTo>
                  <a:pt x="291" y="718"/>
                  <a:pt x="320" y="773"/>
                  <a:pt x="365" y="808"/>
                </a:cubicBezTo>
                <a:cubicBezTo>
                  <a:pt x="320" y="814"/>
                  <a:pt x="276" y="823"/>
                  <a:pt x="232" y="836"/>
                </a:cubicBezTo>
                <a:cubicBezTo>
                  <a:pt x="177" y="853"/>
                  <a:pt x="132" y="915"/>
                  <a:pt x="132" y="974"/>
                </a:cubicBezTo>
                <a:cubicBezTo>
                  <a:pt x="132" y="1035"/>
                  <a:pt x="132" y="1035"/>
                  <a:pt x="132" y="1035"/>
                </a:cubicBezTo>
                <a:cubicBezTo>
                  <a:pt x="81" y="962"/>
                  <a:pt x="53" y="875"/>
                  <a:pt x="53" y="784"/>
                </a:cubicBezTo>
                <a:cubicBezTo>
                  <a:pt x="53" y="668"/>
                  <a:pt x="98" y="559"/>
                  <a:pt x="181" y="476"/>
                </a:cubicBezTo>
                <a:cubicBezTo>
                  <a:pt x="263" y="393"/>
                  <a:pt x="373" y="348"/>
                  <a:pt x="489" y="348"/>
                </a:cubicBezTo>
                <a:cubicBezTo>
                  <a:pt x="606" y="348"/>
                  <a:pt x="716" y="393"/>
                  <a:pt x="798" y="476"/>
                </a:cubicBezTo>
                <a:cubicBezTo>
                  <a:pt x="881" y="558"/>
                  <a:pt x="926" y="668"/>
                  <a:pt x="926" y="784"/>
                </a:cubicBezTo>
                <a:cubicBezTo>
                  <a:pt x="926" y="885"/>
                  <a:pt x="892" y="980"/>
                  <a:pt x="830" y="1058"/>
                </a:cubicBezTo>
                <a:cubicBezTo>
                  <a:pt x="830" y="974"/>
                  <a:pt x="830" y="974"/>
                  <a:pt x="830" y="974"/>
                </a:cubicBezTo>
                <a:cubicBezTo>
                  <a:pt x="829" y="915"/>
                  <a:pt x="785" y="853"/>
                  <a:pt x="729" y="836"/>
                </a:cubicBezTo>
                <a:close/>
                <a:moveTo>
                  <a:pt x="333" y="1248"/>
                </a:moveTo>
                <a:cubicBezTo>
                  <a:pt x="383" y="1265"/>
                  <a:pt x="435" y="1273"/>
                  <a:pt x="489" y="1273"/>
                </a:cubicBezTo>
                <a:cubicBezTo>
                  <a:pt x="489" y="1273"/>
                  <a:pt x="490" y="1273"/>
                  <a:pt x="490" y="1273"/>
                </a:cubicBezTo>
                <a:cubicBezTo>
                  <a:pt x="537" y="1273"/>
                  <a:pt x="584" y="1267"/>
                  <a:pt x="629" y="1254"/>
                </a:cubicBezTo>
                <a:cubicBezTo>
                  <a:pt x="629" y="1306"/>
                  <a:pt x="629" y="1306"/>
                  <a:pt x="629" y="1306"/>
                </a:cubicBezTo>
                <a:cubicBezTo>
                  <a:pt x="333" y="1306"/>
                  <a:pt x="333" y="1306"/>
                  <a:pt x="333" y="1306"/>
                </a:cubicBezTo>
                <a:lnTo>
                  <a:pt x="333" y="1248"/>
                </a:lnTo>
                <a:close/>
                <a:moveTo>
                  <a:pt x="185" y="1167"/>
                </a:moveTo>
                <a:cubicBezTo>
                  <a:pt x="215" y="1191"/>
                  <a:pt x="247" y="1211"/>
                  <a:pt x="280" y="1227"/>
                </a:cubicBezTo>
                <a:cubicBezTo>
                  <a:pt x="280" y="1306"/>
                  <a:pt x="280" y="1306"/>
                  <a:pt x="280" y="1306"/>
                </a:cubicBezTo>
                <a:cubicBezTo>
                  <a:pt x="185" y="1306"/>
                  <a:pt x="185" y="1306"/>
                  <a:pt x="185" y="1306"/>
                </a:cubicBezTo>
                <a:lnTo>
                  <a:pt x="185" y="1167"/>
                </a:lnTo>
                <a:close/>
                <a:moveTo>
                  <a:pt x="777" y="1306"/>
                </a:moveTo>
                <a:cubicBezTo>
                  <a:pt x="682" y="1306"/>
                  <a:pt x="682" y="1306"/>
                  <a:pt x="682" y="1306"/>
                </a:cubicBezTo>
                <a:cubicBezTo>
                  <a:pt x="682" y="1234"/>
                  <a:pt x="682" y="1234"/>
                  <a:pt x="682" y="1234"/>
                </a:cubicBezTo>
                <a:cubicBezTo>
                  <a:pt x="715" y="1220"/>
                  <a:pt x="747" y="1202"/>
                  <a:pt x="777" y="1180"/>
                </a:cubicBezTo>
                <a:lnTo>
                  <a:pt x="777" y="1306"/>
                </a:lnTo>
                <a:close/>
                <a:moveTo>
                  <a:pt x="1643" y="1393"/>
                </a:moveTo>
                <a:cubicBezTo>
                  <a:pt x="1637" y="1355"/>
                  <a:pt x="1608" y="1319"/>
                  <a:pt x="1573" y="1309"/>
                </a:cubicBezTo>
                <a:cubicBezTo>
                  <a:pt x="1573" y="1309"/>
                  <a:pt x="1573" y="1309"/>
                  <a:pt x="1573" y="1309"/>
                </a:cubicBezTo>
                <a:cubicBezTo>
                  <a:pt x="1551" y="1302"/>
                  <a:pt x="1528" y="1297"/>
                  <a:pt x="1506" y="1293"/>
                </a:cubicBezTo>
                <a:cubicBezTo>
                  <a:pt x="1528" y="1269"/>
                  <a:pt x="1542" y="1238"/>
                  <a:pt x="1542" y="1202"/>
                </a:cubicBezTo>
                <a:cubicBezTo>
                  <a:pt x="1542" y="1130"/>
                  <a:pt x="1483" y="1070"/>
                  <a:pt x="1410" y="1070"/>
                </a:cubicBezTo>
                <a:cubicBezTo>
                  <a:pt x="1337" y="1070"/>
                  <a:pt x="1278" y="1130"/>
                  <a:pt x="1278" y="1202"/>
                </a:cubicBezTo>
                <a:cubicBezTo>
                  <a:pt x="1278" y="1238"/>
                  <a:pt x="1292" y="1269"/>
                  <a:pt x="1315" y="1293"/>
                </a:cubicBezTo>
                <a:cubicBezTo>
                  <a:pt x="1292" y="1297"/>
                  <a:pt x="1270" y="1302"/>
                  <a:pt x="1248" y="1309"/>
                </a:cubicBezTo>
                <a:cubicBezTo>
                  <a:pt x="1247" y="1309"/>
                  <a:pt x="1247" y="1309"/>
                  <a:pt x="1247" y="1309"/>
                </a:cubicBezTo>
                <a:cubicBezTo>
                  <a:pt x="1217" y="1318"/>
                  <a:pt x="1190" y="1347"/>
                  <a:pt x="1181" y="1379"/>
                </a:cubicBezTo>
                <a:cubicBezTo>
                  <a:pt x="1157" y="1339"/>
                  <a:pt x="1144" y="1292"/>
                  <a:pt x="1144" y="1244"/>
                </a:cubicBezTo>
                <a:cubicBezTo>
                  <a:pt x="1144" y="1171"/>
                  <a:pt x="1172" y="1103"/>
                  <a:pt x="1223" y="1052"/>
                </a:cubicBezTo>
                <a:cubicBezTo>
                  <a:pt x="1275" y="1000"/>
                  <a:pt x="1343" y="972"/>
                  <a:pt x="1416" y="972"/>
                </a:cubicBezTo>
                <a:cubicBezTo>
                  <a:pt x="1416" y="972"/>
                  <a:pt x="1416" y="972"/>
                  <a:pt x="1416" y="972"/>
                </a:cubicBezTo>
                <a:cubicBezTo>
                  <a:pt x="1488" y="972"/>
                  <a:pt x="1557" y="1000"/>
                  <a:pt x="1608" y="1051"/>
                </a:cubicBezTo>
                <a:cubicBezTo>
                  <a:pt x="1659" y="1103"/>
                  <a:pt x="1688" y="1171"/>
                  <a:pt x="1688" y="1243"/>
                </a:cubicBezTo>
                <a:cubicBezTo>
                  <a:pt x="1688" y="1297"/>
                  <a:pt x="1672" y="1349"/>
                  <a:pt x="1643" y="1393"/>
                </a:cubicBezTo>
                <a:close/>
                <a:moveTo>
                  <a:pt x="1410" y="1281"/>
                </a:moveTo>
                <a:cubicBezTo>
                  <a:pt x="1367" y="1281"/>
                  <a:pt x="1331" y="1246"/>
                  <a:pt x="1331" y="1202"/>
                </a:cubicBezTo>
                <a:cubicBezTo>
                  <a:pt x="1331" y="1159"/>
                  <a:pt x="1367" y="1123"/>
                  <a:pt x="1410" y="1123"/>
                </a:cubicBezTo>
                <a:cubicBezTo>
                  <a:pt x="1454" y="1123"/>
                  <a:pt x="1489" y="1159"/>
                  <a:pt x="1489" y="1202"/>
                </a:cubicBezTo>
                <a:cubicBezTo>
                  <a:pt x="1489" y="1246"/>
                  <a:pt x="1454" y="1281"/>
                  <a:pt x="1410" y="1281"/>
                </a:cubicBezTo>
                <a:close/>
                <a:moveTo>
                  <a:pt x="1558" y="1359"/>
                </a:moveTo>
                <a:cubicBezTo>
                  <a:pt x="1575" y="1365"/>
                  <a:pt x="1591" y="1388"/>
                  <a:pt x="1591" y="1407"/>
                </a:cubicBezTo>
                <a:cubicBezTo>
                  <a:pt x="1591" y="1451"/>
                  <a:pt x="1591" y="1451"/>
                  <a:pt x="1591" y="1451"/>
                </a:cubicBezTo>
                <a:cubicBezTo>
                  <a:pt x="1573" y="1467"/>
                  <a:pt x="1553" y="1480"/>
                  <a:pt x="1531" y="1490"/>
                </a:cubicBezTo>
                <a:cubicBezTo>
                  <a:pt x="1531" y="1425"/>
                  <a:pt x="1531" y="1425"/>
                  <a:pt x="1531" y="1425"/>
                </a:cubicBezTo>
                <a:cubicBezTo>
                  <a:pt x="1514" y="1425"/>
                  <a:pt x="1514" y="1425"/>
                  <a:pt x="1514" y="1425"/>
                </a:cubicBezTo>
                <a:cubicBezTo>
                  <a:pt x="1514" y="1497"/>
                  <a:pt x="1514" y="1497"/>
                  <a:pt x="1514" y="1497"/>
                </a:cubicBezTo>
                <a:cubicBezTo>
                  <a:pt x="1483" y="1509"/>
                  <a:pt x="1450" y="1515"/>
                  <a:pt x="1416" y="1515"/>
                </a:cubicBezTo>
                <a:cubicBezTo>
                  <a:pt x="1416" y="1515"/>
                  <a:pt x="1416" y="1515"/>
                  <a:pt x="1416" y="1515"/>
                </a:cubicBezTo>
                <a:cubicBezTo>
                  <a:pt x="1378" y="1515"/>
                  <a:pt x="1341" y="1507"/>
                  <a:pt x="1307" y="1493"/>
                </a:cubicBezTo>
                <a:cubicBezTo>
                  <a:pt x="1307" y="1425"/>
                  <a:pt x="1307" y="1425"/>
                  <a:pt x="1307" y="1425"/>
                </a:cubicBezTo>
                <a:cubicBezTo>
                  <a:pt x="1289" y="1425"/>
                  <a:pt x="1289" y="1425"/>
                  <a:pt x="1289" y="1425"/>
                </a:cubicBezTo>
                <a:cubicBezTo>
                  <a:pt x="1289" y="1484"/>
                  <a:pt x="1289" y="1484"/>
                  <a:pt x="1289" y="1484"/>
                </a:cubicBezTo>
                <a:cubicBezTo>
                  <a:pt x="1268" y="1473"/>
                  <a:pt x="1247" y="1458"/>
                  <a:pt x="1229" y="1441"/>
                </a:cubicBezTo>
                <a:cubicBezTo>
                  <a:pt x="1229" y="1407"/>
                  <a:pt x="1229" y="1407"/>
                  <a:pt x="1229" y="1407"/>
                </a:cubicBezTo>
                <a:cubicBezTo>
                  <a:pt x="1229" y="1388"/>
                  <a:pt x="1246" y="1365"/>
                  <a:pt x="1263" y="1359"/>
                </a:cubicBezTo>
                <a:cubicBezTo>
                  <a:pt x="1359" y="1331"/>
                  <a:pt x="1461" y="1331"/>
                  <a:pt x="1558" y="1359"/>
                </a:cubicBezTo>
                <a:close/>
                <a:moveTo>
                  <a:pt x="1416" y="1568"/>
                </a:moveTo>
                <a:cubicBezTo>
                  <a:pt x="1416" y="1568"/>
                  <a:pt x="1416" y="1568"/>
                  <a:pt x="1416" y="1568"/>
                </a:cubicBezTo>
                <a:cubicBezTo>
                  <a:pt x="1450" y="1568"/>
                  <a:pt x="1482" y="1563"/>
                  <a:pt x="1514" y="1553"/>
                </a:cubicBezTo>
                <a:cubicBezTo>
                  <a:pt x="1514" y="1611"/>
                  <a:pt x="1514" y="1611"/>
                  <a:pt x="1514" y="1611"/>
                </a:cubicBezTo>
                <a:cubicBezTo>
                  <a:pt x="1307" y="1611"/>
                  <a:pt x="1307" y="1611"/>
                  <a:pt x="1307" y="1611"/>
                </a:cubicBezTo>
                <a:cubicBezTo>
                  <a:pt x="1307" y="1550"/>
                  <a:pt x="1307" y="1550"/>
                  <a:pt x="1307" y="1550"/>
                </a:cubicBezTo>
                <a:cubicBezTo>
                  <a:pt x="1341" y="1562"/>
                  <a:pt x="1378" y="1568"/>
                  <a:pt x="1416" y="1568"/>
                </a:cubicBezTo>
                <a:close/>
                <a:moveTo>
                  <a:pt x="1229" y="1509"/>
                </a:moveTo>
                <a:cubicBezTo>
                  <a:pt x="1248" y="1522"/>
                  <a:pt x="1268" y="1534"/>
                  <a:pt x="1289" y="1543"/>
                </a:cubicBezTo>
                <a:cubicBezTo>
                  <a:pt x="1289" y="1611"/>
                  <a:pt x="1289" y="1611"/>
                  <a:pt x="1289" y="1611"/>
                </a:cubicBezTo>
                <a:cubicBezTo>
                  <a:pt x="1229" y="1611"/>
                  <a:pt x="1229" y="1611"/>
                  <a:pt x="1229" y="1611"/>
                </a:cubicBezTo>
                <a:lnTo>
                  <a:pt x="1229" y="1509"/>
                </a:lnTo>
                <a:close/>
                <a:moveTo>
                  <a:pt x="1591" y="1611"/>
                </a:moveTo>
                <a:cubicBezTo>
                  <a:pt x="1531" y="1611"/>
                  <a:pt x="1531" y="1611"/>
                  <a:pt x="1531" y="1611"/>
                </a:cubicBezTo>
                <a:cubicBezTo>
                  <a:pt x="1531" y="1547"/>
                  <a:pt x="1531" y="1547"/>
                  <a:pt x="1531" y="1547"/>
                </a:cubicBezTo>
                <a:cubicBezTo>
                  <a:pt x="1552" y="1539"/>
                  <a:pt x="1572" y="1529"/>
                  <a:pt x="1591" y="1517"/>
                </a:cubicBezTo>
                <a:lnTo>
                  <a:pt x="1591" y="1611"/>
                </a:lnTo>
                <a:close/>
              </a:path>
            </a:pathLst>
          </a:custGeom>
          <a:solidFill>
            <a:schemeClr val="accent5"/>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0395E"/>
              </a:solidFill>
              <a:effectLst/>
              <a:uLnTx/>
              <a:uFillTx/>
              <a:latin typeface="Quattrocento Sans"/>
              <a:ea typeface="Quattrocento Sans"/>
              <a:cs typeface="Quattrocento Sans"/>
              <a:sym typeface="Quattrocento Sans"/>
            </a:endParaRPr>
          </a:p>
        </p:txBody>
      </p:sp>
      <p:sp>
        <p:nvSpPr>
          <p:cNvPr id="404" name="Google Shape;404;p72"/>
          <p:cNvSpPr/>
          <p:nvPr/>
        </p:nvSpPr>
        <p:spPr>
          <a:xfrm>
            <a:off x="1068670" y="4102546"/>
            <a:ext cx="815969" cy="754068"/>
          </a:xfrm>
          <a:custGeom>
            <a:avLst/>
            <a:gdLst/>
            <a:ahLst/>
            <a:cxnLst/>
            <a:rect l="l" t="t" r="r" b="b"/>
            <a:pathLst>
              <a:path w="4102" h="3787" extrusionOk="0">
                <a:moveTo>
                  <a:pt x="3362" y="2307"/>
                </a:moveTo>
                <a:cubicBezTo>
                  <a:pt x="3281" y="2307"/>
                  <a:pt x="3203" y="2320"/>
                  <a:pt x="3130" y="2344"/>
                </a:cubicBezTo>
                <a:cubicBezTo>
                  <a:pt x="3130" y="0"/>
                  <a:pt x="3130" y="0"/>
                  <a:pt x="3130" y="0"/>
                </a:cubicBezTo>
                <a:cubicBezTo>
                  <a:pt x="2317" y="0"/>
                  <a:pt x="2317" y="0"/>
                  <a:pt x="2317" y="0"/>
                </a:cubicBezTo>
                <a:cubicBezTo>
                  <a:pt x="2317" y="3120"/>
                  <a:pt x="2317" y="3120"/>
                  <a:pt x="2317" y="3120"/>
                </a:cubicBezTo>
                <a:cubicBezTo>
                  <a:pt x="2070" y="3120"/>
                  <a:pt x="2070" y="3120"/>
                  <a:pt x="2070" y="3120"/>
                </a:cubicBezTo>
                <a:cubicBezTo>
                  <a:pt x="2070" y="1277"/>
                  <a:pt x="2070" y="1277"/>
                  <a:pt x="2070" y="1277"/>
                </a:cubicBezTo>
                <a:cubicBezTo>
                  <a:pt x="1257" y="1277"/>
                  <a:pt x="1257" y="1277"/>
                  <a:pt x="1257" y="1277"/>
                </a:cubicBezTo>
                <a:cubicBezTo>
                  <a:pt x="1257" y="3120"/>
                  <a:pt x="1257" y="3120"/>
                  <a:pt x="1257" y="3120"/>
                </a:cubicBezTo>
                <a:cubicBezTo>
                  <a:pt x="1010" y="3120"/>
                  <a:pt x="1010" y="3120"/>
                  <a:pt x="1010" y="3120"/>
                </a:cubicBezTo>
                <a:cubicBezTo>
                  <a:pt x="1010" y="2127"/>
                  <a:pt x="1010" y="2127"/>
                  <a:pt x="1010" y="2127"/>
                </a:cubicBezTo>
                <a:cubicBezTo>
                  <a:pt x="197" y="2127"/>
                  <a:pt x="197" y="2127"/>
                  <a:pt x="197" y="2127"/>
                </a:cubicBezTo>
                <a:cubicBezTo>
                  <a:pt x="197" y="3120"/>
                  <a:pt x="197" y="3120"/>
                  <a:pt x="197" y="3120"/>
                </a:cubicBezTo>
                <a:cubicBezTo>
                  <a:pt x="0" y="3120"/>
                  <a:pt x="0" y="3120"/>
                  <a:pt x="0" y="3120"/>
                </a:cubicBezTo>
                <a:cubicBezTo>
                  <a:pt x="0" y="3240"/>
                  <a:pt x="0" y="3240"/>
                  <a:pt x="0" y="3240"/>
                </a:cubicBezTo>
                <a:cubicBezTo>
                  <a:pt x="197" y="3240"/>
                  <a:pt x="197" y="3240"/>
                  <a:pt x="197" y="3240"/>
                </a:cubicBezTo>
                <a:cubicBezTo>
                  <a:pt x="1010" y="3240"/>
                  <a:pt x="1010" y="3240"/>
                  <a:pt x="1010" y="3240"/>
                </a:cubicBezTo>
                <a:cubicBezTo>
                  <a:pt x="1257" y="3240"/>
                  <a:pt x="1257" y="3240"/>
                  <a:pt x="1257" y="3240"/>
                </a:cubicBezTo>
                <a:cubicBezTo>
                  <a:pt x="2070" y="3240"/>
                  <a:pt x="2070" y="3240"/>
                  <a:pt x="2070" y="3240"/>
                </a:cubicBezTo>
                <a:cubicBezTo>
                  <a:pt x="2317" y="3240"/>
                  <a:pt x="2317" y="3240"/>
                  <a:pt x="2317" y="3240"/>
                </a:cubicBezTo>
                <a:cubicBezTo>
                  <a:pt x="2647" y="3240"/>
                  <a:pt x="2647" y="3240"/>
                  <a:pt x="2647" y="3240"/>
                </a:cubicBezTo>
                <a:cubicBezTo>
                  <a:pt x="2733" y="3555"/>
                  <a:pt x="3021" y="3787"/>
                  <a:pt x="3362" y="3787"/>
                </a:cubicBezTo>
                <a:cubicBezTo>
                  <a:pt x="3770" y="3787"/>
                  <a:pt x="4102" y="3455"/>
                  <a:pt x="4102" y="3047"/>
                </a:cubicBezTo>
                <a:cubicBezTo>
                  <a:pt x="4102" y="2639"/>
                  <a:pt x="3770" y="2307"/>
                  <a:pt x="3362" y="2307"/>
                </a:cubicBezTo>
                <a:close/>
                <a:moveTo>
                  <a:pt x="317" y="3120"/>
                </a:moveTo>
                <a:cubicBezTo>
                  <a:pt x="317" y="2247"/>
                  <a:pt x="317" y="2247"/>
                  <a:pt x="317" y="2247"/>
                </a:cubicBezTo>
                <a:cubicBezTo>
                  <a:pt x="890" y="2247"/>
                  <a:pt x="890" y="2247"/>
                  <a:pt x="890" y="2247"/>
                </a:cubicBezTo>
                <a:cubicBezTo>
                  <a:pt x="890" y="3120"/>
                  <a:pt x="890" y="3120"/>
                  <a:pt x="890" y="3120"/>
                </a:cubicBezTo>
                <a:lnTo>
                  <a:pt x="317" y="3120"/>
                </a:lnTo>
                <a:close/>
                <a:moveTo>
                  <a:pt x="1377" y="3120"/>
                </a:moveTo>
                <a:cubicBezTo>
                  <a:pt x="1377" y="1397"/>
                  <a:pt x="1377" y="1397"/>
                  <a:pt x="1377" y="1397"/>
                </a:cubicBezTo>
                <a:cubicBezTo>
                  <a:pt x="1950" y="1397"/>
                  <a:pt x="1950" y="1397"/>
                  <a:pt x="1950" y="1397"/>
                </a:cubicBezTo>
                <a:cubicBezTo>
                  <a:pt x="1950" y="3120"/>
                  <a:pt x="1950" y="3120"/>
                  <a:pt x="1950" y="3120"/>
                </a:cubicBezTo>
                <a:lnTo>
                  <a:pt x="1377" y="3120"/>
                </a:lnTo>
                <a:close/>
                <a:moveTo>
                  <a:pt x="2437" y="3120"/>
                </a:moveTo>
                <a:cubicBezTo>
                  <a:pt x="2437" y="120"/>
                  <a:pt x="2437" y="120"/>
                  <a:pt x="2437" y="120"/>
                </a:cubicBezTo>
                <a:cubicBezTo>
                  <a:pt x="3010" y="120"/>
                  <a:pt x="3010" y="120"/>
                  <a:pt x="3010" y="120"/>
                </a:cubicBezTo>
                <a:cubicBezTo>
                  <a:pt x="3010" y="2396"/>
                  <a:pt x="3010" y="2396"/>
                  <a:pt x="3010" y="2396"/>
                </a:cubicBezTo>
                <a:cubicBezTo>
                  <a:pt x="2779" y="2521"/>
                  <a:pt x="2622" y="2766"/>
                  <a:pt x="2622" y="3047"/>
                </a:cubicBezTo>
                <a:cubicBezTo>
                  <a:pt x="2622" y="3072"/>
                  <a:pt x="2623" y="3096"/>
                  <a:pt x="2625" y="3120"/>
                </a:cubicBezTo>
                <a:lnTo>
                  <a:pt x="2437" y="3120"/>
                </a:lnTo>
                <a:close/>
                <a:moveTo>
                  <a:pt x="3362" y="3667"/>
                </a:moveTo>
                <a:cubicBezTo>
                  <a:pt x="3020" y="3667"/>
                  <a:pt x="2742" y="3389"/>
                  <a:pt x="2742" y="3047"/>
                </a:cubicBezTo>
                <a:cubicBezTo>
                  <a:pt x="2742" y="2705"/>
                  <a:pt x="3020" y="2427"/>
                  <a:pt x="3362" y="2427"/>
                </a:cubicBezTo>
                <a:cubicBezTo>
                  <a:pt x="3704" y="2427"/>
                  <a:pt x="3982" y="2705"/>
                  <a:pt x="3982" y="3047"/>
                </a:cubicBezTo>
                <a:cubicBezTo>
                  <a:pt x="3982" y="3389"/>
                  <a:pt x="3704" y="3667"/>
                  <a:pt x="3362" y="3667"/>
                </a:cubicBezTo>
                <a:close/>
                <a:moveTo>
                  <a:pt x="3120" y="2756"/>
                </a:moveTo>
                <a:cubicBezTo>
                  <a:pt x="3617" y="2756"/>
                  <a:pt x="3617" y="2756"/>
                  <a:pt x="3617" y="2756"/>
                </a:cubicBezTo>
                <a:cubicBezTo>
                  <a:pt x="3617" y="3253"/>
                  <a:pt x="3617" y="3253"/>
                  <a:pt x="3617" y="3253"/>
                </a:cubicBezTo>
                <a:cubicBezTo>
                  <a:pt x="3497" y="3253"/>
                  <a:pt x="3497" y="3253"/>
                  <a:pt x="3497" y="3253"/>
                </a:cubicBezTo>
                <a:cubicBezTo>
                  <a:pt x="3497" y="2957"/>
                  <a:pt x="3497" y="2957"/>
                  <a:pt x="3497" y="2957"/>
                </a:cubicBezTo>
                <a:cubicBezTo>
                  <a:pt x="3105" y="3349"/>
                  <a:pt x="3105" y="3349"/>
                  <a:pt x="3105" y="3349"/>
                </a:cubicBezTo>
                <a:cubicBezTo>
                  <a:pt x="3020" y="3264"/>
                  <a:pt x="3020" y="3264"/>
                  <a:pt x="3020" y="3264"/>
                </a:cubicBezTo>
                <a:cubicBezTo>
                  <a:pt x="3409" y="2876"/>
                  <a:pt x="3409" y="2876"/>
                  <a:pt x="3409" y="2876"/>
                </a:cubicBezTo>
                <a:cubicBezTo>
                  <a:pt x="3120" y="2876"/>
                  <a:pt x="3120" y="2876"/>
                  <a:pt x="3120" y="2876"/>
                </a:cubicBezTo>
                <a:lnTo>
                  <a:pt x="3120" y="2756"/>
                </a:lnTo>
                <a:close/>
              </a:path>
            </a:pathLst>
          </a:custGeom>
          <a:solidFill>
            <a:schemeClr val="accent5"/>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0395E"/>
              </a:solidFill>
              <a:effectLst/>
              <a:uLnTx/>
              <a:uFillTx/>
              <a:latin typeface="Quattrocento Sans"/>
              <a:ea typeface="Quattrocento Sans"/>
              <a:cs typeface="Quattrocento Sans"/>
              <a:sym typeface="Quattrocento Sans"/>
            </a:endParaRPr>
          </a:p>
        </p:txBody>
      </p:sp>
      <p:sp>
        <p:nvSpPr>
          <p:cNvPr id="405" name="Google Shape;405;p72"/>
          <p:cNvSpPr/>
          <p:nvPr/>
        </p:nvSpPr>
        <p:spPr>
          <a:xfrm>
            <a:off x="1056763" y="1859860"/>
            <a:ext cx="803277" cy="749296"/>
          </a:xfrm>
          <a:custGeom>
            <a:avLst/>
            <a:gdLst/>
            <a:ahLst/>
            <a:cxnLst/>
            <a:rect l="l" t="t" r="r" b="b"/>
            <a:pathLst>
              <a:path w="2817" h="2630" extrusionOk="0">
                <a:moveTo>
                  <a:pt x="2817" y="226"/>
                </a:moveTo>
                <a:cubicBezTo>
                  <a:pt x="2817" y="0"/>
                  <a:pt x="2817" y="0"/>
                  <a:pt x="2817" y="0"/>
                </a:cubicBezTo>
                <a:cubicBezTo>
                  <a:pt x="293" y="0"/>
                  <a:pt x="293" y="0"/>
                  <a:pt x="293" y="0"/>
                </a:cubicBezTo>
                <a:cubicBezTo>
                  <a:pt x="293" y="226"/>
                  <a:pt x="293" y="226"/>
                  <a:pt x="293" y="226"/>
                </a:cubicBezTo>
                <a:cubicBezTo>
                  <a:pt x="353" y="226"/>
                  <a:pt x="353" y="226"/>
                  <a:pt x="353" y="226"/>
                </a:cubicBezTo>
                <a:cubicBezTo>
                  <a:pt x="353" y="395"/>
                  <a:pt x="353" y="395"/>
                  <a:pt x="353" y="395"/>
                </a:cubicBezTo>
                <a:cubicBezTo>
                  <a:pt x="275" y="443"/>
                  <a:pt x="223" y="529"/>
                  <a:pt x="223" y="627"/>
                </a:cubicBezTo>
                <a:cubicBezTo>
                  <a:pt x="223" y="706"/>
                  <a:pt x="257" y="778"/>
                  <a:pt x="311" y="828"/>
                </a:cubicBezTo>
                <a:cubicBezTo>
                  <a:pt x="249" y="835"/>
                  <a:pt x="189" y="845"/>
                  <a:pt x="145" y="858"/>
                </a:cubicBezTo>
                <a:cubicBezTo>
                  <a:pt x="65" y="882"/>
                  <a:pt x="1" y="971"/>
                  <a:pt x="0" y="1056"/>
                </a:cubicBezTo>
                <a:cubicBezTo>
                  <a:pt x="0" y="1771"/>
                  <a:pt x="0" y="1771"/>
                  <a:pt x="0" y="1771"/>
                </a:cubicBezTo>
                <a:cubicBezTo>
                  <a:pt x="0" y="1815"/>
                  <a:pt x="32" y="1858"/>
                  <a:pt x="90" y="1890"/>
                </a:cubicBezTo>
                <a:cubicBezTo>
                  <a:pt x="127" y="1911"/>
                  <a:pt x="171" y="1925"/>
                  <a:pt x="208" y="1929"/>
                </a:cubicBezTo>
                <a:cubicBezTo>
                  <a:pt x="208" y="2630"/>
                  <a:pt x="208" y="2630"/>
                  <a:pt x="208" y="2630"/>
                </a:cubicBezTo>
                <a:cubicBezTo>
                  <a:pt x="782" y="2630"/>
                  <a:pt x="782" y="2630"/>
                  <a:pt x="782" y="2630"/>
                </a:cubicBezTo>
                <a:cubicBezTo>
                  <a:pt x="782" y="1734"/>
                  <a:pt x="782" y="1734"/>
                  <a:pt x="782" y="1734"/>
                </a:cubicBezTo>
                <a:cubicBezTo>
                  <a:pt x="1204" y="1734"/>
                  <a:pt x="1204" y="1734"/>
                  <a:pt x="1204" y="1734"/>
                </a:cubicBezTo>
                <a:cubicBezTo>
                  <a:pt x="1036" y="2017"/>
                  <a:pt x="1036" y="2017"/>
                  <a:pt x="1036" y="2017"/>
                </a:cubicBezTo>
                <a:cubicBezTo>
                  <a:pt x="1108" y="2060"/>
                  <a:pt x="1108" y="2060"/>
                  <a:pt x="1108" y="2060"/>
                </a:cubicBezTo>
                <a:cubicBezTo>
                  <a:pt x="1302" y="1734"/>
                  <a:pt x="1302" y="1734"/>
                  <a:pt x="1302" y="1734"/>
                </a:cubicBezTo>
                <a:cubicBezTo>
                  <a:pt x="1512" y="1734"/>
                  <a:pt x="1512" y="1734"/>
                  <a:pt x="1512" y="1734"/>
                </a:cubicBezTo>
                <a:cubicBezTo>
                  <a:pt x="1512" y="2039"/>
                  <a:pt x="1512" y="2039"/>
                  <a:pt x="1512" y="2039"/>
                </a:cubicBezTo>
                <a:cubicBezTo>
                  <a:pt x="1597" y="2039"/>
                  <a:pt x="1597" y="2039"/>
                  <a:pt x="1597" y="2039"/>
                </a:cubicBezTo>
                <a:cubicBezTo>
                  <a:pt x="1597" y="1734"/>
                  <a:pt x="1597" y="1734"/>
                  <a:pt x="1597" y="1734"/>
                </a:cubicBezTo>
                <a:cubicBezTo>
                  <a:pt x="1807" y="1734"/>
                  <a:pt x="1807" y="1734"/>
                  <a:pt x="1807" y="1734"/>
                </a:cubicBezTo>
                <a:cubicBezTo>
                  <a:pt x="2001" y="2060"/>
                  <a:pt x="2001" y="2060"/>
                  <a:pt x="2001" y="2060"/>
                </a:cubicBezTo>
                <a:cubicBezTo>
                  <a:pt x="2074" y="2017"/>
                  <a:pt x="2074" y="2017"/>
                  <a:pt x="2074" y="2017"/>
                </a:cubicBezTo>
                <a:cubicBezTo>
                  <a:pt x="1906" y="1734"/>
                  <a:pt x="1906" y="1734"/>
                  <a:pt x="1906" y="1734"/>
                </a:cubicBezTo>
                <a:cubicBezTo>
                  <a:pt x="2817" y="1734"/>
                  <a:pt x="2817" y="1734"/>
                  <a:pt x="2817" y="1734"/>
                </a:cubicBezTo>
                <a:cubicBezTo>
                  <a:pt x="2817" y="1509"/>
                  <a:pt x="2817" y="1509"/>
                  <a:pt x="2817" y="1509"/>
                </a:cubicBezTo>
                <a:cubicBezTo>
                  <a:pt x="2756" y="1509"/>
                  <a:pt x="2756" y="1509"/>
                  <a:pt x="2756" y="1509"/>
                </a:cubicBezTo>
                <a:cubicBezTo>
                  <a:pt x="2756" y="226"/>
                  <a:pt x="2756" y="226"/>
                  <a:pt x="2756" y="226"/>
                </a:cubicBezTo>
                <a:lnTo>
                  <a:pt x="2817" y="226"/>
                </a:lnTo>
                <a:close/>
                <a:moveTo>
                  <a:pt x="377" y="85"/>
                </a:moveTo>
                <a:cubicBezTo>
                  <a:pt x="2732" y="85"/>
                  <a:pt x="2732" y="85"/>
                  <a:pt x="2732" y="85"/>
                </a:cubicBezTo>
                <a:cubicBezTo>
                  <a:pt x="2732" y="141"/>
                  <a:pt x="2732" y="141"/>
                  <a:pt x="2732" y="141"/>
                </a:cubicBezTo>
                <a:cubicBezTo>
                  <a:pt x="377" y="141"/>
                  <a:pt x="377" y="141"/>
                  <a:pt x="377" y="141"/>
                </a:cubicBezTo>
                <a:lnTo>
                  <a:pt x="377" y="85"/>
                </a:lnTo>
                <a:close/>
                <a:moveTo>
                  <a:pt x="308" y="627"/>
                </a:moveTo>
                <a:cubicBezTo>
                  <a:pt x="308" y="524"/>
                  <a:pt x="392" y="440"/>
                  <a:pt x="495" y="440"/>
                </a:cubicBezTo>
                <a:cubicBezTo>
                  <a:pt x="599" y="440"/>
                  <a:pt x="683" y="524"/>
                  <a:pt x="683" y="627"/>
                </a:cubicBezTo>
                <a:cubicBezTo>
                  <a:pt x="683" y="717"/>
                  <a:pt x="620" y="792"/>
                  <a:pt x="535" y="811"/>
                </a:cubicBezTo>
                <a:cubicBezTo>
                  <a:pt x="516" y="811"/>
                  <a:pt x="495" y="812"/>
                  <a:pt x="474" y="814"/>
                </a:cubicBezTo>
                <a:cubicBezTo>
                  <a:pt x="381" y="803"/>
                  <a:pt x="308" y="724"/>
                  <a:pt x="308" y="627"/>
                </a:cubicBezTo>
                <a:close/>
                <a:moveTo>
                  <a:pt x="698" y="2546"/>
                </a:moveTo>
                <a:cubicBezTo>
                  <a:pt x="538" y="2546"/>
                  <a:pt x="538" y="2546"/>
                  <a:pt x="538" y="2546"/>
                </a:cubicBezTo>
                <a:cubicBezTo>
                  <a:pt x="538" y="1854"/>
                  <a:pt x="538" y="1854"/>
                  <a:pt x="538" y="1854"/>
                </a:cubicBezTo>
                <a:cubicBezTo>
                  <a:pt x="453" y="1854"/>
                  <a:pt x="453" y="1854"/>
                  <a:pt x="453" y="1854"/>
                </a:cubicBezTo>
                <a:cubicBezTo>
                  <a:pt x="453" y="2546"/>
                  <a:pt x="453" y="2546"/>
                  <a:pt x="453" y="2546"/>
                </a:cubicBezTo>
                <a:cubicBezTo>
                  <a:pt x="293" y="2546"/>
                  <a:pt x="293" y="2546"/>
                  <a:pt x="293" y="2546"/>
                </a:cubicBezTo>
                <a:cubicBezTo>
                  <a:pt x="293" y="1096"/>
                  <a:pt x="293" y="1096"/>
                  <a:pt x="293" y="1096"/>
                </a:cubicBezTo>
                <a:cubicBezTo>
                  <a:pt x="208" y="1096"/>
                  <a:pt x="208" y="1096"/>
                  <a:pt x="208" y="1096"/>
                </a:cubicBezTo>
                <a:cubicBezTo>
                  <a:pt x="208" y="1844"/>
                  <a:pt x="208" y="1844"/>
                  <a:pt x="208" y="1844"/>
                </a:cubicBezTo>
                <a:cubicBezTo>
                  <a:pt x="184" y="1840"/>
                  <a:pt x="155" y="1830"/>
                  <a:pt x="131" y="1816"/>
                </a:cubicBezTo>
                <a:cubicBezTo>
                  <a:pt x="97" y="1797"/>
                  <a:pt x="85" y="1779"/>
                  <a:pt x="85" y="1771"/>
                </a:cubicBezTo>
                <a:cubicBezTo>
                  <a:pt x="85" y="1057"/>
                  <a:pt x="85" y="1057"/>
                  <a:pt x="85" y="1057"/>
                </a:cubicBezTo>
                <a:cubicBezTo>
                  <a:pt x="85" y="1008"/>
                  <a:pt x="125" y="952"/>
                  <a:pt x="169" y="939"/>
                </a:cubicBezTo>
                <a:cubicBezTo>
                  <a:pt x="241" y="917"/>
                  <a:pt x="365" y="905"/>
                  <a:pt x="474" y="899"/>
                </a:cubicBezTo>
                <a:cubicBezTo>
                  <a:pt x="481" y="899"/>
                  <a:pt x="488" y="900"/>
                  <a:pt x="495" y="900"/>
                </a:cubicBezTo>
                <a:cubicBezTo>
                  <a:pt x="512" y="900"/>
                  <a:pt x="529" y="898"/>
                  <a:pt x="545" y="895"/>
                </a:cubicBezTo>
                <a:cubicBezTo>
                  <a:pt x="602" y="892"/>
                  <a:pt x="649" y="891"/>
                  <a:pt x="672" y="891"/>
                </a:cubicBezTo>
                <a:cubicBezTo>
                  <a:pt x="1386" y="891"/>
                  <a:pt x="1386" y="891"/>
                  <a:pt x="1386" y="891"/>
                </a:cubicBezTo>
                <a:cubicBezTo>
                  <a:pt x="1386" y="891"/>
                  <a:pt x="1386" y="891"/>
                  <a:pt x="1386" y="891"/>
                </a:cubicBezTo>
                <a:cubicBezTo>
                  <a:pt x="1417" y="891"/>
                  <a:pt x="1456" y="949"/>
                  <a:pt x="1461" y="998"/>
                </a:cubicBezTo>
                <a:cubicBezTo>
                  <a:pt x="708" y="998"/>
                  <a:pt x="708" y="998"/>
                  <a:pt x="708" y="998"/>
                </a:cubicBezTo>
                <a:cubicBezTo>
                  <a:pt x="708" y="1008"/>
                  <a:pt x="708" y="1008"/>
                  <a:pt x="708" y="1008"/>
                </a:cubicBezTo>
                <a:cubicBezTo>
                  <a:pt x="698" y="1008"/>
                  <a:pt x="698" y="1008"/>
                  <a:pt x="698" y="1008"/>
                </a:cubicBezTo>
                <a:lnTo>
                  <a:pt x="698" y="2546"/>
                </a:lnTo>
                <a:close/>
                <a:moveTo>
                  <a:pt x="2732" y="1649"/>
                </a:moveTo>
                <a:cubicBezTo>
                  <a:pt x="782" y="1649"/>
                  <a:pt x="782" y="1649"/>
                  <a:pt x="782" y="1649"/>
                </a:cubicBezTo>
                <a:cubicBezTo>
                  <a:pt x="782" y="1593"/>
                  <a:pt x="782" y="1593"/>
                  <a:pt x="782" y="1593"/>
                </a:cubicBezTo>
                <a:cubicBezTo>
                  <a:pt x="2732" y="1593"/>
                  <a:pt x="2732" y="1593"/>
                  <a:pt x="2732" y="1593"/>
                </a:cubicBezTo>
                <a:lnTo>
                  <a:pt x="2732" y="1649"/>
                </a:lnTo>
                <a:close/>
                <a:moveTo>
                  <a:pt x="2672" y="1509"/>
                </a:moveTo>
                <a:cubicBezTo>
                  <a:pt x="782" y="1509"/>
                  <a:pt x="782" y="1509"/>
                  <a:pt x="782" y="1509"/>
                </a:cubicBezTo>
                <a:cubicBezTo>
                  <a:pt x="782" y="1082"/>
                  <a:pt x="782" y="1082"/>
                  <a:pt x="782" y="1082"/>
                </a:cubicBezTo>
                <a:cubicBezTo>
                  <a:pt x="1546" y="1082"/>
                  <a:pt x="1546" y="1082"/>
                  <a:pt x="1546" y="1082"/>
                </a:cubicBezTo>
                <a:cubicBezTo>
                  <a:pt x="1546" y="1006"/>
                  <a:pt x="1546" y="1006"/>
                  <a:pt x="1546" y="1006"/>
                </a:cubicBezTo>
                <a:cubicBezTo>
                  <a:pt x="1546" y="1005"/>
                  <a:pt x="1546" y="1005"/>
                  <a:pt x="1546" y="1005"/>
                </a:cubicBezTo>
                <a:cubicBezTo>
                  <a:pt x="1545" y="964"/>
                  <a:pt x="1530" y="917"/>
                  <a:pt x="1504" y="879"/>
                </a:cubicBezTo>
                <a:cubicBezTo>
                  <a:pt x="1472" y="832"/>
                  <a:pt x="1430" y="807"/>
                  <a:pt x="1386" y="807"/>
                </a:cubicBezTo>
                <a:cubicBezTo>
                  <a:pt x="1386" y="807"/>
                  <a:pt x="1386" y="807"/>
                  <a:pt x="1386" y="807"/>
                </a:cubicBezTo>
                <a:cubicBezTo>
                  <a:pt x="700" y="807"/>
                  <a:pt x="700" y="807"/>
                  <a:pt x="700" y="807"/>
                </a:cubicBezTo>
                <a:cubicBezTo>
                  <a:pt x="742" y="759"/>
                  <a:pt x="767" y="696"/>
                  <a:pt x="767" y="627"/>
                </a:cubicBezTo>
                <a:cubicBezTo>
                  <a:pt x="767" y="477"/>
                  <a:pt x="645" y="355"/>
                  <a:pt x="495" y="355"/>
                </a:cubicBezTo>
                <a:cubicBezTo>
                  <a:pt x="475" y="355"/>
                  <a:pt x="456" y="357"/>
                  <a:pt x="438" y="361"/>
                </a:cubicBezTo>
                <a:cubicBezTo>
                  <a:pt x="438" y="226"/>
                  <a:pt x="438" y="226"/>
                  <a:pt x="438" y="226"/>
                </a:cubicBezTo>
                <a:cubicBezTo>
                  <a:pt x="2672" y="226"/>
                  <a:pt x="2672" y="226"/>
                  <a:pt x="2672" y="226"/>
                </a:cubicBezTo>
                <a:lnTo>
                  <a:pt x="2672" y="1509"/>
                </a:lnTo>
                <a:close/>
                <a:moveTo>
                  <a:pt x="1196" y="1386"/>
                </a:moveTo>
                <a:cubicBezTo>
                  <a:pt x="1557" y="1386"/>
                  <a:pt x="1557" y="1386"/>
                  <a:pt x="1557" y="1386"/>
                </a:cubicBezTo>
                <a:cubicBezTo>
                  <a:pt x="1557" y="1136"/>
                  <a:pt x="1557" y="1136"/>
                  <a:pt x="1557" y="1136"/>
                </a:cubicBezTo>
                <a:cubicBezTo>
                  <a:pt x="1196" y="1136"/>
                  <a:pt x="1196" y="1136"/>
                  <a:pt x="1196" y="1136"/>
                </a:cubicBezTo>
                <a:lnTo>
                  <a:pt x="1196" y="1386"/>
                </a:lnTo>
                <a:close/>
                <a:moveTo>
                  <a:pt x="1281" y="1220"/>
                </a:moveTo>
                <a:cubicBezTo>
                  <a:pt x="1472" y="1220"/>
                  <a:pt x="1472" y="1220"/>
                  <a:pt x="1472" y="1220"/>
                </a:cubicBezTo>
                <a:cubicBezTo>
                  <a:pt x="1472" y="1301"/>
                  <a:pt x="1472" y="1301"/>
                  <a:pt x="1472" y="1301"/>
                </a:cubicBezTo>
                <a:cubicBezTo>
                  <a:pt x="1281" y="1301"/>
                  <a:pt x="1281" y="1301"/>
                  <a:pt x="1281" y="1301"/>
                </a:cubicBezTo>
                <a:lnTo>
                  <a:pt x="1281" y="1220"/>
                </a:lnTo>
                <a:close/>
                <a:moveTo>
                  <a:pt x="1682" y="1386"/>
                </a:moveTo>
                <a:cubicBezTo>
                  <a:pt x="2042" y="1386"/>
                  <a:pt x="2042" y="1386"/>
                  <a:pt x="2042" y="1386"/>
                </a:cubicBezTo>
                <a:cubicBezTo>
                  <a:pt x="2042" y="845"/>
                  <a:pt x="2042" y="845"/>
                  <a:pt x="2042" y="845"/>
                </a:cubicBezTo>
                <a:cubicBezTo>
                  <a:pt x="1682" y="845"/>
                  <a:pt x="1682" y="845"/>
                  <a:pt x="1682" y="845"/>
                </a:cubicBezTo>
                <a:lnTo>
                  <a:pt x="1682" y="1386"/>
                </a:lnTo>
                <a:close/>
                <a:moveTo>
                  <a:pt x="1766" y="929"/>
                </a:moveTo>
                <a:cubicBezTo>
                  <a:pt x="1958" y="929"/>
                  <a:pt x="1958" y="929"/>
                  <a:pt x="1958" y="929"/>
                </a:cubicBezTo>
                <a:cubicBezTo>
                  <a:pt x="1958" y="1301"/>
                  <a:pt x="1958" y="1301"/>
                  <a:pt x="1958" y="1301"/>
                </a:cubicBezTo>
                <a:cubicBezTo>
                  <a:pt x="1766" y="1301"/>
                  <a:pt x="1766" y="1301"/>
                  <a:pt x="1766" y="1301"/>
                </a:cubicBezTo>
                <a:lnTo>
                  <a:pt x="1766" y="929"/>
                </a:lnTo>
                <a:close/>
                <a:moveTo>
                  <a:pt x="2500" y="476"/>
                </a:moveTo>
                <a:cubicBezTo>
                  <a:pt x="2140" y="476"/>
                  <a:pt x="2140" y="476"/>
                  <a:pt x="2140" y="476"/>
                </a:cubicBezTo>
                <a:cubicBezTo>
                  <a:pt x="2140" y="1386"/>
                  <a:pt x="2140" y="1386"/>
                  <a:pt x="2140" y="1386"/>
                </a:cubicBezTo>
                <a:cubicBezTo>
                  <a:pt x="2500" y="1386"/>
                  <a:pt x="2500" y="1386"/>
                  <a:pt x="2500" y="1386"/>
                </a:cubicBezTo>
                <a:lnTo>
                  <a:pt x="2500" y="476"/>
                </a:lnTo>
                <a:close/>
                <a:moveTo>
                  <a:pt x="2416" y="1301"/>
                </a:moveTo>
                <a:cubicBezTo>
                  <a:pt x="2224" y="1301"/>
                  <a:pt x="2224" y="1301"/>
                  <a:pt x="2224" y="1301"/>
                </a:cubicBezTo>
                <a:cubicBezTo>
                  <a:pt x="2224" y="560"/>
                  <a:pt x="2224" y="560"/>
                  <a:pt x="2224" y="560"/>
                </a:cubicBezTo>
                <a:cubicBezTo>
                  <a:pt x="2416" y="560"/>
                  <a:pt x="2416" y="560"/>
                  <a:pt x="2416" y="560"/>
                </a:cubicBezTo>
                <a:lnTo>
                  <a:pt x="2416" y="1301"/>
                </a:lnTo>
                <a:close/>
                <a:moveTo>
                  <a:pt x="1706" y="495"/>
                </a:moveTo>
                <a:cubicBezTo>
                  <a:pt x="926" y="495"/>
                  <a:pt x="926" y="495"/>
                  <a:pt x="926" y="495"/>
                </a:cubicBezTo>
                <a:cubicBezTo>
                  <a:pt x="926" y="410"/>
                  <a:pt x="926" y="410"/>
                  <a:pt x="926" y="410"/>
                </a:cubicBezTo>
                <a:cubicBezTo>
                  <a:pt x="1706" y="410"/>
                  <a:pt x="1706" y="410"/>
                  <a:pt x="1706" y="410"/>
                </a:cubicBezTo>
                <a:lnTo>
                  <a:pt x="1706" y="495"/>
                </a:lnTo>
                <a:close/>
                <a:moveTo>
                  <a:pt x="1706" y="683"/>
                </a:moveTo>
                <a:cubicBezTo>
                  <a:pt x="926" y="683"/>
                  <a:pt x="926" y="683"/>
                  <a:pt x="926" y="683"/>
                </a:cubicBezTo>
                <a:cubicBezTo>
                  <a:pt x="926" y="598"/>
                  <a:pt x="926" y="598"/>
                  <a:pt x="926" y="598"/>
                </a:cubicBezTo>
                <a:cubicBezTo>
                  <a:pt x="1706" y="598"/>
                  <a:pt x="1706" y="598"/>
                  <a:pt x="1706" y="598"/>
                </a:cubicBezTo>
                <a:lnTo>
                  <a:pt x="1706" y="683"/>
                </a:lnTo>
                <a:close/>
              </a:path>
            </a:pathLst>
          </a:custGeom>
          <a:solidFill>
            <a:schemeClr val="accent5"/>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0395E"/>
              </a:solidFill>
              <a:effectLst/>
              <a:uLnTx/>
              <a:uFillTx/>
              <a:latin typeface="Quattrocento Sans"/>
              <a:ea typeface="Quattrocento Sans"/>
              <a:cs typeface="Quattrocento Sans"/>
              <a:sym typeface="Quattrocento Sans"/>
            </a:endParaRPr>
          </a:p>
        </p:txBody>
      </p:sp>
      <p:sp>
        <p:nvSpPr>
          <p:cNvPr id="406" name="Google Shape;406;p72"/>
          <p:cNvSpPr txBox="1">
            <a:spLocks noGrp="1"/>
          </p:cNvSpPr>
          <p:nvPr>
            <p:ph type="sldNum" idx="12"/>
          </p:nvPr>
        </p:nvSpPr>
        <p:spPr>
          <a:xfrm>
            <a:off x="11296611" y="6217623"/>
            <a:ext cx="731600" cy="524800"/>
          </a:xfrm>
          <a:prstGeom prst="rect">
            <a:avLst/>
          </a:prstGeom>
          <a:noFill/>
          <a:ln>
            <a:noFill/>
          </a:ln>
        </p:spPr>
        <p:txBody>
          <a:bodyPr spcFirstLastPara="1" vert="horz" wrap="square" lIns="121900" tIns="121900" rIns="121900" bIns="121900" rtlCol="0" anchor="t"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EF58138-DC31-49C2-9383-CD8C9E192D8F}"/>
              </a:ext>
            </a:extLst>
          </p:cNvPr>
          <p:cNvSpPr txBox="1"/>
          <p:nvPr/>
        </p:nvSpPr>
        <p:spPr>
          <a:xfrm>
            <a:off x="7920990" y="5346242"/>
            <a:ext cx="4271010" cy="8079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1" i="1" u="none" strike="noStrike" kern="1200" cap="none" spc="0" normalizeH="0" baseline="0" noProof="0">
                <a:ln>
                  <a:noFill/>
                </a:ln>
                <a:solidFill>
                  <a:srgbClr val="1A202C"/>
                </a:solidFill>
                <a:effectLst/>
                <a:uLnTx/>
                <a:uFillTx/>
                <a:latin typeface="Inter"/>
                <a:ea typeface="+mn-ea"/>
                <a:cs typeface="+mn-cs"/>
              </a:rPr>
              <a:t>Sources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Finops Framework : </a:t>
            </a:r>
            <a:r>
              <a:rPr kumimoji="0" lang="en-NZ" sz="1050" b="0" i="1" u="none" strike="noStrike" kern="1200" cap="none" spc="0" normalizeH="0" baseline="0" noProof="0">
                <a:ln>
                  <a:noFill/>
                </a:ln>
                <a:solidFill>
                  <a:srgbClr val="1A202C"/>
                </a:solidFill>
                <a:effectLst/>
                <a:uLnTx/>
                <a:uFillTx/>
                <a:latin typeface="Inter"/>
                <a:ea typeface="+mn-ea"/>
                <a:cs typeface="+mn-cs"/>
                <a:hlinkClick r:id="rId3"/>
              </a:rPr>
              <a:t>https://www.finops.org/introduction/what-is-finops/</a:t>
            </a:r>
            <a:endParaRPr kumimoji="0" lang="en-NZ" sz="1050" b="0" i="1" u="none" strike="noStrike" kern="1200" cap="none" spc="0" normalizeH="0" baseline="0" noProof="0">
              <a:ln>
                <a:noFill/>
              </a:ln>
              <a:solidFill>
                <a:srgbClr val="1A202C"/>
              </a:solidFill>
              <a:effectLst/>
              <a:uLnTx/>
              <a:uFillTx/>
              <a:latin typeface="In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Finops Foundation : </a:t>
            </a:r>
            <a:r>
              <a:rPr kumimoji="0" lang="en-NZ" sz="1050" b="0" i="1" u="none" strike="noStrike" kern="1200" cap="none" spc="0" normalizeH="0" baseline="0" noProof="0">
                <a:ln>
                  <a:noFill/>
                </a:ln>
                <a:solidFill>
                  <a:srgbClr val="1A202C"/>
                </a:solidFill>
                <a:effectLst/>
                <a:uLnTx/>
                <a:uFillTx/>
                <a:latin typeface="Inter"/>
                <a:ea typeface="+mn-ea"/>
                <a:cs typeface="+mn-cs"/>
                <a:hlinkClick r:id="rId4"/>
              </a:rPr>
              <a:t>https://www.finops.org/about/</a:t>
            </a:r>
            <a:r>
              <a:rPr kumimoji="0" lang="en-NZ" sz="1050" b="0" i="1" u="none" strike="noStrike" kern="1200" cap="none" spc="0" normalizeH="0" baseline="0" noProof="0">
                <a:ln>
                  <a:noFill/>
                </a:ln>
                <a:solidFill>
                  <a:srgbClr val="1A202C"/>
                </a:solidFill>
                <a:effectLst/>
                <a:uLnTx/>
                <a:uFillTx/>
                <a:latin typeface="Inte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License Information:  </a:t>
            </a:r>
            <a:r>
              <a:rPr kumimoji="0" lang="en-NZ" sz="1050" b="0" i="1" u="none" strike="noStrike" kern="1200" cap="none" spc="0" normalizeH="0" baseline="0" noProof="0">
                <a:ln>
                  <a:noFill/>
                </a:ln>
                <a:solidFill>
                  <a:srgbClr val="1A202C"/>
                </a:solidFill>
                <a:effectLst/>
                <a:uLnTx/>
                <a:uFillTx/>
                <a:latin typeface="Inter"/>
                <a:ea typeface="+mn-ea"/>
                <a:cs typeface="+mn-cs"/>
                <a:hlinkClick r:id="rId5"/>
              </a:rPr>
              <a:t>https://creativecommons.org/licenses/by/4.0</a:t>
            </a:r>
            <a:r>
              <a:rPr kumimoji="0" lang="en-NZ" sz="1050" b="0" i="1" u="none" strike="noStrike" kern="1200" cap="none" spc="0" normalizeH="0" baseline="0" noProof="0">
                <a:ln>
                  <a:noFill/>
                </a:ln>
                <a:solidFill>
                  <a:srgbClr val="1A202C"/>
                </a:solidFill>
                <a:effectLst/>
                <a:uLnTx/>
                <a:uFillTx/>
                <a:latin typeface="Inte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Finops book: </a:t>
            </a:r>
            <a:r>
              <a:rPr kumimoji="0" lang="en-NZ" sz="1050" b="0" i="1" u="none" strike="noStrike" kern="1200" cap="none" spc="0" normalizeH="0" baseline="0" noProof="0">
                <a:ln>
                  <a:noFill/>
                </a:ln>
                <a:solidFill>
                  <a:srgbClr val="1A202C"/>
                </a:solidFill>
                <a:effectLst/>
                <a:uLnTx/>
                <a:uFillTx/>
                <a:latin typeface="Inter"/>
                <a:ea typeface="+mn-ea"/>
                <a:cs typeface="+mn-cs"/>
                <a:hlinkClick r:id="rId6"/>
              </a:rPr>
              <a:t>https://www.finops.org/resources/finops-book/</a:t>
            </a:r>
            <a:r>
              <a:rPr kumimoji="0" lang="en-NZ" sz="1050" b="0" i="1" u="none" strike="noStrike" kern="1200" cap="none" spc="0" normalizeH="0" baseline="0" noProof="0">
                <a:ln>
                  <a:noFill/>
                </a:ln>
                <a:solidFill>
                  <a:srgbClr val="1A202C"/>
                </a:solidFill>
                <a:effectLst/>
                <a:uLnTx/>
                <a:uFillTx/>
                <a:latin typeface="Inter"/>
                <a:ea typeface="+mn-ea"/>
                <a:cs typeface="+mn-cs"/>
              </a:rPr>
              <a:t> </a:t>
            </a:r>
            <a:endParaRPr kumimoji="0" lang="en-NZ" sz="1050" b="0" i="1" u="none" strike="noStrike" kern="1200" cap="none" spc="0" normalizeH="0" baseline="0" noProof="0">
              <a:ln>
                <a:noFill/>
              </a:ln>
              <a:solidFill>
                <a:srgbClr val="5E6A75"/>
              </a:solidFill>
              <a:effectLst/>
              <a:uLnTx/>
              <a:uFillTx/>
              <a:latin typeface="Inter"/>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AD732-0C12-D7B1-892A-CF10731629CD}"/>
              </a:ext>
            </a:extLst>
          </p:cNvPr>
          <p:cNvSpPr>
            <a:spLocks noGrp="1"/>
          </p:cNvSpPr>
          <p:nvPr>
            <p:ph type="title"/>
          </p:nvPr>
        </p:nvSpPr>
        <p:spPr/>
        <p:txBody>
          <a:bodyPr/>
          <a:lstStyle/>
          <a:p>
            <a:r>
              <a:rPr kumimoji="1" lang="en" altLang="zh-CN"/>
              <a:t>Managing commitment-based discounts</a:t>
            </a:r>
            <a:endParaRPr kumimoji="1" lang="zh-CN" altLang="en-US"/>
          </a:p>
        </p:txBody>
      </p:sp>
      <p:sp>
        <p:nvSpPr>
          <p:cNvPr id="3" name="页脚占位符 2">
            <a:extLst>
              <a:ext uri="{FF2B5EF4-FFF2-40B4-BE49-F238E27FC236}">
                <a16:creationId xmlns:a16="http://schemas.microsoft.com/office/drawing/2014/main" id="{A3C5B69F-6394-EA8D-AB6B-89F9486947A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E8B6B898-30A5-4FFF-9A37-4C707B128DE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360EB6F8-A7D3-CD57-6D2D-A46C531A1FF4}"/>
              </a:ext>
            </a:extLst>
          </p:cNvPr>
          <p:cNvSpPr txBox="1"/>
          <p:nvPr/>
        </p:nvSpPr>
        <p:spPr>
          <a:xfrm>
            <a:off x="575481" y="1153434"/>
            <a:ext cx="11018520" cy="4801314"/>
          </a:xfrm>
          <a:prstGeom prst="rect">
            <a:avLst/>
          </a:prstGeom>
          <a:noFill/>
        </p:spPr>
        <p:txBody>
          <a:bodyPr wrap="square">
            <a:spAutoFit/>
          </a:bodyPr>
          <a:lstStyle/>
          <a:p>
            <a:pPr marL="285750" indent="-285750">
              <a:buFont typeface="Arial" panose="020B0604020202020204" pitchFamily="34" charset="0"/>
              <a:buChar char="•"/>
            </a:pPr>
            <a:r>
              <a:rPr lang="en" altLang="zh-CN"/>
              <a:t>Managing commitment-based discounts is the practice of obtaining reduced rates on cloud services by committing to a certain level of usage or spend over a specific period.</a:t>
            </a:r>
          </a:p>
          <a:p>
            <a:pPr marL="285750" indent="-285750">
              <a:buFont typeface="Arial" panose="020B0604020202020204" pitchFamily="34" charset="0"/>
              <a:buChar char="•"/>
            </a:pPr>
            <a:r>
              <a:rPr lang="en" altLang="zh-CN"/>
              <a:t>While you can save by using reservations and savings plans, there's also a risk that you may not end up using that capacity. You could end up underutilizing the commitment and lose money. While losing money is rare, it's possible. We recommend starting small and making targeted, high-confidence decisions. We also recommend not waiting too long to decide on how to approach commitment-based discounts when you do have consistent usage because you're effectively losing money. Start small and learn as you go. </a:t>
            </a:r>
          </a:p>
          <a:p>
            <a:pPr marL="285750" indent="-285750">
              <a:buFont typeface="Arial" panose="020B0604020202020204" pitchFamily="34" charset="0"/>
              <a:buChar char="•"/>
            </a:pPr>
            <a:r>
              <a:rPr lang="en" altLang="zh-CN"/>
              <a:t>One of the most common starting points is Azure Advisor cost recommendations.</a:t>
            </a:r>
          </a:p>
          <a:p>
            <a:pPr marL="285750" indent="-285750">
              <a:buFont typeface="Arial" panose="020B0604020202020204" pitchFamily="34" charset="0"/>
              <a:buChar char="•"/>
            </a:pPr>
            <a:r>
              <a:rPr lang="en" altLang="zh-CN"/>
              <a:t>For more flexibility, you can view and filter recommendations in the reservation and savings plan purchase experiences.</a:t>
            </a:r>
          </a:p>
          <a:p>
            <a:pPr marL="285750" indent="-285750">
              <a:buFont typeface="Arial" panose="020B0604020202020204" pitchFamily="34" charset="0"/>
              <a:buChar char="•"/>
            </a:pPr>
            <a:r>
              <a:rPr lang="en" altLang="zh-CN"/>
              <a:t>Lastly, you can also view reservation recommendations in Power BI.</a:t>
            </a:r>
          </a:p>
          <a:p>
            <a:pPr marL="285750" indent="-285750">
              <a:buFont typeface="Arial" panose="020B0604020202020204" pitchFamily="34" charset="0"/>
              <a:buChar char="•"/>
            </a:pPr>
            <a:r>
              <a:rPr lang="en" altLang="zh-CN"/>
              <a:t>After you know what to look for, you can analyze your usage data to look for the specific usage you want to purchase a reservation for.</a:t>
            </a:r>
          </a:p>
          <a:p>
            <a:pPr marL="285750" indent="-285750">
              <a:buFont typeface="Arial" panose="020B0604020202020204" pitchFamily="34" charset="0"/>
              <a:buChar char="•"/>
            </a:pPr>
            <a:endParaRPr lang="en" altLang="zh-CN"/>
          </a:p>
          <a:p>
            <a:pPr marL="285750" indent="-285750">
              <a:buFont typeface="Arial" panose="020B0604020202020204" pitchFamily="34" charset="0"/>
              <a:buChar char="•"/>
            </a:pPr>
            <a:endParaRPr lang="en" altLang="zh-CN"/>
          </a:p>
          <a:p>
            <a:pPr marL="285750" indent="-285750">
              <a:buFont typeface="Arial" panose="020B0604020202020204" pitchFamily="34" charset="0"/>
              <a:buChar char="•"/>
            </a:pPr>
            <a:endParaRPr lang="en" altLang="zh-CN"/>
          </a:p>
        </p:txBody>
      </p:sp>
    </p:spTree>
    <p:extLst>
      <p:ext uri="{BB962C8B-B14F-4D97-AF65-F5344CB8AC3E}">
        <p14:creationId xmlns:p14="http://schemas.microsoft.com/office/powerpoint/2010/main" val="26726517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0E116-543F-0213-96E9-BBA9D6FC1E41}"/>
              </a:ext>
            </a:extLst>
          </p:cNvPr>
          <p:cNvSpPr>
            <a:spLocks noGrp="1"/>
          </p:cNvSpPr>
          <p:nvPr>
            <p:ph type="title"/>
          </p:nvPr>
        </p:nvSpPr>
        <p:spPr/>
        <p:txBody>
          <a:bodyPr/>
          <a:lstStyle/>
          <a:p>
            <a:r>
              <a:rPr kumimoji="1" lang="en" altLang="zh-CN"/>
              <a:t>Cloud policy and governance</a:t>
            </a:r>
            <a:endParaRPr kumimoji="1" lang="zh-CN" altLang="en-US"/>
          </a:p>
        </p:txBody>
      </p:sp>
      <p:sp>
        <p:nvSpPr>
          <p:cNvPr id="3" name="页脚占位符 2">
            <a:extLst>
              <a:ext uri="{FF2B5EF4-FFF2-40B4-BE49-F238E27FC236}">
                <a16:creationId xmlns:a16="http://schemas.microsoft.com/office/drawing/2014/main" id="{C14A03B4-59C7-37CA-6BA3-19B66C72889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0A5F1CD9-96E9-03C1-8B23-E172663E859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97A9B800-CBA1-6A4F-2323-20B47431856C}"/>
              </a:ext>
            </a:extLst>
          </p:cNvPr>
          <p:cNvSpPr txBox="1"/>
          <p:nvPr/>
        </p:nvSpPr>
        <p:spPr>
          <a:xfrm>
            <a:off x="575481" y="1153434"/>
            <a:ext cx="11018520" cy="2308324"/>
          </a:xfrm>
          <a:prstGeom prst="rect">
            <a:avLst/>
          </a:prstGeom>
          <a:noFill/>
        </p:spPr>
        <p:txBody>
          <a:bodyPr wrap="square">
            <a:spAutoFit/>
          </a:bodyPr>
          <a:lstStyle/>
          <a:p>
            <a:pPr marL="285750" indent="-285750">
              <a:buFont typeface="Arial" panose="020B0604020202020204" pitchFamily="34" charset="0"/>
              <a:buChar char="•"/>
            </a:pPr>
            <a:r>
              <a:rPr lang="en" altLang="zh-CN"/>
              <a:t>Cloud policy and governance refers to the process of defining, implementing, and monitoring a framework of rules that guide an organization's FinOps efforts.</a:t>
            </a:r>
          </a:p>
          <a:p>
            <a:pPr marL="285750" indent="-285750">
              <a:buFont typeface="Arial" panose="020B0604020202020204" pitchFamily="34" charset="0"/>
              <a:buChar char="•"/>
            </a:pPr>
            <a:r>
              <a:rPr lang="en" altLang="zh-CN"/>
              <a:t>Review your existing FinOps processes to identify opportunities for policy to automate enforcement.</a:t>
            </a:r>
          </a:p>
          <a:p>
            <a:pPr marL="285750" indent="-285750">
              <a:buFont typeface="Arial" panose="020B0604020202020204" pitchFamily="34" charset="0"/>
              <a:buChar char="•"/>
            </a:pPr>
            <a:r>
              <a:rPr lang="en" altLang="zh-CN"/>
              <a:t>Identify what policies can be automated through Azure Policy and which need other tooling.</a:t>
            </a:r>
          </a:p>
          <a:p>
            <a:pPr marL="285750" indent="-285750">
              <a:buFont typeface="Arial" panose="020B0604020202020204" pitchFamily="34" charset="0"/>
              <a:buChar char="•"/>
            </a:pPr>
            <a:r>
              <a:rPr lang="en" altLang="zh-CN"/>
              <a:t>Review and implement built-in policies that align with your needs and goals.</a:t>
            </a:r>
          </a:p>
          <a:p>
            <a:pPr marL="285750" indent="-285750">
              <a:buFont typeface="Arial" panose="020B0604020202020204" pitchFamily="34" charset="0"/>
              <a:buChar char="•"/>
            </a:pPr>
            <a:r>
              <a:rPr lang="en" altLang="zh-CN"/>
              <a:t>Start small with audit policies and expand slowly (and safely) to ensure engineering efforts aren't negatively impacted.</a:t>
            </a:r>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14089525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1488A-0B8C-F201-C633-F8C0049F4A9A}"/>
              </a:ext>
            </a:extLst>
          </p:cNvPr>
          <p:cNvSpPr>
            <a:spLocks noGrp="1"/>
          </p:cNvSpPr>
          <p:nvPr>
            <p:ph type="title"/>
          </p:nvPr>
        </p:nvSpPr>
        <p:spPr/>
        <p:txBody>
          <a:bodyPr/>
          <a:lstStyle/>
          <a:p>
            <a:r>
              <a:rPr kumimoji="1" lang="en" altLang="zh-CN"/>
              <a:t>Chargeback and finance integration</a:t>
            </a:r>
            <a:endParaRPr kumimoji="1" lang="zh-CN" altLang="en-US"/>
          </a:p>
        </p:txBody>
      </p:sp>
      <p:sp>
        <p:nvSpPr>
          <p:cNvPr id="3" name="页脚占位符 2">
            <a:extLst>
              <a:ext uri="{FF2B5EF4-FFF2-40B4-BE49-F238E27FC236}">
                <a16:creationId xmlns:a16="http://schemas.microsoft.com/office/drawing/2014/main" id="{3A9F09A4-800D-8D07-E2CE-377FFC8A3959}"/>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AB84A89D-63D8-C2F8-0ED2-6951896BF12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B23EC282-41F9-A3A7-B2E5-117FD220CE8C}"/>
              </a:ext>
            </a:extLst>
          </p:cNvPr>
          <p:cNvSpPr txBox="1"/>
          <p:nvPr/>
        </p:nvSpPr>
        <p:spPr>
          <a:xfrm>
            <a:off x="575481" y="1269146"/>
            <a:ext cx="11018520" cy="2862322"/>
          </a:xfrm>
          <a:prstGeom prst="rect">
            <a:avLst/>
          </a:prstGeom>
          <a:noFill/>
        </p:spPr>
        <p:txBody>
          <a:bodyPr wrap="square">
            <a:spAutoFit/>
          </a:bodyPr>
          <a:lstStyle/>
          <a:p>
            <a:pPr marL="285750" indent="-285750">
              <a:buFont typeface="Arial" panose="020B0604020202020204" pitchFamily="34" charset="0"/>
              <a:buChar char="•"/>
            </a:pPr>
            <a:r>
              <a:rPr lang="en" altLang="zh-CN"/>
              <a:t>Chargeback refers to the process of billing internal teams for their respective cloud costs. Finance integration involves leveraging existing internal finance tools and processes.</a:t>
            </a:r>
          </a:p>
          <a:p>
            <a:pPr marL="285750" indent="-285750">
              <a:buFont typeface="Arial" panose="020B0604020202020204" pitchFamily="34" charset="0"/>
              <a:buChar char="•"/>
            </a:pPr>
            <a:r>
              <a:rPr lang="en" altLang="zh-CN"/>
              <a:t>Chargeback, cost allocation, and </a:t>
            </a:r>
            <a:r>
              <a:rPr lang="en" altLang="zh-CN" err="1"/>
              <a:t>showback</a:t>
            </a:r>
            <a:r>
              <a:rPr lang="en" altLang="zh-CN"/>
              <a:t> are all important components of your FinOps practice. While you can implement them in any order, we generally recommend most organizations start with </a:t>
            </a:r>
            <a:r>
              <a:rPr lang="en" altLang="zh-CN" err="1"/>
              <a:t>showback</a:t>
            </a:r>
            <a:r>
              <a:rPr lang="en" altLang="zh-CN"/>
              <a:t> to ensure each team has visibility of the charges they're responsible for – at least at a cloud scope level. Then implement cost allocation to align cloud costs to the organizational reporting hierarchies, and lastly implement chargeback based on that cost allocation strategy. Consider reviewing the Data analysis and </a:t>
            </a:r>
            <a:r>
              <a:rPr lang="en" altLang="zh-CN" err="1"/>
              <a:t>showback</a:t>
            </a:r>
            <a:r>
              <a:rPr lang="en" altLang="zh-CN"/>
              <a:t> and Cost allocation capabilities if you haven't implemented them yet. You may also find Managing shared costs and Managing commitment-based discounts capabilities to be helpful in implementing a complete chargeback solution.</a:t>
            </a:r>
            <a:endParaRPr lang="zh-CN" altLang="en-US"/>
          </a:p>
        </p:txBody>
      </p:sp>
    </p:spTree>
    <p:extLst>
      <p:ext uri="{BB962C8B-B14F-4D97-AF65-F5344CB8AC3E}">
        <p14:creationId xmlns:p14="http://schemas.microsoft.com/office/powerpoint/2010/main" val="13818100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98696-B892-CE78-C84D-D07E885CA883}"/>
              </a:ext>
            </a:extLst>
          </p:cNvPr>
          <p:cNvSpPr>
            <a:spLocks noGrp="1"/>
          </p:cNvSpPr>
          <p:nvPr>
            <p:ph type="title"/>
          </p:nvPr>
        </p:nvSpPr>
        <p:spPr/>
        <p:txBody>
          <a:bodyPr/>
          <a:lstStyle/>
          <a:p>
            <a:r>
              <a:rPr kumimoji="1" lang="en" altLang="zh-CN"/>
              <a:t>FinOps education and enablement</a:t>
            </a:r>
            <a:endParaRPr kumimoji="1" lang="zh-CN" altLang="en-US"/>
          </a:p>
        </p:txBody>
      </p:sp>
      <p:sp>
        <p:nvSpPr>
          <p:cNvPr id="3" name="页脚占位符 2">
            <a:extLst>
              <a:ext uri="{FF2B5EF4-FFF2-40B4-BE49-F238E27FC236}">
                <a16:creationId xmlns:a16="http://schemas.microsoft.com/office/drawing/2014/main" id="{ADECC6CD-A3E3-BEE7-478C-8C7D871717B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B9DDC4CD-611C-3D6D-C4B2-37098E6E668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D9F23A62-2EEC-7149-6D10-5CB756E4EEF9}"/>
              </a:ext>
            </a:extLst>
          </p:cNvPr>
          <p:cNvSpPr txBox="1"/>
          <p:nvPr/>
        </p:nvSpPr>
        <p:spPr>
          <a:xfrm>
            <a:off x="575481" y="1153434"/>
            <a:ext cx="11018520" cy="2585323"/>
          </a:xfrm>
          <a:prstGeom prst="rect">
            <a:avLst/>
          </a:prstGeom>
          <a:noFill/>
        </p:spPr>
        <p:txBody>
          <a:bodyPr wrap="square">
            <a:spAutoFit/>
          </a:bodyPr>
          <a:lstStyle/>
          <a:p>
            <a:pPr marL="285750" indent="-285750">
              <a:buFont typeface="Arial" panose="020B0604020202020204" pitchFamily="34" charset="0"/>
              <a:buChar char="•"/>
            </a:pPr>
            <a:r>
              <a:rPr lang="en" altLang="zh-CN"/>
              <a:t>FinOps education and enablement involves refers to the process of providing training, resources, and support to help individuals and teams within an organization adopt FinOps practices.</a:t>
            </a:r>
          </a:p>
          <a:p>
            <a:pPr marL="285750" indent="-285750">
              <a:buFont typeface="Arial" panose="020B0604020202020204" pitchFamily="34" charset="0"/>
              <a:buChar char="•"/>
            </a:pPr>
            <a:r>
              <a:rPr lang="en" altLang="zh-CN"/>
              <a:t>Identify and share available training content with stakeholders.</a:t>
            </a:r>
          </a:p>
          <a:p>
            <a:pPr marL="285750" indent="-285750">
              <a:buFont typeface="Arial" panose="020B0604020202020204" pitchFamily="34" charset="0"/>
              <a:buChar char="•"/>
            </a:pPr>
            <a:r>
              <a:rPr lang="en" altLang="zh-CN"/>
              <a:t>Consider marketing initiatives to drive awareness, encourage discussion and sharing lessons learned, or get people actively participating and learning (for example, hackathon or innovation sprint).</a:t>
            </a:r>
          </a:p>
          <a:p>
            <a:pPr marL="285750" indent="-285750">
              <a:buFont typeface="Arial" panose="020B0604020202020204" pitchFamily="34" charset="0"/>
              <a:buChar char="•"/>
            </a:pPr>
            <a:r>
              <a:rPr lang="en" altLang="zh-CN"/>
              <a:t>Provide a direct channel to get help and support as people are learning. Be responsive and establish a feedback loop to learn from help and support initiatives.</a:t>
            </a:r>
          </a:p>
          <a:p>
            <a:pPr marL="285750" indent="-285750">
              <a:buFont typeface="Arial" panose="020B0604020202020204" pitchFamily="34" charset="0"/>
              <a:buChar char="•"/>
            </a:pPr>
            <a:r>
              <a:rPr lang="en" altLang="zh-CN"/>
              <a:t>By formalizing FinOps education and enablement, stakeholders develop the knowledge and skills needed to effectively manage and optimize cloud usage and costs. </a:t>
            </a:r>
            <a:endParaRPr lang="zh-CN" altLang="en-US"/>
          </a:p>
        </p:txBody>
      </p:sp>
    </p:spTree>
    <p:extLst>
      <p:ext uri="{BB962C8B-B14F-4D97-AF65-F5344CB8AC3E}">
        <p14:creationId xmlns:p14="http://schemas.microsoft.com/office/powerpoint/2010/main" val="22517758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6EB96-1F87-A01A-4935-85A4696DDD34}"/>
              </a:ext>
            </a:extLst>
          </p:cNvPr>
          <p:cNvSpPr>
            <a:spLocks noGrp="1"/>
          </p:cNvSpPr>
          <p:nvPr>
            <p:ph type="title"/>
          </p:nvPr>
        </p:nvSpPr>
        <p:spPr/>
        <p:txBody>
          <a:bodyPr/>
          <a:lstStyle/>
          <a:p>
            <a:r>
              <a:rPr kumimoji="1" lang="en" altLang="zh-CN"/>
              <a:t>Establishing a FinOps culture</a:t>
            </a:r>
            <a:endParaRPr kumimoji="1" lang="zh-CN" altLang="en-US"/>
          </a:p>
        </p:txBody>
      </p:sp>
      <p:sp>
        <p:nvSpPr>
          <p:cNvPr id="3" name="页脚占位符 2">
            <a:extLst>
              <a:ext uri="{FF2B5EF4-FFF2-40B4-BE49-F238E27FC236}">
                <a16:creationId xmlns:a16="http://schemas.microsoft.com/office/drawing/2014/main" id="{1951FE2B-B4D7-F144-88D6-902B845EFDD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8A9F4445-D2AD-0F04-293E-7DD0FF825EB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248C1DC0-430B-CE87-84CE-2D95BA190797}"/>
              </a:ext>
            </a:extLst>
          </p:cNvPr>
          <p:cNvSpPr txBox="1"/>
          <p:nvPr/>
        </p:nvSpPr>
        <p:spPr>
          <a:xfrm>
            <a:off x="575481" y="1153434"/>
            <a:ext cx="11018520" cy="3139321"/>
          </a:xfrm>
          <a:prstGeom prst="rect">
            <a:avLst/>
          </a:prstGeom>
          <a:noFill/>
        </p:spPr>
        <p:txBody>
          <a:bodyPr wrap="square">
            <a:spAutoFit/>
          </a:bodyPr>
          <a:lstStyle/>
          <a:p>
            <a:pPr marL="285750" indent="-285750">
              <a:buFont typeface="Arial" panose="020B0604020202020204" pitchFamily="34" charset="0"/>
              <a:buChar char="•"/>
            </a:pPr>
            <a:r>
              <a:rPr lang="en" altLang="zh-CN"/>
              <a:t>Establishing a FinOps culture is about fostering a mindset of accountability and collaboration to accelerate and drive business value with cloud technology.</a:t>
            </a:r>
          </a:p>
          <a:p>
            <a:pPr marL="285750" indent="-285750">
              <a:buFont typeface="Arial" panose="020B0604020202020204" pitchFamily="34" charset="0"/>
              <a:buChar char="•"/>
            </a:pPr>
            <a:r>
              <a:rPr lang="en" altLang="zh-CN"/>
              <a:t>Start by finding enthusiasts who are passionate about FinOps, cost optimization, efficiency, or data-driven use of technology to accelerate business goals.</a:t>
            </a:r>
          </a:p>
          <a:p>
            <a:pPr marL="285750" indent="-285750">
              <a:buFont typeface="Arial" panose="020B0604020202020204" pitchFamily="34" charset="0"/>
              <a:buChar char="•"/>
            </a:pPr>
            <a:r>
              <a:rPr lang="en" altLang="zh-CN"/>
              <a:t>Research your stakeholders and organizations.</a:t>
            </a:r>
          </a:p>
          <a:p>
            <a:pPr marL="285750" indent="-285750">
              <a:buFont typeface="Arial" panose="020B0604020202020204" pitchFamily="34" charset="0"/>
              <a:buChar char="•"/>
            </a:pPr>
            <a:r>
              <a:rPr lang="en" altLang="zh-CN"/>
              <a:t>Identify an initial sponsor and prepare a pitch that explains how your strategy leads to a positive impact on their mission and success criteria. Present your plan with clear asks and next steps.</a:t>
            </a:r>
          </a:p>
          <a:p>
            <a:pPr marL="285750" indent="-285750">
              <a:buFont typeface="Arial" panose="020B0604020202020204" pitchFamily="34" charset="0"/>
              <a:buChar char="•"/>
            </a:pPr>
            <a:r>
              <a:rPr lang="en" altLang="zh-CN"/>
              <a:t>Expand and formalize your steering committee as you develop broader sponsorship across business, finance, and engineering.</a:t>
            </a:r>
          </a:p>
          <a:p>
            <a:pPr marL="285750" indent="-285750">
              <a:buFont typeface="Arial" panose="020B0604020202020204" pitchFamily="34" charset="0"/>
              <a:buChar char="•"/>
            </a:pPr>
            <a:endParaRPr lang="en" altLang="zh-CN"/>
          </a:p>
          <a:p>
            <a:pPr marL="285750" indent="-285750">
              <a:buFont typeface="Arial" panose="020B0604020202020204" pitchFamily="34" charset="0"/>
              <a:buChar char="•"/>
            </a:pPr>
            <a:endParaRPr lang="zh-CN" altLang="en-US"/>
          </a:p>
        </p:txBody>
      </p:sp>
    </p:spTree>
    <p:extLst>
      <p:ext uri="{BB962C8B-B14F-4D97-AF65-F5344CB8AC3E}">
        <p14:creationId xmlns:p14="http://schemas.microsoft.com/office/powerpoint/2010/main" val="38375270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E3941-B887-D444-B7E1-DAFF700EE920}"/>
              </a:ext>
            </a:extLst>
          </p:cNvPr>
          <p:cNvSpPr>
            <a:spLocks noGrp="1"/>
          </p:cNvSpPr>
          <p:nvPr>
            <p:ph type="title"/>
          </p:nvPr>
        </p:nvSpPr>
        <p:spPr/>
        <p:txBody>
          <a:bodyPr/>
          <a:lstStyle/>
          <a:p>
            <a:r>
              <a:rPr kumimoji="1" lang="en" altLang="zh-CN"/>
              <a:t>FinOps and intersecting frameworks</a:t>
            </a:r>
            <a:endParaRPr kumimoji="1" lang="zh-CN" altLang="en-US"/>
          </a:p>
        </p:txBody>
      </p:sp>
      <p:sp>
        <p:nvSpPr>
          <p:cNvPr id="3" name="页脚占位符 2">
            <a:extLst>
              <a:ext uri="{FF2B5EF4-FFF2-40B4-BE49-F238E27FC236}">
                <a16:creationId xmlns:a16="http://schemas.microsoft.com/office/drawing/2014/main" id="{AC6980A6-92FC-0C29-2FA5-334986420D27}"/>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5B1283EA-32C3-2535-92BB-7C2FF4CB15C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文本框 5">
            <a:extLst>
              <a:ext uri="{FF2B5EF4-FFF2-40B4-BE49-F238E27FC236}">
                <a16:creationId xmlns:a16="http://schemas.microsoft.com/office/drawing/2014/main" id="{B6D5A158-0CD9-4209-2A99-C66D6F4BA6AE}"/>
              </a:ext>
            </a:extLst>
          </p:cNvPr>
          <p:cNvSpPr txBox="1"/>
          <p:nvPr/>
        </p:nvSpPr>
        <p:spPr>
          <a:xfrm>
            <a:off x="575481" y="1329797"/>
            <a:ext cx="11018520" cy="2862322"/>
          </a:xfrm>
          <a:prstGeom prst="rect">
            <a:avLst/>
          </a:prstGeom>
          <a:noFill/>
        </p:spPr>
        <p:txBody>
          <a:bodyPr wrap="square">
            <a:spAutoFit/>
          </a:bodyPr>
          <a:lstStyle/>
          <a:p>
            <a:pPr marL="285750" indent="-285750">
              <a:buFont typeface="Arial" panose="020B0604020202020204" pitchFamily="34" charset="0"/>
              <a:buChar char="•"/>
            </a:pPr>
            <a:r>
              <a:rPr lang="en" altLang="zh-CN"/>
              <a:t>Implementation of this capability is highly dependent on how your organization has adopted each of the following frameworks and methodologies and what tools you've selected for each. See the following articles for details:</a:t>
            </a:r>
          </a:p>
          <a:p>
            <a:pPr marL="285750" indent="-285750">
              <a:buFont typeface="Arial" panose="020B0604020202020204" pitchFamily="34" charset="0"/>
              <a:buChar char="•"/>
            </a:pPr>
            <a:endParaRPr lang="en" altLang="zh-CN"/>
          </a:p>
          <a:p>
            <a:pPr marL="742950" lvl="1" indent="-285750">
              <a:buFont typeface="Arial" panose="020B0604020202020204" pitchFamily="34" charset="0"/>
              <a:buChar char="•"/>
            </a:pPr>
            <a:r>
              <a:rPr lang="en" altLang="zh-CN"/>
              <a:t>IT Asset Management (ITAM) by FinOps Foundation</a:t>
            </a:r>
          </a:p>
          <a:p>
            <a:pPr marL="742950" lvl="1" indent="-285750">
              <a:buFont typeface="Arial" panose="020B0604020202020204" pitchFamily="34" charset="0"/>
              <a:buChar char="•"/>
            </a:pPr>
            <a:r>
              <a:rPr lang="en" altLang="zh-CN"/>
              <a:t>Sustainability by FinOps Foundation</a:t>
            </a:r>
          </a:p>
          <a:p>
            <a:pPr marL="742950" lvl="1" indent="-285750">
              <a:buFont typeface="Arial" panose="020B0604020202020204" pitchFamily="34" charset="0"/>
              <a:buChar char="•"/>
            </a:pPr>
            <a:r>
              <a:rPr lang="en" altLang="zh-CN"/>
              <a:t>Sustainability workloads</a:t>
            </a:r>
          </a:p>
          <a:p>
            <a:pPr marL="742950" lvl="1" indent="-285750">
              <a:buFont typeface="Arial" panose="020B0604020202020204" pitchFamily="34" charset="0"/>
              <a:buChar char="•"/>
            </a:pPr>
            <a:r>
              <a:rPr lang="en" altLang="zh-CN"/>
              <a:t>IT Service Management</a:t>
            </a:r>
          </a:p>
          <a:p>
            <a:pPr marL="742950" lvl="1" indent="-285750">
              <a:buFont typeface="Arial" panose="020B0604020202020204" pitchFamily="34" charset="0"/>
              <a:buChar char="•"/>
            </a:pPr>
            <a:r>
              <a:rPr lang="en" altLang="zh-CN"/>
              <a:t>Azure Monitor integration</a:t>
            </a:r>
          </a:p>
          <a:p>
            <a:pPr marL="742950" lvl="1" indent="-285750">
              <a:buFont typeface="Arial" panose="020B0604020202020204" pitchFamily="34" charset="0"/>
              <a:buChar char="•"/>
            </a:pPr>
            <a:r>
              <a:rPr lang="en" altLang="zh-CN"/>
              <a:t>Azure DevOps and ServiceNow</a:t>
            </a:r>
            <a:endParaRPr lang="zh-CN" altLang="en-US"/>
          </a:p>
        </p:txBody>
      </p:sp>
    </p:spTree>
    <p:extLst>
      <p:ext uri="{BB962C8B-B14F-4D97-AF65-F5344CB8AC3E}">
        <p14:creationId xmlns:p14="http://schemas.microsoft.com/office/powerpoint/2010/main" val="23913942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1"/>
          <p:cNvSpPr txBox="1">
            <a:spLocks noGrp="1"/>
          </p:cNvSpPr>
          <p:nvPr>
            <p:ph type="title"/>
          </p:nvPr>
        </p:nvSpPr>
        <p:spPr>
          <a:xfrm>
            <a:off x="415600" y="593367"/>
            <a:ext cx="11360800" cy="763600"/>
          </a:xfrm>
          <a:prstGeom prst="rect">
            <a:avLst/>
          </a:prstGeom>
          <a:noFill/>
          <a:ln>
            <a:noFill/>
          </a:ln>
        </p:spPr>
        <p:txBody>
          <a:bodyPr spcFirstLastPara="1" vert="horz" wrap="square" lIns="0" tIns="60900" rIns="0" bIns="60900" rtlCol="0" anchor="ctr" anchorCtr="0">
            <a:normAutofit fontScale="90000"/>
          </a:bodyPr>
          <a:lstStyle/>
          <a:p>
            <a:pPr algn="ctr">
              <a:lnSpc>
                <a:spcPct val="100000"/>
              </a:lnSpc>
              <a:buClr>
                <a:schemeClr val="dk1"/>
              </a:buClr>
              <a:buSzPct val="39285"/>
            </a:pPr>
            <a:r>
              <a:rPr lang="en"/>
              <a:t>Cloud is critical to every business but is a</a:t>
            </a:r>
            <a:br>
              <a:rPr lang="en"/>
            </a:br>
            <a:r>
              <a:rPr lang="en"/>
              <a:t>fundamentally different consumption model...</a:t>
            </a:r>
            <a:endParaRPr/>
          </a:p>
        </p:txBody>
      </p:sp>
      <p:sp>
        <p:nvSpPr>
          <p:cNvPr id="384" name="Google Shape;384;p71"/>
          <p:cNvSpPr txBox="1"/>
          <p:nvPr/>
        </p:nvSpPr>
        <p:spPr>
          <a:xfrm>
            <a:off x="1050655" y="3543999"/>
            <a:ext cx="3422800" cy="554000"/>
          </a:xfrm>
          <a:prstGeom prst="rect">
            <a:avLst/>
          </a:prstGeom>
          <a:noFill/>
          <a:ln>
            <a:noFill/>
          </a:ln>
        </p:spPr>
        <p:txBody>
          <a:bodyPr spcFirstLastPara="1" wrap="square" lIns="91433" tIns="91433" rIns="91433" bIns="91433"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srgbClr val="1EA482"/>
                </a:solidFill>
                <a:effectLst/>
                <a:uLnTx/>
                <a:uFillTx/>
                <a:latin typeface="Source Sans Pro SemiBold"/>
                <a:ea typeface="Source Sans Pro SemiBold"/>
                <a:cs typeface="Source Sans Pro SemiBold"/>
                <a:sym typeface="Source Sans Pro SemiBold"/>
              </a:rPr>
              <a:t>Decentralized</a:t>
            </a:r>
            <a:endParaRPr kumimoji="0" sz="1467" b="0" i="0" u="none" strike="noStrike" kern="1200" cap="none" spc="0" normalizeH="0" baseline="0" noProof="0">
              <a:ln>
                <a:noFill/>
              </a:ln>
              <a:solidFill>
                <a:srgbClr val="1EA482"/>
              </a:solidFill>
              <a:effectLst/>
              <a:uLnTx/>
              <a:uFillTx/>
              <a:latin typeface="Source Sans Pro SemiBold"/>
              <a:ea typeface="Source Sans Pro SemiBold"/>
              <a:cs typeface="Source Sans Pro SemiBold"/>
              <a:sym typeface="Source Sans Pro SemiBold"/>
            </a:endParaRPr>
          </a:p>
        </p:txBody>
      </p:sp>
      <p:sp>
        <p:nvSpPr>
          <p:cNvPr id="385" name="Google Shape;385;p71"/>
          <p:cNvSpPr txBox="1"/>
          <p:nvPr/>
        </p:nvSpPr>
        <p:spPr>
          <a:xfrm>
            <a:off x="1445149" y="4043049"/>
            <a:ext cx="2633600" cy="1141618"/>
          </a:xfrm>
          <a:prstGeom prst="rect">
            <a:avLst/>
          </a:prstGeom>
          <a:noFill/>
          <a:ln>
            <a:noFill/>
          </a:ln>
        </p:spPr>
        <p:txBody>
          <a:bodyPr spcFirstLastPara="1" wrap="square" lIns="91433" tIns="91433" rIns="91433" bIns="91433"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67" b="0" i="0" u="none" strike="noStrike" kern="1200" cap="none" spc="0" normalizeH="0" baseline="0" noProof="0">
                <a:ln>
                  <a:noFill/>
                </a:ln>
                <a:solidFill>
                  <a:srgbClr val="10395E"/>
                </a:solidFill>
                <a:effectLst/>
                <a:uLnTx/>
                <a:uFillTx/>
                <a:latin typeface="Source Sans Pro"/>
                <a:ea typeface="Source Sans Pro"/>
                <a:cs typeface="Source Sans Pro"/>
                <a:sym typeface="Source Sans Pro"/>
              </a:rPr>
              <a:t>Engineers siloed from Finance (and Procurement) are empowered to commit the company to spend</a:t>
            </a:r>
            <a:endParaRPr kumimoji="0" sz="1467" b="0" i="0" u="none" strike="noStrike" kern="1200" cap="none" spc="0" normalizeH="0" baseline="0" noProof="0">
              <a:ln>
                <a:noFill/>
              </a:ln>
              <a:solidFill>
                <a:prstClr val="black"/>
              </a:solidFill>
              <a:effectLst/>
              <a:uLnTx/>
              <a:uFillTx/>
              <a:latin typeface="Source Sans Pro"/>
              <a:ea typeface="Source Sans Pro"/>
              <a:cs typeface="Source Sans Pro"/>
              <a:sym typeface="Source Sans Pro"/>
            </a:endParaRPr>
          </a:p>
        </p:txBody>
      </p:sp>
      <p:pic>
        <p:nvPicPr>
          <p:cNvPr id="386" name="Google Shape;386;p71" descr="Picture 3"/>
          <p:cNvPicPr preferRelativeResize="0"/>
          <p:nvPr/>
        </p:nvPicPr>
        <p:blipFill rotWithShape="1">
          <a:blip r:embed="rId3">
            <a:alphaModFix/>
          </a:blip>
          <a:srcRect/>
          <a:stretch/>
        </p:blipFill>
        <p:spPr>
          <a:xfrm>
            <a:off x="2179372" y="2450400"/>
            <a:ext cx="1141619" cy="1141619"/>
          </a:xfrm>
          <a:prstGeom prst="rect">
            <a:avLst/>
          </a:prstGeom>
          <a:noFill/>
          <a:ln>
            <a:noFill/>
          </a:ln>
        </p:spPr>
      </p:pic>
      <p:sp>
        <p:nvSpPr>
          <p:cNvPr id="387" name="Google Shape;387;p71"/>
          <p:cNvSpPr txBox="1"/>
          <p:nvPr/>
        </p:nvSpPr>
        <p:spPr>
          <a:xfrm>
            <a:off x="4336657" y="3543999"/>
            <a:ext cx="3422800" cy="554000"/>
          </a:xfrm>
          <a:prstGeom prst="rect">
            <a:avLst/>
          </a:prstGeom>
          <a:noFill/>
          <a:ln>
            <a:noFill/>
          </a:ln>
        </p:spPr>
        <p:txBody>
          <a:bodyPr spcFirstLastPara="1" wrap="square" lIns="91433" tIns="91433" rIns="91433" bIns="91433"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srgbClr val="1EA482"/>
                </a:solidFill>
                <a:effectLst/>
                <a:uLnTx/>
                <a:uFillTx/>
                <a:latin typeface="Source Sans Pro SemiBold"/>
                <a:ea typeface="Source Sans Pro SemiBold"/>
                <a:cs typeface="Source Sans Pro SemiBold"/>
                <a:sym typeface="Source Sans Pro SemiBold"/>
              </a:rPr>
              <a:t>Variable</a:t>
            </a:r>
            <a:endParaRPr kumimoji="0" sz="1467" b="0" i="0" u="none" strike="noStrike" kern="1200" cap="none" spc="0" normalizeH="0" baseline="0" noProof="0">
              <a:ln>
                <a:noFill/>
              </a:ln>
              <a:solidFill>
                <a:srgbClr val="1EA482"/>
              </a:solidFill>
              <a:effectLst/>
              <a:uLnTx/>
              <a:uFillTx/>
              <a:latin typeface="Source Sans Pro SemiBold"/>
              <a:ea typeface="Source Sans Pro SemiBold"/>
              <a:cs typeface="Source Sans Pro SemiBold"/>
              <a:sym typeface="Source Sans Pro SemiBold"/>
            </a:endParaRPr>
          </a:p>
        </p:txBody>
      </p:sp>
      <p:sp>
        <p:nvSpPr>
          <p:cNvPr id="388" name="Google Shape;388;p71"/>
          <p:cNvSpPr txBox="1"/>
          <p:nvPr/>
        </p:nvSpPr>
        <p:spPr>
          <a:xfrm>
            <a:off x="4857253" y="4121925"/>
            <a:ext cx="2239200" cy="831200"/>
          </a:xfrm>
          <a:prstGeom prst="rect">
            <a:avLst/>
          </a:prstGeom>
          <a:noFill/>
          <a:ln>
            <a:noFill/>
          </a:ln>
        </p:spPr>
        <p:txBody>
          <a:bodyPr spcFirstLastPara="1" wrap="square" lIns="91433" tIns="91433" rIns="91433" bIns="91433"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67" b="0" i="0" u="none" strike="noStrike" kern="1200" cap="none" spc="0" normalizeH="0" baseline="0" noProof="0">
                <a:ln>
                  <a:noFill/>
                </a:ln>
                <a:solidFill>
                  <a:srgbClr val="10395E"/>
                </a:solidFill>
                <a:effectLst/>
                <a:uLnTx/>
                <a:uFillTx/>
                <a:latin typeface="Source Sans Pro"/>
                <a:ea typeface="Source Sans Pro"/>
                <a:cs typeface="Source Sans Pro"/>
                <a:sym typeface="Source Sans Pro"/>
              </a:rPr>
              <a:t>Variable cloud spend replacing data center/fixed cost spend</a:t>
            </a:r>
            <a:endParaRPr kumimoji="0" sz="1467" b="0" i="0" u="none" strike="noStrike" kern="1200" cap="none" spc="0" normalizeH="0" baseline="0" noProof="0">
              <a:ln>
                <a:noFill/>
              </a:ln>
              <a:solidFill>
                <a:prstClr val="black"/>
              </a:solidFill>
              <a:effectLst/>
              <a:uLnTx/>
              <a:uFillTx/>
              <a:latin typeface="Source Sans Pro"/>
              <a:ea typeface="Source Sans Pro"/>
              <a:cs typeface="Source Sans Pro"/>
              <a:sym typeface="Source Sans Pro"/>
            </a:endParaRPr>
          </a:p>
        </p:txBody>
      </p:sp>
      <p:pic>
        <p:nvPicPr>
          <p:cNvPr id="389" name="Google Shape;389;p71" descr="Picture 6"/>
          <p:cNvPicPr preferRelativeResize="0"/>
          <p:nvPr/>
        </p:nvPicPr>
        <p:blipFill rotWithShape="1">
          <a:blip r:embed="rId4">
            <a:alphaModFix/>
          </a:blip>
          <a:srcRect/>
          <a:stretch/>
        </p:blipFill>
        <p:spPr>
          <a:xfrm>
            <a:off x="5463558" y="2510607"/>
            <a:ext cx="1021193" cy="1021192"/>
          </a:xfrm>
          <a:prstGeom prst="rect">
            <a:avLst/>
          </a:prstGeom>
          <a:noFill/>
          <a:ln>
            <a:noFill/>
          </a:ln>
        </p:spPr>
      </p:pic>
      <p:sp>
        <p:nvSpPr>
          <p:cNvPr id="390" name="Google Shape;390;p71"/>
          <p:cNvSpPr txBox="1"/>
          <p:nvPr/>
        </p:nvSpPr>
        <p:spPr>
          <a:xfrm>
            <a:off x="7622647" y="3543997"/>
            <a:ext cx="3422800" cy="554000"/>
          </a:xfrm>
          <a:prstGeom prst="rect">
            <a:avLst/>
          </a:prstGeom>
          <a:noFill/>
          <a:ln>
            <a:noFill/>
          </a:ln>
        </p:spPr>
        <p:txBody>
          <a:bodyPr spcFirstLastPara="1" wrap="square" lIns="91433" tIns="91433" rIns="91433" bIns="91433"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srgbClr val="1EA482"/>
                </a:solidFill>
                <a:effectLst/>
                <a:uLnTx/>
                <a:uFillTx/>
                <a:latin typeface="Source Sans Pro SemiBold"/>
                <a:ea typeface="Source Sans Pro SemiBold"/>
                <a:cs typeface="Source Sans Pro SemiBold"/>
                <a:sym typeface="Source Sans Pro SemiBold"/>
              </a:rPr>
              <a:t>Scalable</a:t>
            </a:r>
            <a:endParaRPr kumimoji="0" sz="1467" b="0" i="0" u="none" strike="noStrike" kern="1200" cap="none" spc="0" normalizeH="0" baseline="0" noProof="0">
              <a:ln>
                <a:noFill/>
              </a:ln>
              <a:solidFill>
                <a:srgbClr val="1EA482"/>
              </a:solidFill>
              <a:effectLst/>
              <a:uLnTx/>
              <a:uFillTx/>
              <a:latin typeface="Source Sans Pro SemiBold"/>
              <a:ea typeface="Source Sans Pro SemiBold"/>
              <a:cs typeface="Source Sans Pro SemiBold"/>
              <a:sym typeface="Source Sans Pro SemiBold"/>
            </a:endParaRPr>
          </a:p>
        </p:txBody>
      </p:sp>
      <p:sp>
        <p:nvSpPr>
          <p:cNvPr id="391" name="Google Shape;391;p71"/>
          <p:cNvSpPr txBox="1"/>
          <p:nvPr/>
        </p:nvSpPr>
        <p:spPr>
          <a:xfrm>
            <a:off x="8017140" y="4124849"/>
            <a:ext cx="2633600" cy="831200"/>
          </a:xfrm>
          <a:prstGeom prst="rect">
            <a:avLst/>
          </a:prstGeom>
          <a:noFill/>
          <a:ln>
            <a:noFill/>
          </a:ln>
        </p:spPr>
        <p:txBody>
          <a:bodyPr spcFirstLastPara="1" wrap="square" lIns="91433" tIns="91433" rIns="91433" bIns="91433"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67" b="0" i="0" u="none" strike="noStrike" kern="1200" cap="none" spc="0" normalizeH="0" baseline="0" noProof="0">
                <a:ln>
                  <a:noFill/>
                </a:ln>
                <a:solidFill>
                  <a:srgbClr val="10395E"/>
                </a:solidFill>
                <a:effectLst/>
                <a:uLnTx/>
                <a:uFillTx/>
                <a:latin typeface="Source Sans Pro"/>
                <a:ea typeface="Source Sans Pro"/>
                <a:cs typeface="Source Sans Pro"/>
                <a:sym typeface="Source Sans Pro"/>
              </a:rPr>
              <a:t>Instant access to resources enables innovation but often results in overprovisioning</a:t>
            </a:r>
            <a:endParaRPr kumimoji="0" sz="1467" b="0" i="0" u="none" strike="noStrike" kern="1200" cap="none" spc="0" normalizeH="0" baseline="0" noProof="0">
              <a:ln>
                <a:noFill/>
              </a:ln>
              <a:solidFill>
                <a:prstClr val="black"/>
              </a:solidFill>
              <a:effectLst/>
              <a:uLnTx/>
              <a:uFillTx/>
              <a:latin typeface="Source Sans Pro"/>
              <a:ea typeface="Source Sans Pro"/>
              <a:cs typeface="Source Sans Pro"/>
              <a:sym typeface="Source Sans Pro"/>
            </a:endParaRPr>
          </a:p>
        </p:txBody>
      </p:sp>
      <p:sp>
        <p:nvSpPr>
          <p:cNvPr id="392" name="Google Shape;392;p7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93" name="Google Shape;393;p71" descr="Picture 5"/>
          <p:cNvPicPr preferRelativeResize="0"/>
          <p:nvPr/>
        </p:nvPicPr>
        <p:blipFill rotWithShape="1">
          <a:blip r:embed="rId5">
            <a:alphaModFix/>
          </a:blip>
          <a:srcRect/>
          <a:stretch/>
        </p:blipFill>
        <p:spPr>
          <a:xfrm>
            <a:off x="8627302" y="2260632"/>
            <a:ext cx="1440133" cy="1440133"/>
          </a:xfrm>
          <a:prstGeom prst="rect">
            <a:avLst/>
          </a:prstGeom>
          <a:noFill/>
          <a:ln>
            <a:noFill/>
          </a:ln>
        </p:spPr>
      </p:pic>
      <p:sp>
        <p:nvSpPr>
          <p:cNvPr id="2" name="TextBox 1">
            <a:extLst>
              <a:ext uri="{FF2B5EF4-FFF2-40B4-BE49-F238E27FC236}">
                <a16:creationId xmlns:a16="http://schemas.microsoft.com/office/drawing/2014/main" id="{D82AF5C0-59AC-424A-AA94-04C80DFE55A0}"/>
              </a:ext>
            </a:extLst>
          </p:cNvPr>
          <p:cNvSpPr txBox="1"/>
          <p:nvPr/>
        </p:nvSpPr>
        <p:spPr>
          <a:xfrm>
            <a:off x="7931930" y="5381362"/>
            <a:ext cx="4271010" cy="8079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1" i="1" u="none" strike="noStrike" kern="1200" cap="none" spc="0" normalizeH="0" baseline="0" noProof="0">
                <a:ln>
                  <a:noFill/>
                </a:ln>
                <a:solidFill>
                  <a:srgbClr val="1A202C"/>
                </a:solidFill>
                <a:effectLst/>
                <a:uLnTx/>
                <a:uFillTx/>
                <a:latin typeface="Inter"/>
                <a:ea typeface="+mn-ea"/>
                <a:cs typeface="+mn-cs"/>
              </a:rPr>
              <a:t>Sources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Finops Framework : </a:t>
            </a:r>
            <a:r>
              <a:rPr kumimoji="0" lang="en-NZ" sz="1050" b="0" i="1" u="none" strike="noStrike" kern="1200" cap="none" spc="0" normalizeH="0" baseline="0" noProof="0">
                <a:ln>
                  <a:noFill/>
                </a:ln>
                <a:solidFill>
                  <a:srgbClr val="1A202C"/>
                </a:solidFill>
                <a:effectLst/>
                <a:uLnTx/>
                <a:uFillTx/>
                <a:latin typeface="Inter"/>
                <a:ea typeface="+mn-ea"/>
                <a:cs typeface="+mn-cs"/>
                <a:hlinkClick r:id="rId6"/>
              </a:rPr>
              <a:t>https://www.finops.org/introduction/what-is-finops/</a:t>
            </a:r>
            <a:endParaRPr kumimoji="0" lang="en-NZ" sz="1050" b="0" i="1" u="none" strike="noStrike" kern="1200" cap="none" spc="0" normalizeH="0" baseline="0" noProof="0">
              <a:ln>
                <a:noFill/>
              </a:ln>
              <a:solidFill>
                <a:srgbClr val="1A202C"/>
              </a:solidFill>
              <a:effectLst/>
              <a:uLnTx/>
              <a:uFillTx/>
              <a:latin typeface="In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Finops Foundation : </a:t>
            </a:r>
            <a:r>
              <a:rPr kumimoji="0" lang="en-NZ" sz="1050" b="0" i="1" u="none" strike="noStrike" kern="1200" cap="none" spc="0" normalizeH="0" baseline="0" noProof="0">
                <a:ln>
                  <a:noFill/>
                </a:ln>
                <a:solidFill>
                  <a:srgbClr val="1A202C"/>
                </a:solidFill>
                <a:effectLst/>
                <a:uLnTx/>
                <a:uFillTx/>
                <a:latin typeface="Inter"/>
                <a:ea typeface="+mn-ea"/>
                <a:cs typeface="+mn-cs"/>
                <a:hlinkClick r:id="rId7"/>
              </a:rPr>
              <a:t>https://www.finops.org/about/</a:t>
            </a:r>
            <a:r>
              <a:rPr kumimoji="0" lang="en-NZ" sz="1050" b="0" i="1" u="none" strike="noStrike" kern="1200" cap="none" spc="0" normalizeH="0" baseline="0" noProof="0">
                <a:ln>
                  <a:noFill/>
                </a:ln>
                <a:solidFill>
                  <a:srgbClr val="1A202C"/>
                </a:solidFill>
                <a:effectLst/>
                <a:uLnTx/>
                <a:uFillTx/>
                <a:latin typeface="Inte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License Information:  </a:t>
            </a:r>
            <a:r>
              <a:rPr kumimoji="0" lang="en-NZ" sz="1050" b="0" i="1" u="none" strike="noStrike" kern="1200" cap="none" spc="0" normalizeH="0" baseline="0" noProof="0">
                <a:ln>
                  <a:noFill/>
                </a:ln>
                <a:solidFill>
                  <a:srgbClr val="1A202C"/>
                </a:solidFill>
                <a:effectLst/>
                <a:uLnTx/>
                <a:uFillTx/>
                <a:latin typeface="Inter"/>
                <a:ea typeface="+mn-ea"/>
                <a:cs typeface="+mn-cs"/>
                <a:hlinkClick r:id="rId8"/>
              </a:rPr>
              <a:t>https://creativecommons.org/licenses/by/4.0</a:t>
            </a:r>
            <a:r>
              <a:rPr kumimoji="0" lang="en-NZ" sz="1050" b="0" i="1" u="none" strike="noStrike" kern="1200" cap="none" spc="0" normalizeH="0" baseline="0" noProof="0">
                <a:ln>
                  <a:noFill/>
                </a:ln>
                <a:solidFill>
                  <a:srgbClr val="1A202C"/>
                </a:solidFill>
                <a:effectLst/>
                <a:uLnTx/>
                <a:uFillTx/>
                <a:latin typeface="Inte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Finops book: </a:t>
            </a:r>
            <a:r>
              <a:rPr kumimoji="0" lang="en-NZ" sz="1050" b="0" i="1" u="none" strike="noStrike" kern="1200" cap="none" spc="0" normalizeH="0" baseline="0" noProof="0">
                <a:ln>
                  <a:noFill/>
                </a:ln>
                <a:solidFill>
                  <a:srgbClr val="1A202C"/>
                </a:solidFill>
                <a:effectLst/>
                <a:uLnTx/>
                <a:uFillTx/>
                <a:latin typeface="Inter"/>
                <a:ea typeface="+mn-ea"/>
                <a:cs typeface="+mn-cs"/>
                <a:hlinkClick r:id="rId9"/>
              </a:rPr>
              <a:t>https://www.finops.org/resources/finops-book/</a:t>
            </a:r>
            <a:r>
              <a:rPr kumimoji="0" lang="en-NZ" sz="1050" b="0" i="1" u="none" strike="noStrike" kern="1200" cap="none" spc="0" normalizeH="0" baseline="0" noProof="0">
                <a:ln>
                  <a:noFill/>
                </a:ln>
                <a:solidFill>
                  <a:srgbClr val="1A202C"/>
                </a:solidFill>
                <a:effectLst/>
                <a:uLnTx/>
                <a:uFillTx/>
                <a:latin typeface="Inter"/>
                <a:ea typeface="+mn-ea"/>
                <a:cs typeface="+mn-cs"/>
              </a:rPr>
              <a:t> </a:t>
            </a:r>
            <a:endParaRPr kumimoji="0" lang="en-NZ" sz="1050" b="0" i="1" u="none" strike="noStrike" kern="1200" cap="none" spc="0" normalizeH="0" baseline="0" noProof="0">
              <a:ln>
                <a:noFill/>
              </a:ln>
              <a:solidFill>
                <a:srgbClr val="5E6A75"/>
              </a:solidFill>
              <a:effectLst/>
              <a:uLnTx/>
              <a:uFillTx/>
              <a:latin typeface="Inter"/>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4"/>
          <p:cNvSpPr/>
          <p:nvPr/>
        </p:nvSpPr>
        <p:spPr>
          <a:xfrm>
            <a:off x="0" y="0"/>
            <a:ext cx="12192000" cy="498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NZ"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1" name="Google Shape;421;p74"/>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t"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37</a:t>
            </a:fld>
            <a:endParaRPr kumimoji="0"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422" name="Google Shape;422;p74"/>
          <p:cNvSpPr txBox="1"/>
          <p:nvPr/>
        </p:nvSpPr>
        <p:spPr>
          <a:xfrm>
            <a:off x="4358867" y="4980334"/>
            <a:ext cx="3587200" cy="574412"/>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212121"/>
                </a:solidFill>
                <a:effectLst/>
                <a:uLnTx/>
                <a:uFillTx/>
                <a:latin typeface="Source Sans Pro"/>
                <a:ea typeface="Source Sans Pro"/>
                <a:cs typeface="Source Sans Pro"/>
                <a:sym typeface="Source Sans Pro"/>
              </a:rPr>
              <a:t>Domains</a:t>
            </a:r>
            <a:endParaRPr kumimoji="0" sz="2133" b="1" i="0" u="none" strike="noStrike" kern="0" cap="none" spc="0" normalizeH="0" baseline="0" noProof="0">
              <a:ln>
                <a:noFill/>
              </a:ln>
              <a:solidFill>
                <a:srgbClr val="212121"/>
              </a:solidFill>
              <a:effectLst/>
              <a:uLnTx/>
              <a:uFillTx/>
              <a:latin typeface="Source Sans Pro"/>
              <a:ea typeface="Source Sans Pro"/>
              <a:cs typeface="Source Sans Pro"/>
              <a:sym typeface="Source Sans Pro"/>
            </a:endParaRPr>
          </a:p>
        </p:txBody>
      </p:sp>
      <p:grpSp>
        <p:nvGrpSpPr>
          <p:cNvPr id="3" name="Group 2">
            <a:extLst>
              <a:ext uri="{FF2B5EF4-FFF2-40B4-BE49-F238E27FC236}">
                <a16:creationId xmlns:a16="http://schemas.microsoft.com/office/drawing/2014/main" id="{D503B017-2AD4-4500-82D7-D6E3292EE9FE}"/>
              </a:ext>
            </a:extLst>
          </p:cNvPr>
          <p:cNvGrpSpPr/>
          <p:nvPr/>
        </p:nvGrpSpPr>
        <p:grpSpPr>
          <a:xfrm>
            <a:off x="4321815" y="1037698"/>
            <a:ext cx="4140391" cy="3841101"/>
            <a:chOff x="4321815" y="1037698"/>
            <a:chExt cx="4140391" cy="3841101"/>
          </a:xfrm>
        </p:grpSpPr>
        <p:sp>
          <p:nvSpPr>
            <p:cNvPr id="423" name="Google Shape;423;p74"/>
            <p:cNvSpPr txBox="1"/>
            <p:nvPr/>
          </p:nvSpPr>
          <p:spPr>
            <a:xfrm>
              <a:off x="4410651" y="1037698"/>
              <a:ext cx="2606000" cy="574412"/>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212121"/>
                  </a:solidFill>
                  <a:effectLst/>
                  <a:uLnTx/>
                  <a:uFillTx/>
                  <a:latin typeface="Source Sans Pro"/>
                  <a:ea typeface="Source Sans Pro"/>
                  <a:cs typeface="Source Sans Pro"/>
                  <a:sym typeface="Source Sans Pro"/>
                </a:rPr>
                <a:t>Personas</a:t>
              </a:r>
              <a:endParaRPr kumimoji="0" sz="2133" b="1" i="0" u="none" strike="noStrike" kern="0" cap="none" spc="0" normalizeH="0" baseline="0" noProof="0">
                <a:ln>
                  <a:noFill/>
                </a:ln>
                <a:solidFill>
                  <a:srgbClr val="212121"/>
                </a:solidFill>
                <a:effectLst/>
                <a:uLnTx/>
                <a:uFillTx/>
                <a:latin typeface="Source Sans Pro"/>
                <a:ea typeface="Source Sans Pro"/>
                <a:cs typeface="Source Sans Pro"/>
                <a:sym typeface="Source Sans Pro"/>
              </a:endParaRPr>
            </a:p>
          </p:txBody>
        </p:sp>
        <p:sp>
          <p:nvSpPr>
            <p:cNvPr id="424" name="Google Shape;424;p74"/>
            <p:cNvSpPr/>
            <p:nvPr/>
          </p:nvSpPr>
          <p:spPr>
            <a:xfrm>
              <a:off x="4848633" y="1818884"/>
              <a:ext cx="3152400" cy="4796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733" b="0"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FinOps Practitioner</a:t>
              </a:r>
              <a:endParaRPr kumimoji="0" sz="1733" b="0"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425" name="Google Shape;425;p74"/>
            <p:cNvSpPr/>
            <p:nvPr/>
          </p:nvSpPr>
          <p:spPr>
            <a:xfrm>
              <a:off x="4848633" y="2412295"/>
              <a:ext cx="3152400" cy="4796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733" b="0"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Executive</a:t>
              </a:r>
              <a:endParaRPr kumimoji="0" sz="1733" b="0"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426" name="Google Shape;426;p74"/>
            <p:cNvSpPr/>
            <p:nvPr/>
          </p:nvSpPr>
          <p:spPr>
            <a:xfrm>
              <a:off x="4848633" y="3005707"/>
              <a:ext cx="3152400" cy="4796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733" b="0"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Business/Product Owner</a:t>
              </a:r>
              <a:endParaRPr kumimoji="0" sz="1733" b="0"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427" name="Google Shape;427;p74"/>
            <p:cNvSpPr/>
            <p:nvPr/>
          </p:nvSpPr>
          <p:spPr>
            <a:xfrm>
              <a:off x="4848633" y="3599119"/>
              <a:ext cx="3152400" cy="4796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733" b="0"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Finance/Procurement </a:t>
              </a:r>
              <a:endParaRPr kumimoji="0" sz="1733" b="0"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428" name="Google Shape;428;p74"/>
            <p:cNvSpPr/>
            <p:nvPr/>
          </p:nvSpPr>
          <p:spPr>
            <a:xfrm>
              <a:off x="4848633" y="4192531"/>
              <a:ext cx="3152400" cy="4796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733" b="0"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Engineering/Operations</a:t>
              </a:r>
              <a:endParaRPr kumimoji="0" sz="1733" b="0"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pic>
          <p:nvPicPr>
            <p:cNvPr id="429" name="Google Shape;429;p74"/>
            <p:cNvPicPr preferRelativeResize="0"/>
            <p:nvPr/>
          </p:nvPicPr>
          <p:blipFill>
            <a:blip r:embed="rId3">
              <a:alphaModFix/>
            </a:blip>
            <a:stretch>
              <a:fillRect/>
            </a:stretch>
          </p:blipFill>
          <p:spPr>
            <a:xfrm>
              <a:off x="7596439" y="3412826"/>
              <a:ext cx="865767" cy="855053"/>
            </a:xfrm>
            <a:prstGeom prst="rect">
              <a:avLst/>
            </a:prstGeom>
            <a:noFill/>
            <a:ln>
              <a:noFill/>
            </a:ln>
          </p:spPr>
        </p:pic>
        <p:pic>
          <p:nvPicPr>
            <p:cNvPr id="430" name="Google Shape;430;p74"/>
            <p:cNvPicPr preferRelativeResize="0"/>
            <p:nvPr/>
          </p:nvPicPr>
          <p:blipFill>
            <a:blip r:embed="rId4">
              <a:alphaModFix/>
            </a:blip>
            <a:stretch>
              <a:fillRect/>
            </a:stretch>
          </p:blipFill>
          <p:spPr>
            <a:xfrm>
              <a:off x="4346114" y="2822215"/>
              <a:ext cx="865767" cy="855048"/>
            </a:xfrm>
            <a:prstGeom prst="rect">
              <a:avLst/>
            </a:prstGeom>
            <a:noFill/>
            <a:ln>
              <a:noFill/>
            </a:ln>
          </p:spPr>
        </p:pic>
        <p:pic>
          <p:nvPicPr>
            <p:cNvPr id="431" name="Google Shape;431;p74"/>
            <p:cNvPicPr preferRelativeResize="0"/>
            <p:nvPr/>
          </p:nvPicPr>
          <p:blipFill>
            <a:blip r:embed="rId5">
              <a:alphaModFix/>
            </a:blip>
            <a:stretch>
              <a:fillRect/>
            </a:stretch>
          </p:blipFill>
          <p:spPr>
            <a:xfrm>
              <a:off x="4321815" y="1571333"/>
              <a:ext cx="914367" cy="903052"/>
            </a:xfrm>
            <a:prstGeom prst="rect">
              <a:avLst/>
            </a:prstGeom>
            <a:noFill/>
            <a:ln>
              <a:noFill/>
            </a:ln>
          </p:spPr>
        </p:pic>
        <p:pic>
          <p:nvPicPr>
            <p:cNvPr id="432" name="Google Shape;432;p74"/>
            <p:cNvPicPr preferRelativeResize="0"/>
            <p:nvPr/>
          </p:nvPicPr>
          <p:blipFill>
            <a:blip r:embed="rId6">
              <a:alphaModFix/>
            </a:blip>
            <a:stretch>
              <a:fillRect/>
            </a:stretch>
          </p:blipFill>
          <p:spPr>
            <a:xfrm>
              <a:off x="7581134" y="2205720"/>
              <a:ext cx="865767" cy="855033"/>
            </a:xfrm>
            <a:prstGeom prst="rect">
              <a:avLst/>
            </a:prstGeom>
            <a:noFill/>
            <a:ln>
              <a:noFill/>
            </a:ln>
          </p:spPr>
        </p:pic>
        <p:pic>
          <p:nvPicPr>
            <p:cNvPr id="433" name="Google Shape;433;p74"/>
            <p:cNvPicPr preferRelativeResize="0"/>
            <p:nvPr/>
          </p:nvPicPr>
          <p:blipFill>
            <a:blip r:embed="rId7">
              <a:alphaModFix/>
            </a:blip>
            <a:stretch>
              <a:fillRect/>
            </a:stretch>
          </p:blipFill>
          <p:spPr>
            <a:xfrm>
              <a:off x="4374174" y="4023731"/>
              <a:ext cx="865767" cy="855068"/>
            </a:xfrm>
            <a:prstGeom prst="rect">
              <a:avLst/>
            </a:prstGeom>
            <a:noFill/>
            <a:ln>
              <a:noFill/>
            </a:ln>
          </p:spPr>
        </p:pic>
      </p:grpSp>
      <p:sp>
        <p:nvSpPr>
          <p:cNvPr id="434" name="Google Shape;434;p74"/>
          <p:cNvSpPr txBox="1"/>
          <p:nvPr/>
        </p:nvSpPr>
        <p:spPr>
          <a:xfrm>
            <a:off x="406430" y="909776"/>
            <a:ext cx="2606000" cy="574412"/>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212121"/>
                </a:solidFill>
                <a:effectLst/>
                <a:uLnTx/>
                <a:uFillTx/>
                <a:latin typeface="Source Sans Pro"/>
                <a:ea typeface="Source Sans Pro"/>
                <a:cs typeface="Source Sans Pro"/>
                <a:sym typeface="Source Sans Pro"/>
              </a:rPr>
              <a:t>Principles</a:t>
            </a:r>
            <a:endParaRPr kumimoji="0" sz="2133" b="1" i="0" u="none" strike="noStrike" kern="0" cap="none" spc="0" normalizeH="0" baseline="0" noProof="0">
              <a:ln>
                <a:noFill/>
              </a:ln>
              <a:solidFill>
                <a:srgbClr val="212121"/>
              </a:solidFill>
              <a:effectLst/>
              <a:uLnTx/>
              <a:uFillTx/>
              <a:latin typeface="Source Sans Pro"/>
              <a:ea typeface="Source Sans Pro"/>
              <a:cs typeface="Source Sans Pro"/>
              <a:sym typeface="Source Sans Pro"/>
            </a:endParaRPr>
          </a:p>
        </p:txBody>
      </p:sp>
      <p:sp>
        <p:nvSpPr>
          <p:cNvPr id="435" name="Google Shape;435;p74"/>
          <p:cNvSpPr txBox="1"/>
          <p:nvPr/>
        </p:nvSpPr>
        <p:spPr>
          <a:xfrm>
            <a:off x="246200" y="1529785"/>
            <a:ext cx="3974000" cy="3451546"/>
          </a:xfrm>
          <a:prstGeom prst="rect">
            <a:avLst/>
          </a:prstGeom>
          <a:noFill/>
          <a:ln>
            <a:noFill/>
          </a:ln>
        </p:spPr>
        <p:txBody>
          <a:bodyPr spcFirstLastPara="1" wrap="square" lIns="121900" tIns="121900" rIns="121900" bIns="121900" anchor="t" anchorCtr="0">
            <a:spAutoFit/>
          </a:bodyPr>
          <a:lstStyle/>
          <a:p>
            <a:pPr marL="609585" marR="0" lvl="0" indent="-414856" algn="l" defTabSz="1219170" rtl="0" eaLnBrk="1" fontAlgn="auto" latinLnBrk="0" hangingPunct="1">
              <a:lnSpc>
                <a:spcPct val="100000"/>
              </a:lnSpc>
              <a:spcBef>
                <a:spcPts val="0"/>
              </a:spcBef>
              <a:spcAft>
                <a:spcPts val="0"/>
              </a:spcAft>
              <a:buClr>
                <a:srgbClr val="000000"/>
              </a:buClr>
              <a:buSzPts val="1300"/>
              <a:buFont typeface="Source Sans Pro"/>
              <a:buChar char="●"/>
              <a:tabLst/>
              <a:defRPr/>
            </a:pPr>
            <a:r>
              <a:rPr kumimoji="0" lang="en"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rPr>
              <a:t>Teams need to collaborate</a:t>
            </a:r>
            <a:endParaRPr kumimoji="0"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endParaRPr>
          </a:p>
          <a:p>
            <a:pPr marL="609585" marR="0" lvl="0" indent="-414856" algn="l" defTabSz="1219170" rtl="0" eaLnBrk="1" fontAlgn="auto" latinLnBrk="0" hangingPunct="1">
              <a:lnSpc>
                <a:spcPct val="100000"/>
              </a:lnSpc>
              <a:spcBef>
                <a:spcPts val="667"/>
              </a:spcBef>
              <a:spcAft>
                <a:spcPts val="0"/>
              </a:spcAft>
              <a:buClr>
                <a:srgbClr val="000000"/>
              </a:buClr>
              <a:buSzPts val="1300"/>
              <a:buFont typeface="Source Sans Pro"/>
              <a:buChar char="●"/>
              <a:tabLst/>
              <a:defRPr/>
            </a:pPr>
            <a:r>
              <a:rPr kumimoji="0" lang="en"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rPr>
              <a:t>Everyone takes ownership for their cloud usage</a:t>
            </a:r>
            <a:endParaRPr kumimoji="0"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endParaRPr>
          </a:p>
          <a:p>
            <a:pPr marL="609585" marR="0" lvl="0" indent="-414856" algn="l" defTabSz="1219170" rtl="0" eaLnBrk="1" fontAlgn="auto" latinLnBrk="0" hangingPunct="1">
              <a:lnSpc>
                <a:spcPct val="100000"/>
              </a:lnSpc>
              <a:spcBef>
                <a:spcPts val="667"/>
              </a:spcBef>
              <a:spcAft>
                <a:spcPts val="0"/>
              </a:spcAft>
              <a:buClr>
                <a:srgbClr val="000000"/>
              </a:buClr>
              <a:buSzPts val="1300"/>
              <a:buFont typeface="Source Sans Pro"/>
              <a:buChar char="●"/>
              <a:tabLst/>
              <a:defRPr/>
            </a:pPr>
            <a:r>
              <a:rPr kumimoji="0" lang="en"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rPr>
              <a:t>A centralized team drives FinOps</a:t>
            </a:r>
            <a:endParaRPr kumimoji="0"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endParaRPr>
          </a:p>
          <a:p>
            <a:pPr marL="609585" marR="0" lvl="0" indent="-414856" algn="l" defTabSz="1219170" rtl="0" eaLnBrk="1" fontAlgn="auto" latinLnBrk="0" hangingPunct="1">
              <a:lnSpc>
                <a:spcPct val="100000"/>
              </a:lnSpc>
              <a:spcBef>
                <a:spcPts val="667"/>
              </a:spcBef>
              <a:spcAft>
                <a:spcPts val="0"/>
              </a:spcAft>
              <a:buClr>
                <a:srgbClr val="000000"/>
              </a:buClr>
              <a:buSzPts val="1300"/>
              <a:buFont typeface="Source Sans Pro"/>
              <a:buChar char="●"/>
              <a:tabLst/>
              <a:defRPr/>
            </a:pPr>
            <a:r>
              <a:rPr kumimoji="0" lang="en"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rPr>
              <a:t>Reports should be accessible and timely</a:t>
            </a:r>
            <a:endParaRPr kumimoji="0"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endParaRPr>
          </a:p>
          <a:p>
            <a:pPr marL="609585" marR="0" lvl="0" indent="-414856" algn="l" defTabSz="1219170" rtl="0" eaLnBrk="1" fontAlgn="auto" latinLnBrk="0" hangingPunct="1">
              <a:lnSpc>
                <a:spcPct val="100000"/>
              </a:lnSpc>
              <a:spcBef>
                <a:spcPts val="667"/>
              </a:spcBef>
              <a:spcAft>
                <a:spcPts val="0"/>
              </a:spcAft>
              <a:buClr>
                <a:srgbClr val="000000"/>
              </a:buClr>
              <a:buSzPts val="1300"/>
              <a:buFont typeface="Source Sans Pro"/>
              <a:buChar char="●"/>
              <a:tabLst/>
              <a:defRPr/>
            </a:pPr>
            <a:r>
              <a:rPr kumimoji="0" lang="en"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rPr>
              <a:t>Decisions are driven by business value of cloud</a:t>
            </a:r>
            <a:endParaRPr kumimoji="0"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endParaRPr>
          </a:p>
          <a:p>
            <a:pPr marL="609585" marR="0" lvl="0" indent="-414856" algn="l" defTabSz="1219170" rtl="0" eaLnBrk="1" fontAlgn="auto" latinLnBrk="0" hangingPunct="1">
              <a:lnSpc>
                <a:spcPct val="100000"/>
              </a:lnSpc>
              <a:spcBef>
                <a:spcPts val="667"/>
              </a:spcBef>
              <a:spcAft>
                <a:spcPts val="667"/>
              </a:spcAft>
              <a:buClr>
                <a:srgbClr val="000000"/>
              </a:buClr>
              <a:buSzPts val="1300"/>
              <a:buFont typeface="Source Sans Pro"/>
              <a:buChar char="●"/>
              <a:tabLst/>
              <a:defRPr/>
            </a:pPr>
            <a:r>
              <a:rPr kumimoji="0" lang="en"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rPr>
              <a:t>Take advantage of the variable cost model of the cloud</a:t>
            </a:r>
            <a:endParaRPr kumimoji="0" sz="1733" b="0" i="0" u="none" strike="noStrike" kern="0" cap="none" spc="0" normalizeH="0" baseline="0" noProof="0">
              <a:ln>
                <a:noFill/>
              </a:ln>
              <a:solidFill>
                <a:srgbClr val="000000"/>
              </a:solidFill>
              <a:effectLst/>
              <a:uLnTx/>
              <a:uFillTx/>
              <a:latin typeface="Source Sans Pro"/>
              <a:ea typeface="Source Sans Pro"/>
              <a:cs typeface="Source Sans Pro"/>
              <a:sym typeface="Source Sans Pro"/>
            </a:endParaRPr>
          </a:p>
        </p:txBody>
      </p:sp>
      <p:sp>
        <p:nvSpPr>
          <p:cNvPr id="436" name="Google Shape;436;p74"/>
          <p:cNvSpPr/>
          <p:nvPr/>
        </p:nvSpPr>
        <p:spPr>
          <a:xfrm>
            <a:off x="234467" y="6142900"/>
            <a:ext cx="1500400" cy="6156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7" name="Google Shape;437;p74"/>
          <p:cNvSpPr/>
          <p:nvPr/>
        </p:nvSpPr>
        <p:spPr>
          <a:xfrm>
            <a:off x="246200" y="5556733"/>
            <a:ext cx="1849600" cy="903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rPr>
              <a:t>Understanding Cloud Usage </a:t>
            </a:r>
            <a:br>
              <a:rPr kumimoji="0" lang="en"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rPr>
            </a:br>
            <a:r>
              <a:rPr kumimoji="0" lang="en"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rPr>
              <a:t>and Cost</a:t>
            </a:r>
            <a:endParaRPr kumimoji="0"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endParaRPr>
          </a:p>
        </p:txBody>
      </p:sp>
      <p:sp>
        <p:nvSpPr>
          <p:cNvPr id="438" name="Google Shape;438;p74"/>
          <p:cNvSpPr/>
          <p:nvPr/>
        </p:nvSpPr>
        <p:spPr>
          <a:xfrm>
            <a:off x="2232707" y="5556733"/>
            <a:ext cx="1849600" cy="903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rPr>
              <a:t>Performance Tracking &amp; Benchmarking</a:t>
            </a:r>
            <a:endParaRPr kumimoji="0"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endParaRPr>
          </a:p>
        </p:txBody>
      </p:sp>
      <p:sp>
        <p:nvSpPr>
          <p:cNvPr id="439" name="Google Shape;439;p74"/>
          <p:cNvSpPr/>
          <p:nvPr/>
        </p:nvSpPr>
        <p:spPr>
          <a:xfrm>
            <a:off x="4219213" y="5556733"/>
            <a:ext cx="1849600" cy="903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rPr>
              <a:t>Real-Time Decision Making</a:t>
            </a:r>
            <a:endParaRPr kumimoji="0"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endParaRPr>
          </a:p>
        </p:txBody>
      </p:sp>
      <p:sp>
        <p:nvSpPr>
          <p:cNvPr id="440" name="Google Shape;440;p74"/>
          <p:cNvSpPr/>
          <p:nvPr/>
        </p:nvSpPr>
        <p:spPr>
          <a:xfrm>
            <a:off x="6205720" y="5556733"/>
            <a:ext cx="1849600" cy="903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rPr>
              <a:t>Cloud Rate Optimization</a:t>
            </a:r>
            <a:endParaRPr kumimoji="0"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endParaRPr>
          </a:p>
        </p:txBody>
      </p:sp>
      <p:sp>
        <p:nvSpPr>
          <p:cNvPr id="441" name="Google Shape;441;p74"/>
          <p:cNvSpPr/>
          <p:nvPr/>
        </p:nvSpPr>
        <p:spPr>
          <a:xfrm>
            <a:off x="8192227" y="5556733"/>
            <a:ext cx="1849600" cy="903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rPr>
              <a:t>Cloud Usage Optimization</a:t>
            </a:r>
            <a:endParaRPr kumimoji="0"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endParaRPr>
          </a:p>
        </p:txBody>
      </p:sp>
      <p:sp>
        <p:nvSpPr>
          <p:cNvPr id="442" name="Google Shape;442;p74"/>
          <p:cNvSpPr/>
          <p:nvPr/>
        </p:nvSpPr>
        <p:spPr>
          <a:xfrm>
            <a:off x="10178733" y="5556733"/>
            <a:ext cx="1849600" cy="903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rPr>
              <a:t>Organizational Alignment</a:t>
            </a:r>
            <a:endParaRPr kumimoji="0" sz="1600" b="0" i="0" u="none" strike="noStrike" kern="0" cap="none" spc="0" normalizeH="0" baseline="0" noProof="0">
              <a:ln>
                <a:noFill/>
              </a:ln>
              <a:solidFill>
                <a:srgbClr val="000000"/>
              </a:solidFill>
              <a:effectLst/>
              <a:uLnTx/>
              <a:uFillTx/>
              <a:latin typeface="Source Sans Pro SemiBold"/>
              <a:ea typeface="Source Sans Pro SemiBold"/>
              <a:cs typeface="Source Sans Pro SemiBold"/>
              <a:sym typeface="Source Sans Pro SemiBold"/>
            </a:endParaRPr>
          </a:p>
        </p:txBody>
      </p:sp>
      <p:sp>
        <p:nvSpPr>
          <p:cNvPr id="443" name="Google Shape;443;p74"/>
          <p:cNvSpPr txBox="1">
            <a:spLocks noGrp="1"/>
          </p:cNvSpPr>
          <p:nvPr>
            <p:ph type="title"/>
          </p:nvPr>
        </p:nvSpPr>
        <p:spPr>
          <a:xfrm>
            <a:off x="415600" y="179133"/>
            <a:ext cx="11360800" cy="763600"/>
          </a:xfrm>
          <a:prstGeom prst="rect">
            <a:avLst/>
          </a:prstGeom>
          <a:noFill/>
          <a:ln>
            <a:noFill/>
          </a:ln>
        </p:spPr>
        <p:txBody>
          <a:bodyPr spcFirstLastPara="1" wrap="square" lIns="0" tIns="60900" rIns="0" bIns="60900" anchor="ctr" anchorCtr="0">
            <a:normAutofit/>
          </a:bodyPr>
          <a:lstStyle/>
          <a:p>
            <a:pPr>
              <a:buClr>
                <a:schemeClr val="dk1"/>
              </a:buClr>
              <a:buSzPts val="1100"/>
            </a:pPr>
            <a:r>
              <a:rPr lang="en"/>
              <a:t>FinOps.org Framework</a:t>
            </a:r>
            <a:endParaRPr/>
          </a:p>
        </p:txBody>
      </p:sp>
      <p:grpSp>
        <p:nvGrpSpPr>
          <p:cNvPr id="444" name="Google Shape;444;p74"/>
          <p:cNvGrpSpPr/>
          <p:nvPr/>
        </p:nvGrpSpPr>
        <p:grpSpPr>
          <a:xfrm>
            <a:off x="8504731" y="54951"/>
            <a:ext cx="3280839" cy="1658857"/>
            <a:chOff x="6378548" y="41213"/>
            <a:chExt cx="2460629" cy="1244143"/>
          </a:xfrm>
        </p:grpSpPr>
        <p:sp>
          <p:nvSpPr>
            <p:cNvPr id="445" name="Google Shape;445;p74"/>
            <p:cNvSpPr/>
            <p:nvPr/>
          </p:nvSpPr>
          <p:spPr>
            <a:xfrm>
              <a:off x="7856377" y="494850"/>
              <a:ext cx="982800" cy="359700"/>
            </a:xfrm>
            <a:prstGeom prst="homePlate">
              <a:avLst>
                <a:gd name="adj" fmla="val 50000"/>
              </a:avLst>
            </a:prstGeom>
            <a:solidFill>
              <a:srgbClr val="1EA482"/>
            </a:solidFill>
            <a:ln w="3810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       Run</a:t>
              </a:r>
              <a:endParaRPr kumimoji="0" sz="1867" b="0"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446" name="Google Shape;446;p74"/>
            <p:cNvSpPr txBox="1"/>
            <p:nvPr/>
          </p:nvSpPr>
          <p:spPr>
            <a:xfrm>
              <a:off x="6378548" y="41213"/>
              <a:ext cx="1954500" cy="430809"/>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212121"/>
                  </a:solidFill>
                  <a:effectLst/>
                  <a:uLnTx/>
                  <a:uFillTx/>
                  <a:latin typeface="Source Sans Pro"/>
                  <a:ea typeface="Source Sans Pro"/>
                  <a:cs typeface="Source Sans Pro"/>
                  <a:sym typeface="Source Sans Pro"/>
                </a:rPr>
                <a:t>Maturity</a:t>
              </a:r>
              <a:endParaRPr kumimoji="0" sz="2133" b="1" i="0" u="none" strike="noStrike" kern="0" cap="none" spc="0" normalizeH="0" baseline="0" noProof="0">
                <a:ln>
                  <a:noFill/>
                </a:ln>
                <a:solidFill>
                  <a:srgbClr val="212121"/>
                </a:solidFill>
                <a:effectLst/>
                <a:uLnTx/>
                <a:uFillTx/>
                <a:latin typeface="Source Sans Pro"/>
                <a:ea typeface="Source Sans Pro"/>
                <a:cs typeface="Source Sans Pro"/>
                <a:sym typeface="Source Sans Pro"/>
              </a:endParaRPr>
            </a:p>
          </p:txBody>
        </p:sp>
        <p:sp>
          <p:nvSpPr>
            <p:cNvPr id="447" name="Google Shape;447;p74"/>
            <p:cNvSpPr/>
            <p:nvPr/>
          </p:nvSpPr>
          <p:spPr>
            <a:xfrm>
              <a:off x="7060711" y="494850"/>
              <a:ext cx="982800" cy="359700"/>
            </a:xfrm>
            <a:prstGeom prst="homePlate">
              <a:avLst>
                <a:gd name="adj" fmla="val 50000"/>
              </a:avLst>
            </a:prstGeom>
            <a:solidFill>
              <a:srgbClr val="4D5966"/>
            </a:solidFill>
            <a:ln w="3810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      Walk</a:t>
              </a:r>
              <a:endParaRPr kumimoji="0" sz="1867" b="0"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448" name="Google Shape;448;p74"/>
            <p:cNvSpPr/>
            <p:nvPr/>
          </p:nvSpPr>
          <p:spPr>
            <a:xfrm>
              <a:off x="6439225" y="494850"/>
              <a:ext cx="795900" cy="359700"/>
            </a:xfrm>
            <a:prstGeom prst="homePlate">
              <a:avLst>
                <a:gd name="adj" fmla="val 50000"/>
              </a:avLst>
            </a:prstGeom>
            <a:solidFill>
              <a:schemeClr val="accent3"/>
            </a:solidFill>
            <a:ln w="3810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 Crawl</a:t>
              </a:r>
              <a:endParaRPr kumimoji="0" sz="1867" b="0"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449" name="Google Shape;449;p74"/>
            <p:cNvSpPr txBox="1"/>
            <p:nvPr/>
          </p:nvSpPr>
          <p:spPr>
            <a:xfrm>
              <a:off x="6378550" y="854547"/>
              <a:ext cx="1954500" cy="430809"/>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212121"/>
                  </a:solidFill>
                  <a:effectLst/>
                  <a:uLnTx/>
                  <a:uFillTx/>
                  <a:latin typeface="Source Sans Pro"/>
                  <a:ea typeface="Source Sans Pro"/>
                  <a:cs typeface="Source Sans Pro"/>
                  <a:sym typeface="Source Sans Pro"/>
                </a:rPr>
                <a:t>Phases</a:t>
              </a:r>
              <a:endParaRPr kumimoji="0" sz="2133" b="1" i="0" u="none" strike="noStrike" kern="0" cap="none" spc="0" normalizeH="0" baseline="0" noProof="0">
                <a:ln>
                  <a:noFill/>
                </a:ln>
                <a:solidFill>
                  <a:srgbClr val="212121"/>
                </a:solidFill>
                <a:effectLst/>
                <a:uLnTx/>
                <a:uFillTx/>
                <a:latin typeface="Source Sans Pro"/>
                <a:ea typeface="Source Sans Pro"/>
                <a:cs typeface="Source Sans Pro"/>
                <a:sym typeface="Source Sans Pro"/>
              </a:endParaRPr>
            </a:p>
          </p:txBody>
        </p:sp>
      </p:grpSp>
      <p:pic>
        <p:nvPicPr>
          <p:cNvPr id="450" name="Google Shape;450;p74"/>
          <p:cNvPicPr preferRelativeResize="0"/>
          <p:nvPr/>
        </p:nvPicPr>
        <p:blipFill>
          <a:blip r:embed="rId8">
            <a:alphaModFix/>
          </a:blip>
          <a:stretch>
            <a:fillRect/>
          </a:stretch>
        </p:blipFill>
        <p:spPr>
          <a:xfrm>
            <a:off x="8802234" y="1709134"/>
            <a:ext cx="2983335" cy="2983335"/>
          </a:xfrm>
          <a:prstGeom prst="rect">
            <a:avLst/>
          </a:prstGeom>
          <a:noFill/>
          <a:ln>
            <a:noFill/>
          </a:ln>
        </p:spPr>
      </p:pic>
      <p:sp>
        <p:nvSpPr>
          <p:cNvPr id="2" name="TextBox 1">
            <a:extLst>
              <a:ext uri="{FF2B5EF4-FFF2-40B4-BE49-F238E27FC236}">
                <a16:creationId xmlns:a16="http://schemas.microsoft.com/office/drawing/2014/main" id="{E05834F2-75D0-496E-902B-E9A1E5602057}"/>
              </a:ext>
            </a:extLst>
          </p:cNvPr>
          <p:cNvSpPr txBox="1"/>
          <p:nvPr/>
        </p:nvSpPr>
        <p:spPr>
          <a:xfrm>
            <a:off x="4173910" y="-1587693"/>
            <a:ext cx="4063620" cy="8079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1" i="1" u="none" strike="noStrike" kern="1200" cap="none" spc="0" normalizeH="0" baseline="0" noProof="0">
                <a:ln>
                  <a:noFill/>
                </a:ln>
                <a:solidFill>
                  <a:srgbClr val="1A202C"/>
                </a:solidFill>
                <a:effectLst/>
                <a:uLnTx/>
                <a:uFillTx/>
                <a:latin typeface="Inter"/>
                <a:ea typeface="+mn-ea"/>
                <a:cs typeface="+mn-cs"/>
              </a:rPr>
              <a:t>Sources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err="1">
                <a:ln>
                  <a:noFill/>
                </a:ln>
                <a:solidFill>
                  <a:srgbClr val="1A202C"/>
                </a:solidFill>
                <a:effectLst/>
                <a:uLnTx/>
                <a:uFillTx/>
                <a:latin typeface="Inter"/>
                <a:ea typeface="+mn-ea"/>
                <a:cs typeface="+mn-cs"/>
              </a:rPr>
              <a:t>Finops</a:t>
            </a:r>
            <a:r>
              <a:rPr kumimoji="0" lang="en-NZ" sz="1050" b="0" i="1" u="none" strike="noStrike" kern="1200" cap="none" spc="0" normalizeH="0" baseline="0" noProof="0">
                <a:ln>
                  <a:noFill/>
                </a:ln>
                <a:solidFill>
                  <a:srgbClr val="1A202C"/>
                </a:solidFill>
                <a:effectLst/>
                <a:uLnTx/>
                <a:uFillTx/>
                <a:latin typeface="Inter"/>
                <a:ea typeface="+mn-ea"/>
                <a:cs typeface="+mn-cs"/>
              </a:rPr>
              <a:t> Framework : </a:t>
            </a:r>
            <a:r>
              <a:rPr kumimoji="0" lang="en-NZ" sz="1050" b="0" i="1" u="none" strike="noStrike" kern="1200" cap="none" spc="0" normalizeH="0" baseline="0" noProof="0">
                <a:ln>
                  <a:noFill/>
                </a:ln>
                <a:solidFill>
                  <a:srgbClr val="1A202C"/>
                </a:solidFill>
                <a:effectLst/>
                <a:uLnTx/>
                <a:uFillTx/>
                <a:latin typeface="Inter"/>
                <a:ea typeface="+mn-ea"/>
                <a:cs typeface="+mn-cs"/>
                <a:hlinkClick r:id="rId9"/>
              </a:rPr>
              <a:t>https://www.finops.org/introduction/what-is-finops/</a:t>
            </a:r>
            <a:endParaRPr kumimoji="0" lang="en-NZ" sz="1050" b="0" i="1" u="none" strike="noStrike" kern="1200" cap="none" spc="0" normalizeH="0" baseline="0" noProof="0">
              <a:ln>
                <a:noFill/>
              </a:ln>
              <a:solidFill>
                <a:srgbClr val="1A202C"/>
              </a:solidFill>
              <a:effectLst/>
              <a:uLnTx/>
              <a:uFillTx/>
              <a:latin typeface="In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err="1">
                <a:ln>
                  <a:noFill/>
                </a:ln>
                <a:solidFill>
                  <a:srgbClr val="1A202C"/>
                </a:solidFill>
                <a:effectLst/>
                <a:uLnTx/>
                <a:uFillTx/>
                <a:latin typeface="Inter"/>
                <a:ea typeface="+mn-ea"/>
                <a:cs typeface="+mn-cs"/>
              </a:rPr>
              <a:t>Finops</a:t>
            </a:r>
            <a:r>
              <a:rPr kumimoji="0" lang="en-NZ" sz="1050" b="0" i="1" u="none" strike="noStrike" kern="1200" cap="none" spc="0" normalizeH="0" baseline="0" noProof="0">
                <a:ln>
                  <a:noFill/>
                </a:ln>
                <a:solidFill>
                  <a:srgbClr val="1A202C"/>
                </a:solidFill>
                <a:effectLst/>
                <a:uLnTx/>
                <a:uFillTx/>
                <a:latin typeface="Inter"/>
                <a:ea typeface="+mn-ea"/>
                <a:cs typeface="+mn-cs"/>
              </a:rPr>
              <a:t> Foundation : </a:t>
            </a:r>
            <a:r>
              <a:rPr kumimoji="0" lang="en-NZ" sz="1050" b="0" i="1" u="none" strike="noStrike" kern="1200" cap="none" spc="0" normalizeH="0" baseline="0" noProof="0">
                <a:ln>
                  <a:noFill/>
                </a:ln>
                <a:solidFill>
                  <a:srgbClr val="1A202C"/>
                </a:solidFill>
                <a:effectLst/>
                <a:uLnTx/>
                <a:uFillTx/>
                <a:latin typeface="Inter"/>
                <a:ea typeface="+mn-ea"/>
                <a:cs typeface="+mn-cs"/>
                <a:hlinkClick r:id="rId10"/>
              </a:rPr>
              <a:t>https://www.finops.org/about/</a:t>
            </a:r>
            <a:r>
              <a:rPr kumimoji="0" lang="en-NZ" sz="1050" b="0" i="1" u="none" strike="noStrike" kern="1200" cap="none" spc="0" normalizeH="0" baseline="0" noProof="0">
                <a:ln>
                  <a:noFill/>
                </a:ln>
                <a:solidFill>
                  <a:srgbClr val="1A202C"/>
                </a:solidFill>
                <a:effectLst/>
                <a:uLnTx/>
                <a:uFillTx/>
                <a:latin typeface="Inte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a:ln>
                  <a:noFill/>
                </a:ln>
                <a:solidFill>
                  <a:srgbClr val="1A202C"/>
                </a:solidFill>
                <a:effectLst/>
                <a:uLnTx/>
                <a:uFillTx/>
                <a:latin typeface="Inter"/>
                <a:ea typeface="+mn-ea"/>
                <a:cs typeface="+mn-cs"/>
              </a:rPr>
              <a:t>License Information:  </a:t>
            </a:r>
            <a:r>
              <a:rPr kumimoji="0" lang="en-NZ" sz="1050" b="0" i="1" u="none" strike="noStrike" kern="1200" cap="none" spc="0" normalizeH="0" baseline="0" noProof="0">
                <a:ln>
                  <a:noFill/>
                </a:ln>
                <a:solidFill>
                  <a:srgbClr val="1A202C"/>
                </a:solidFill>
                <a:effectLst/>
                <a:uLnTx/>
                <a:uFillTx/>
                <a:latin typeface="Inter"/>
                <a:ea typeface="+mn-ea"/>
                <a:cs typeface="+mn-cs"/>
                <a:hlinkClick r:id="rId11"/>
              </a:rPr>
              <a:t>https://creativecommons.org/licenses/by/4.0</a:t>
            </a:r>
            <a:r>
              <a:rPr kumimoji="0" lang="en-NZ" sz="1050" b="0" i="1" u="none" strike="noStrike" kern="1200" cap="none" spc="0" normalizeH="0" baseline="0" noProof="0">
                <a:ln>
                  <a:noFill/>
                </a:ln>
                <a:solidFill>
                  <a:srgbClr val="1A202C"/>
                </a:solidFill>
                <a:effectLst/>
                <a:uLnTx/>
                <a:uFillTx/>
                <a:latin typeface="Inte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50" b="0" i="1" u="none" strike="noStrike" kern="1200" cap="none" spc="0" normalizeH="0" baseline="0" noProof="0" err="1">
                <a:ln>
                  <a:noFill/>
                </a:ln>
                <a:solidFill>
                  <a:srgbClr val="1A202C"/>
                </a:solidFill>
                <a:effectLst/>
                <a:uLnTx/>
                <a:uFillTx/>
                <a:latin typeface="Inter"/>
                <a:ea typeface="+mn-ea"/>
                <a:cs typeface="+mn-cs"/>
              </a:rPr>
              <a:t>Finops</a:t>
            </a:r>
            <a:r>
              <a:rPr kumimoji="0" lang="en-NZ" sz="1050" b="0" i="1" u="none" strike="noStrike" kern="1200" cap="none" spc="0" normalizeH="0" baseline="0" noProof="0">
                <a:ln>
                  <a:noFill/>
                </a:ln>
                <a:solidFill>
                  <a:srgbClr val="1A202C"/>
                </a:solidFill>
                <a:effectLst/>
                <a:uLnTx/>
                <a:uFillTx/>
                <a:latin typeface="Inter"/>
                <a:ea typeface="+mn-ea"/>
                <a:cs typeface="+mn-cs"/>
              </a:rPr>
              <a:t> book: </a:t>
            </a:r>
            <a:r>
              <a:rPr kumimoji="0" lang="en-NZ" sz="1050" b="0" i="1" u="none" strike="noStrike" kern="1200" cap="none" spc="0" normalizeH="0" baseline="0" noProof="0">
                <a:ln>
                  <a:noFill/>
                </a:ln>
                <a:solidFill>
                  <a:srgbClr val="1A202C"/>
                </a:solidFill>
                <a:effectLst/>
                <a:uLnTx/>
                <a:uFillTx/>
                <a:latin typeface="Inter"/>
                <a:ea typeface="+mn-ea"/>
                <a:cs typeface="+mn-cs"/>
                <a:hlinkClick r:id="rId12"/>
              </a:rPr>
              <a:t>https://www.finops.org/resources/finops-book/</a:t>
            </a:r>
            <a:r>
              <a:rPr kumimoji="0" lang="en-NZ" sz="1050" b="0" i="1" u="none" strike="noStrike" kern="1200" cap="none" spc="0" normalizeH="0" baseline="0" noProof="0">
                <a:ln>
                  <a:noFill/>
                </a:ln>
                <a:solidFill>
                  <a:srgbClr val="1A202C"/>
                </a:solidFill>
                <a:effectLst/>
                <a:uLnTx/>
                <a:uFillTx/>
                <a:latin typeface="Inter"/>
                <a:ea typeface="+mn-ea"/>
                <a:cs typeface="+mn-cs"/>
              </a:rPr>
              <a:t> </a:t>
            </a:r>
            <a:endParaRPr kumimoji="0" lang="en-NZ" sz="1050" b="0" i="1" u="none" strike="noStrike" kern="1200" cap="none" spc="0" normalizeH="0" baseline="0" noProof="0">
              <a:ln>
                <a:noFill/>
              </a:ln>
              <a:solidFill>
                <a:srgbClr val="5E6A75"/>
              </a:solidFill>
              <a:effectLst/>
              <a:uLnTx/>
              <a:uFillTx/>
              <a:latin typeface="Inter"/>
              <a:ea typeface="+mn-ea"/>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92637F7D-9389-4BFD-86BF-D6AD539A94D7}"/>
              </a:ext>
            </a:extLst>
          </p:cNvPr>
          <p:cNvSpPr txBox="1">
            <a:spLocks/>
          </p:cNvSpPr>
          <p:nvPr/>
        </p:nvSpPr>
        <p:spPr>
          <a:xfrm>
            <a:off x="0" y="49721"/>
            <a:ext cx="12191999" cy="583275"/>
          </a:xfrm>
          <a:prstGeom prst="rect">
            <a:avLst/>
          </a:prstGeom>
        </p:spPr>
        <p:txBody>
          <a:bodyPr/>
          <a:lstStyle>
            <a:lvl1pPr algn="l" defTabSz="932493" rtl="0" eaLnBrk="1" latinLnBrk="0" hangingPunct="1">
              <a:lnSpc>
                <a:spcPct val="90000"/>
              </a:lnSpc>
              <a:spcBef>
                <a:spcPct val="0"/>
              </a:spcBef>
              <a:buNone/>
              <a:defRPr lang="en-US" sz="4000" b="0" kern="1200" cap="none" spc="-104" baseline="0" dirty="0">
                <a:ln w="3175">
                  <a:noFill/>
                </a:ln>
                <a:solidFill>
                  <a:srgbClr val="2F2F2F"/>
                </a:solidFill>
                <a:effectLst/>
                <a:latin typeface="+mj-lt"/>
                <a:ea typeface="+mn-ea"/>
                <a:cs typeface="Segoe UI" pitchFamily="34" charset="0"/>
              </a:defRPr>
            </a:lvl1pPr>
          </a:lstStyle>
          <a:p>
            <a:pPr marL="0" marR="0" lvl="0" indent="0" algn="ctr" defTabSz="93249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4" normalizeH="0" baseline="0" noProof="0">
                <a:ln w="3175">
                  <a:noFill/>
                </a:ln>
                <a:solidFill>
                  <a:srgbClr val="2F2F2F"/>
                </a:solidFill>
                <a:effectLst/>
                <a:uLnTx/>
                <a:uFillTx/>
                <a:latin typeface="Segoe UI Semibold" panose="020B0702040204020203" pitchFamily="34" charset="0"/>
                <a:ea typeface="+mn-ea"/>
                <a:cs typeface="Segoe UI" pitchFamily="34" charset="0"/>
              </a:rPr>
              <a:t>Azure Cost Optimization and Governance Offering Overview</a:t>
            </a:r>
          </a:p>
        </p:txBody>
      </p:sp>
      <p:grpSp>
        <p:nvGrpSpPr>
          <p:cNvPr id="215" name="Group 214">
            <a:extLst>
              <a:ext uri="{FF2B5EF4-FFF2-40B4-BE49-F238E27FC236}">
                <a16:creationId xmlns:a16="http://schemas.microsoft.com/office/drawing/2014/main" id="{7E796302-8505-D47D-66EF-7490065C9BBD}"/>
              </a:ext>
            </a:extLst>
          </p:cNvPr>
          <p:cNvGrpSpPr/>
          <p:nvPr/>
        </p:nvGrpSpPr>
        <p:grpSpPr>
          <a:xfrm>
            <a:off x="1659671" y="864747"/>
            <a:ext cx="2367673" cy="2095500"/>
            <a:chOff x="1828801" y="831850"/>
            <a:chExt cx="2367673" cy="2095500"/>
          </a:xfrm>
        </p:grpSpPr>
        <p:sp>
          <p:nvSpPr>
            <p:cNvPr id="104" name="Rectangle: Rounded Corners 101">
              <a:extLst>
                <a:ext uri="{FF2B5EF4-FFF2-40B4-BE49-F238E27FC236}">
                  <a16:creationId xmlns:a16="http://schemas.microsoft.com/office/drawing/2014/main" id="{BAFFD439-AA8C-74EA-3540-083FB684E42C}"/>
                </a:ext>
              </a:extLst>
            </p:cNvPr>
            <p:cNvSpPr/>
            <p:nvPr/>
          </p:nvSpPr>
          <p:spPr bwMode="auto">
            <a:xfrm>
              <a:off x="1828801" y="2030369"/>
              <a:ext cx="2367673" cy="896908"/>
            </a:xfrm>
            <a:custGeom>
              <a:avLst/>
              <a:gdLst>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495307 w 2367673"/>
                <a:gd name="connsiteY1" fmla="*/ 142875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41499 h 1057492"/>
                <a:gd name="connsiteX1" fmla="*/ 495307 w 2367673"/>
                <a:gd name="connsiteY1" fmla="*/ 390742 h 1057492"/>
                <a:gd name="connsiteX2" fmla="*/ 1535816 w 2367673"/>
                <a:gd name="connsiteY2" fmla="*/ 231992 h 1057492"/>
                <a:gd name="connsiteX3" fmla="*/ 2367673 w 2367673"/>
                <a:gd name="connsiteY3" fmla="*/ 339949 h 1057492"/>
                <a:gd name="connsiteX4" fmla="*/ 2367673 w 2367673"/>
                <a:gd name="connsiteY4" fmla="*/ 708235 h 1057492"/>
                <a:gd name="connsiteX5" fmla="*/ 2018416 w 2367673"/>
                <a:gd name="connsiteY5" fmla="*/ 1057492 h 1057492"/>
                <a:gd name="connsiteX6" fmla="*/ 349257 w 2367673"/>
                <a:gd name="connsiteY6" fmla="*/ 1057492 h 1057492"/>
                <a:gd name="connsiteX7" fmla="*/ 0 w 2367673"/>
                <a:gd name="connsiteY7" fmla="*/ 708235 h 1057492"/>
                <a:gd name="connsiteX8" fmla="*/ 12700 w 2367673"/>
                <a:gd name="connsiteY8" fmla="*/ 41499 h 1057492"/>
                <a:gd name="connsiteX0" fmla="*/ 12700 w 2367673"/>
                <a:gd name="connsiteY0" fmla="*/ 52330 h 1068323"/>
                <a:gd name="connsiteX1" fmla="*/ 501657 w 2367673"/>
                <a:gd name="connsiteY1" fmla="*/ 261873 h 1068323"/>
                <a:gd name="connsiteX2" fmla="*/ 1535816 w 2367673"/>
                <a:gd name="connsiteY2" fmla="*/ 242823 h 1068323"/>
                <a:gd name="connsiteX3" fmla="*/ 2367673 w 2367673"/>
                <a:gd name="connsiteY3" fmla="*/ 350780 h 1068323"/>
                <a:gd name="connsiteX4" fmla="*/ 2367673 w 2367673"/>
                <a:gd name="connsiteY4" fmla="*/ 719066 h 1068323"/>
                <a:gd name="connsiteX5" fmla="*/ 2018416 w 2367673"/>
                <a:gd name="connsiteY5" fmla="*/ 1068323 h 1068323"/>
                <a:gd name="connsiteX6" fmla="*/ 349257 w 2367673"/>
                <a:gd name="connsiteY6" fmla="*/ 1068323 h 1068323"/>
                <a:gd name="connsiteX7" fmla="*/ 0 w 2367673"/>
                <a:gd name="connsiteY7" fmla="*/ 719066 h 1068323"/>
                <a:gd name="connsiteX8" fmla="*/ 12700 w 2367673"/>
                <a:gd name="connsiteY8" fmla="*/ 52330 h 1068323"/>
                <a:gd name="connsiteX0" fmla="*/ 12700 w 2367673"/>
                <a:gd name="connsiteY0" fmla="*/ 84115 h 896908"/>
                <a:gd name="connsiteX1" fmla="*/ 501657 w 2367673"/>
                <a:gd name="connsiteY1" fmla="*/ 90458 h 896908"/>
                <a:gd name="connsiteX2" fmla="*/ 1535816 w 2367673"/>
                <a:gd name="connsiteY2" fmla="*/ 71408 h 896908"/>
                <a:gd name="connsiteX3" fmla="*/ 2367673 w 2367673"/>
                <a:gd name="connsiteY3" fmla="*/ 179365 h 896908"/>
                <a:gd name="connsiteX4" fmla="*/ 2367673 w 2367673"/>
                <a:gd name="connsiteY4" fmla="*/ 547651 h 896908"/>
                <a:gd name="connsiteX5" fmla="*/ 2018416 w 2367673"/>
                <a:gd name="connsiteY5" fmla="*/ 896908 h 896908"/>
                <a:gd name="connsiteX6" fmla="*/ 349257 w 2367673"/>
                <a:gd name="connsiteY6" fmla="*/ 896908 h 896908"/>
                <a:gd name="connsiteX7" fmla="*/ 0 w 2367673"/>
                <a:gd name="connsiteY7" fmla="*/ 547651 h 896908"/>
                <a:gd name="connsiteX8" fmla="*/ 12700 w 2367673"/>
                <a:gd name="connsiteY8" fmla="*/ 84115 h 8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673" h="896908">
                  <a:moveTo>
                    <a:pt x="12700" y="84115"/>
                  </a:moveTo>
                  <a:cubicBezTo>
                    <a:pt x="12700" y="-108774"/>
                    <a:pt x="308768" y="90458"/>
                    <a:pt x="501657" y="90458"/>
                  </a:cubicBezTo>
                  <a:lnTo>
                    <a:pt x="1535816" y="71408"/>
                  </a:lnTo>
                  <a:cubicBezTo>
                    <a:pt x="1728705" y="71408"/>
                    <a:pt x="2367673" y="-13524"/>
                    <a:pt x="2367673" y="179365"/>
                  </a:cubicBezTo>
                  <a:lnTo>
                    <a:pt x="2367673" y="547651"/>
                  </a:lnTo>
                  <a:cubicBezTo>
                    <a:pt x="2367673" y="740540"/>
                    <a:pt x="2211305" y="896908"/>
                    <a:pt x="2018416" y="896908"/>
                  </a:cubicBezTo>
                  <a:lnTo>
                    <a:pt x="349257" y="896908"/>
                  </a:lnTo>
                  <a:cubicBezTo>
                    <a:pt x="156368" y="896908"/>
                    <a:pt x="0" y="740540"/>
                    <a:pt x="0" y="547651"/>
                  </a:cubicBezTo>
                  <a:lnTo>
                    <a:pt x="12700" y="84115"/>
                  </a:lnTo>
                  <a:close/>
                </a:path>
              </a:pathLst>
            </a:custGeom>
            <a:solidFill>
              <a:schemeClr val="accent1">
                <a:lumMod val="20000"/>
                <a:lumOff val="8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BD039FA0-3DF6-E8AB-ECAD-7247CEE9833C}"/>
                </a:ext>
              </a:extLst>
            </p:cNvPr>
            <p:cNvSpPr txBox="1"/>
            <p:nvPr/>
          </p:nvSpPr>
          <p:spPr>
            <a:xfrm>
              <a:off x="1828801" y="858287"/>
              <a:ext cx="2367673" cy="307777"/>
            </a:xfrm>
            <a:prstGeom prst="rect">
              <a:avLst/>
            </a:prstGeom>
            <a:solidFill>
              <a:schemeClr val="bg1">
                <a:alpha val="0"/>
              </a:schemeClr>
            </a:solidFill>
          </p:spPr>
          <p:txBody>
            <a:bodyPr wrap="square" lIns="0" tIns="0" rIns="0" bIns="0" rtlCol="0">
              <a:spAutoFit/>
            </a:body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rPr>
                <a:t>Evaluate</a:t>
              </a:r>
            </a:p>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a:ln>
                    <a:noFill/>
                  </a:ln>
                  <a:solidFill>
                    <a:srgbClr val="000000">
                      <a:lumMod val="75000"/>
                      <a:lumOff val="25000"/>
                    </a:srgbClr>
                  </a:solidFill>
                  <a:effectLst/>
                  <a:uLnTx/>
                  <a:uFillTx/>
                  <a:latin typeface="Segoe UI"/>
                  <a:ea typeface="+mn-ea"/>
                  <a:cs typeface="+mn-cs"/>
                </a:rPr>
                <a:t>workload and provide recommendations</a:t>
              </a:r>
              <a:endPar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045D7133-7CED-6661-3375-FDF4038B5341}"/>
                </a:ext>
              </a:extLst>
            </p:cNvPr>
            <p:cNvSpPr/>
            <p:nvPr/>
          </p:nvSpPr>
          <p:spPr>
            <a:xfrm>
              <a:off x="1828803" y="1191391"/>
              <a:ext cx="2367671" cy="564176"/>
            </a:xfrm>
            <a:prstGeom prst="rect">
              <a:avLst/>
            </a:prstGeom>
            <a:solidFill>
              <a:srgbClr val="0078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Calibri" panose="020F0502020204030204"/>
                  <a:ea typeface="+mn-ea"/>
                  <a:cs typeface="+mn-cs"/>
                </a:rPr>
                <a:t>Well-Architected Cost Optimization Assessment</a:t>
              </a:r>
            </a:p>
          </p:txBody>
        </p:sp>
        <p:sp>
          <p:nvSpPr>
            <p:cNvPr id="14" name="Rectangle: Rounded Corners 13">
              <a:extLst>
                <a:ext uri="{FF2B5EF4-FFF2-40B4-BE49-F238E27FC236}">
                  <a16:creationId xmlns:a16="http://schemas.microsoft.com/office/drawing/2014/main" id="{E35E0B0F-828F-0936-D728-1443DCBFA8D9}"/>
                </a:ext>
              </a:extLst>
            </p:cNvPr>
            <p:cNvSpPr/>
            <p:nvPr/>
          </p:nvSpPr>
          <p:spPr bwMode="auto">
            <a:xfrm>
              <a:off x="1828801" y="831850"/>
              <a:ext cx="2367673" cy="2095500"/>
            </a:xfrm>
            <a:prstGeom prst="roundRect">
              <a:avLst/>
            </a:prstGeom>
            <a:noFill/>
            <a:ln>
              <a:solidFill>
                <a:schemeClr val="accent1">
                  <a:lumMod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5E549246-53BE-1E82-A783-F7A5AE08E539}"/>
                </a:ext>
              </a:extLst>
            </p:cNvPr>
            <p:cNvSpPr txBox="1"/>
            <p:nvPr/>
          </p:nvSpPr>
          <p:spPr>
            <a:xfrm>
              <a:off x="2074699" y="2641019"/>
              <a:ext cx="890752" cy="215444"/>
            </a:xfrm>
            <a:prstGeom prst="rect">
              <a:avLst/>
            </a:prstGeom>
            <a:noFill/>
          </p:spPr>
          <p:txBody>
            <a:bodyPr wrap="square" lIns="45720" rIns="45720">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3 Day Duration</a:t>
              </a:r>
              <a:endPar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67" name="TextBox 66">
              <a:extLst>
                <a:ext uri="{FF2B5EF4-FFF2-40B4-BE49-F238E27FC236}">
                  <a16:creationId xmlns:a16="http://schemas.microsoft.com/office/drawing/2014/main" id="{31A7801D-5393-1C90-0045-3ECF2129BC0F}"/>
                </a:ext>
              </a:extLst>
            </p:cNvPr>
            <p:cNvSpPr txBox="1"/>
            <p:nvPr/>
          </p:nvSpPr>
          <p:spPr>
            <a:xfrm>
              <a:off x="1828801" y="1754842"/>
              <a:ext cx="2367673" cy="839521"/>
            </a:xfrm>
            <a:prstGeom prst="rect">
              <a:avLst/>
            </a:prstGeom>
            <a:solidFill>
              <a:schemeClr val="bg1"/>
            </a:solidFill>
            <a:ln>
              <a:solidFill>
                <a:schemeClr val="accent1">
                  <a:lumMod val="75000"/>
                </a:schemeClr>
              </a:solidFill>
            </a:ln>
          </p:spPr>
          <p:txBody>
            <a:bodyPr wrap="square" lIns="45720" rIns="45720">
              <a:noAutofit/>
            </a:bodyPr>
            <a:lstStyle/>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Understand your Azure subscriptions and workload cost profile. </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Identify sources of waste and inefficiency.</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Prioritize actions that will maximize the cost efficiency of your cloud environment.</a:t>
              </a:r>
            </a:p>
          </p:txBody>
        </p:sp>
      </p:grpSp>
      <p:grpSp>
        <p:nvGrpSpPr>
          <p:cNvPr id="214" name="Group 213">
            <a:extLst>
              <a:ext uri="{FF2B5EF4-FFF2-40B4-BE49-F238E27FC236}">
                <a16:creationId xmlns:a16="http://schemas.microsoft.com/office/drawing/2014/main" id="{3579B94C-A762-350D-88A5-DED485B98FA7}"/>
              </a:ext>
            </a:extLst>
          </p:cNvPr>
          <p:cNvGrpSpPr/>
          <p:nvPr/>
        </p:nvGrpSpPr>
        <p:grpSpPr>
          <a:xfrm>
            <a:off x="6744028" y="864674"/>
            <a:ext cx="2367673" cy="2095500"/>
            <a:chOff x="4983873" y="831850"/>
            <a:chExt cx="2367673" cy="2095500"/>
          </a:xfrm>
        </p:grpSpPr>
        <p:sp>
          <p:nvSpPr>
            <p:cNvPr id="182" name="Rectangle: Rounded Corners 101">
              <a:extLst>
                <a:ext uri="{FF2B5EF4-FFF2-40B4-BE49-F238E27FC236}">
                  <a16:creationId xmlns:a16="http://schemas.microsoft.com/office/drawing/2014/main" id="{ABEEC1F9-9675-7B4B-FFC8-3F3263BD219C}"/>
                </a:ext>
              </a:extLst>
            </p:cNvPr>
            <p:cNvSpPr/>
            <p:nvPr/>
          </p:nvSpPr>
          <p:spPr bwMode="auto">
            <a:xfrm>
              <a:off x="4983873" y="2030369"/>
              <a:ext cx="2367673" cy="896908"/>
            </a:xfrm>
            <a:custGeom>
              <a:avLst/>
              <a:gdLst>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495307 w 2367673"/>
                <a:gd name="connsiteY1" fmla="*/ 142875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41499 h 1057492"/>
                <a:gd name="connsiteX1" fmla="*/ 495307 w 2367673"/>
                <a:gd name="connsiteY1" fmla="*/ 390742 h 1057492"/>
                <a:gd name="connsiteX2" fmla="*/ 1535816 w 2367673"/>
                <a:gd name="connsiteY2" fmla="*/ 231992 h 1057492"/>
                <a:gd name="connsiteX3" fmla="*/ 2367673 w 2367673"/>
                <a:gd name="connsiteY3" fmla="*/ 339949 h 1057492"/>
                <a:gd name="connsiteX4" fmla="*/ 2367673 w 2367673"/>
                <a:gd name="connsiteY4" fmla="*/ 708235 h 1057492"/>
                <a:gd name="connsiteX5" fmla="*/ 2018416 w 2367673"/>
                <a:gd name="connsiteY5" fmla="*/ 1057492 h 1057492"/>
                <a:gd name="connsiteX6" fmla="*/ 349257 w 2367673"/>
                <a:gd name="connsiteY6" fmla="*/ 1057492 h 1057492"/>
                <a:gd name="connsiteX7" fmla="*/ 0 w 2367673"/>
                <a:gd name="connsiteY7" fmla="*/ 708235 h 1057492"/>
                <a:gd name="connsiteX8" fmla="*/ 12700 w 2367673"/>
                <a:gd name="connsiteY8" fmla="*/ 41499 h 1057492"/>
                <a:gd name="connsiteX0" fmla="*/ 12700 w 2367673"/>
                <a:gd name="connsiteY0" fmla="*/ 52330 h 1068323"/>
                <a:gd name="connsiteX1" fmla="*/ 501657 w 2367673"/>
                <a:gd name="connsiteY1" fmla="*/ 261873 h 1068323"/>
                <a:gd name="connsiteX2" fmla="*/ 1535816 w 2367673"/>
                <a:gd name="connsiteY2" fmla="*/ 242823 h 1068323"/>
                <a:gd name="connsiteX3" fmla="*/ 2367673 w 2367673"/>
                <a:gd name="connsiteY3" fmla="*/ 350780 h 1068323"/>
                <a:gd name="connsiteX4" fmla="*/ 2367673 w 2367673"/>
                <a:gd name="connsiteY4" fmla="*/ 719066 h 1068323"/>
                <a:gd name="connsiteX5" fmla="*/ 2018416 w 2367673"/>
                <a:gd name="connsiteY5" fmla="*/ 1068323 h 1068323"/>
                <a:gd name="connsiteX6" fmla="*/ 349257 w 2367673"/>
                <a:gd name="connsiteY6" fmla="*/ 1068323 h 1068323"/>
                <a:gd name="connsiteX7" fmla="*/ 0 w 2367673"/>
                <a:gd name="connsiteY7" fmla="*/ 719066 h 1068323"/>
                <a:gd name="connsiteX8" fmla="*/ 12700 w 2367673"/>
                <a:gd name="connsiteY8" fmla="*/ 52330 h 1068323"/>
                <a:gd name="connsiteX0" fmla="*/ 12700 w 2367673"/>
                <a:gd name="connsiteY0" fmla="*/ 84115 h 896908"/>
                <a:gd name="connsiteX1" fmla="*/ 501657 w 2367673"/>
                <a:gd name="connsiteY1" fmla="*/ 90458 h 896908"/>
                <a:gd name="connsiteX2" fmla="*/ 1535816 w 2367673"/>
                <a:gd name="connsiteY2" fmla="*/ 71408 h 896908"/>
                <a:gd name="connsiteX3" fmla="*/ 2367673 w 2367673"/>
                <a:gd name="connsiteY3" fmla="*/ 179365 h 896908"/>
                <a:gd name="connsiteX4" fmla="*/ 2367673 w 2367673"/>
                <a:gd name="connsiteY4" fmla="*/ 547651 h 896908"/>
                <a:gd name="connsiteX5" fmla="*/ 2018416 w 2367673"/>
                <a:gd name="connsiteY5" fmla="*/ 896908 h 896908"/>
                <a:gd name="connsiteX6" fmla="*/ 349257 w 2367673"/>
                <a:gd name="connsiteY6" fmla="*/ 896908 h 896908"/>
                <a:gd name="connsiteX7" fmla="*/ 0 w 2367673"/>
                <a:gd name="connsiteY7" fmla="*/ 547651 h 896908"/>
                <a:gd name="connsiteX8" fmla="*/ 12700 w 2367673"/>
                <a:gd name="connsiteY8" fmla="*/ 84115 h 8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673" h="896908">
                  <a:moveTo>
                    <a:pt x="12700" y="84115"/>
                  </a:moveTo>
                  <a:cubicBezTo>
                    <a:pt x="12700" y="-108774"/>
                    <a:pt x="308768" y="90458"/>
                    <a:pt x="501657" y="90458"/>
                  </a:cubicBezTo>
                  <a:lnTo>
                    <a:pt x="1535816" y="71408"/>
                  </a:lnTo>
                  <a:cubicBezTo>
                    <a:pt x="1728705" y="71408"/>
                    <a:pt x="2367673" y="-13524"/>
                    <a:pt x="2367673" y="179365"/>
                  </a:cubicBezTo>
                  <a:lnTo>
                    <a:pt x="2367673" y="547651"/>
                  </a:lnTo>
                  <a:cubicBezTo>
                    <a:pt x="2367673" y="740540"/>
                    <a:pt x="2211305" y="896908"/>
                    <a:pt x="2018416" y="896908"/>
                  </a:cubicBezTo>
                  <a:lnTo>
                    <a:pt x="349257" y="896908"/>
                  </a:lnTo>
                  <a:cubicBezTo>
                    <a:pt x="156368" y="896908"/>
                    <a:pt x="0" y="740540"/>
                    <a:pt x="0" y="547651"/>
                  </a:cubicBezTo>
                  <a:lnTo>
                    <a:pt x="12700" y="84115"/>
                  </a:lnTo>
                  <a:close/>
                </a:path>
              </a:pathLst>
            </a:custGeom>
            <a:solidFill>
              <a:schemeClr val="accent1">
                <a:lumMod val="20000"/>
                <a:lumOff val="8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TextBox 182">
              <a:extLst>
                <a:ext uri="{FF2B5EF4-FFF2-40B4-BE49-F238E27FC236}">
                  <a16:creationId xmlns:a16="http://schemas.microsoft.com/office/drawing/2014/main" id="{77E95BD6-52A7-F82B-9D15-1C7E981A6250}"/>
                </a:ext>
              </a:extLst>
            </p:cNvPr>
            <p:cNvSpPr txBox="1"/>
            <p:nvPr/>
          </p:nvSpPr>
          <p:spPr>
            <a:xfrm>
              <a:off x="4983873" y="858287"/>
              <a:ext cx="2367673" cy="307777"/>
            </a:xfrm>
            <a:prstGeom prst="rect">
              <a:avLst/>
            </a:prstGeom>
            <a:solidFill>
              <a:schemeClr val="bg1">
                <a:alpha val="0"/>
              </a:schemeClr>
            </a:solidFill>
          </p:spPr>
          <p:txBody>
            <a:bodyPr wrap="square" lIns="0" tIns="0" rIns="0" bIns="0" rtlCol="0">
              <a:spAutoFit/>
            </a:body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rPr>
                <a:t>Implement</a:t>
              </a:r>
            </a:p>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a:ln>
                    <a:noFill/>
                  </a:ln>
                  <a:solidFill>
                    <a:srgbClr val="000000">
                      <a:lumMod val="75000"/>
                      <a:lumOff val="25000"/>
                    </a:srgbClr>
                  </a:solidFill>
                  <a:effectLst/>
                  <a:uLnTx/>
                  <a:uFillTx/>
                  <a:latin typeface="Segoe UI"/>
                  <a:ea typeface="+mn-ea"/>
                  <a:cs typeface="+mn-cs"/>
                </a:rPr>
                <a:t>workload practice recommendations</a:t>
              </a:r>
              <a:endPar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F27DDBBB-B99E-0613-45E5-CACC1836B25A}"/>
                </a:ext>
              </a:extLst>
            </p:cNvPr>
            <p:cNvSpPr/>
            <p:nvPr/>
          </p:nvSpPr>
          <p:spPr>
            <a:xfrm>
              <a:off x="4983875" y="1191391"/>
              <a:ext cx="2367671" cy="564176"/>
            </a:xfrm>
            <a:prstGeom prst="rect">
              <a:avLst/>
            </a:prstGeom>
            <a:solidFill>
              <a:srgbClr val="0078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Calibri" panose="020F0502020204030204"/>
                  <a:ea typeface="+mn-ea"/>
                  <a:cs typeface="+mn-cs"/>
                </a:rPr>
                <a:t>Well-Architected Cost Optimization Implementation</a:t>
              </a:r>
            </a:p>
          </p:txBody>
        </p:sp>
        <p:sp>
          <p:nvSpPr>
            <p:cNvPr id="185" name="Rectangle: Rounded Corners 184">
              <a:extLst>
                <a:ext uri="{FF2B5EF4-FFF2-40B4-BE49-F238E27FC236}">
                  <a16:creationId xmlns:a16="http://schemas.microsoft.com/office/drawing/2014/main" id="{46DA2BC4-40D3-2B65-B34B-74B0052B41B2}"/>
                </a:ext>
              </a:extLst>
            </p:cNvPr>
            <p:cNvSpPr/>
            <p:nvPr/>
          </p:nvSpPr>
          <p:spPr bwMode="auto">
            <a:xfrm>
              <a:off x="4983873" y="831850"/>
              <a:ext cx="2367673" cy="2095500"/>
            </a:xfrm>
            <a:prstGeom prst="roundRect">
              <a:avLst/>
            </a:prstGeom>
            <a:noFill/>
            <a:ln>
              <a:solidFill>
                <a:schemeClr val="accent1">
                  <a:lumMod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1B682B76-5D9E-4725-DF7B-1AFBE96F5A01}"/>
                </a:ext>
              </a:extLst>
            </p:cNvPr>
            <p:cNvSpPr txBox="1"/>
            <p:nvPr/>
          </p:nvSpPr>
          <p:spPr>
            <a:xfrm>
              <a:off x="5229771" y="2641019"/>
              <a:ext cx="890752" cy="215444"/>
            </a:xfrm>
            <a:prstGeom prst="rect">
              <a:avLst/>
            </a:prstGeom>
            <a:noFill/>
          </p:spPr>
          <p:txBody>
            <a:bodyPr wrap="square" lIns="45720" rIns="45720">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3 Day Duration</a:t>
              </a:r>
              <a:endPar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194" name="TextBox 193">
              <a:extLst>
                <a:ext uri="{FF2B5EF4-FFF2-40B4-BE49-F238E27FC236}">
                  <a16:creationId xmlns:a16="http://schemas.microsoft.com/office/drawing/2014/main" id="{EFF6EC0B-33B6-0FDF-B18D-32AAB9EA2347}"/>
                </a:ext>
              </a:extLst>
            </p:cNvPr>
            <p:cNvSpPr txBox="1"/>
            <p:nvPr/>
          </p:nvSpPr>
          <p:spPr>
            <a:xfrm>
              <a:off x="4983873" y="1754842"/>
              <a:ext cx="2367673" cy="839521"/>
            </a:xfrm>
            <a:prstGeom prst="rect">
              <a:avLst/>
            </a:prstGeom>
            <a:solidFill>
              <a:schemeClr val="bg1"/>
            </a:solidFill>
            <a:ln>
              <a:solidFill>
                <a:schemeClr val="accent1">
                  <a:lumMod val="75000"/>
                </a:schemeClr>
              </a:solidFill>
            </a:ln>
          </p:spPr>
          <p:txBody>
            <a:bodyPr wrap="square" lIns="45720" rIns="45720">
              <a:noAutofit/>
            </a:bodyPr>
            <a:lstStyle/>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Knowledge transfer, and guidance to purchase and manage Azure Reservations and Hybrid Benefits.</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Help you remove or deallocate unused resources flagged during the assessment.</a:t>
              </a:r>
            </a:p>
          </p:txBody>
        </p:sp>
      </p:grpSp>
      <p:grpSp>
        <p:nvGrpSpPr>
          <p:cNvPr id="213" name="Group 212">
            <a:extLst>
              <a:ext uri="{FF2B5EF4-FFF2-40B4-BE49-F238E27FC236}">
                <a16:creationId xmlns:a16="http://schemas.microsoft.com/office/drawing/2014/main" id="{86920650-41B8-A0FB-A30D-CA2E0FDE58E3}"/>
              </a:ext>
            </a:extLst>
          </p:cNvPr>
          <p:cNvGrpSpPr/>
          <p:nvPr/>
        </p:nvGrpSpPr>
        <p:grpSpPr>
          <a:xfrm>
            <a:off x="9331344" y="877747"/>
            <a:ext cx="2367673" cy="2095500"/>
            <a:chOff x="8788401" y="831850"/>
            <a:chExt cx="2367673" cy="2095500"/>
          </a:xfrm>
        </p:grpSpPr>
        <p:sp>
          <p:nvSpPr>
            <p:cNvPr id="196" name="Rectangle: Rounded Corners 101">
              <a:extLst>
                <a:ext uri="{FF2B5EF4-FFF2-40B4-BE49-F238E27FC236}">
                  <a16:creationId xmlns:a16="http://schemas.microsoft.com/office/drawing/2014/main" id="{18D12F6D-D8D1-FBB2-8D65-C947BF3CD97B}"/>
                </a:ext>
              </a:extLst>
            </p:cNvPr>
            <p:cNvSpPr/>
            <p:nvPr/>
          </p:nvSpPr>
          <p:spPr bwMode="auto">
            <a:xfrm>
              <a:off x="8788401" y="2030369"/>
              <a:ext cx="2367673" cy="896908"/>
            </a:xfrm>
            <a:custGeom>
              <a:avLst/>
              <a:gdLst>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495307 w 2367673"/>
                <a:gd name="connsiteY1" fmla="*/ 142875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41499 h 1057492"/>
                <a:gd name="connsiteX1" fmla="*/ 495307 w 2367673"/>
                <a:gd name="connsiteY1" fmla="*/ 390742 h 1057492"/>
                <a:gd name="connsiteX2" fmla="*/ 1535816 w 2367673"/>
                <a:gd name="connsiteY2" fmla="*/ 231992 h 1057492"/>
                <a:gd name="connsiteX3" fmla="*/ 2367673 w 2367673"/>
                <a:gd name="connsiteY3" fmla="*/ 339949 h 1057492"/>
                <a:gd name="connsiteX4" fmla="*/ 2367673 w 2367673"/>
                <a:gd name="connsiteY4" fmla="*/ 708235 h 1057492"/>
                <a:gd name="connsiteX5" fmla="*/ 2018416 w 2367673"/>
                <a:gd name="connsiteY5" fmla="*/ 1057492 h 1057492"/>
                <a:gd name="connsiteX6" fmla="*/ 349257 w 2367673"/>
                <a:gd name="connsiteY6" fmla="*/ 1057492 h 1057492"/>
                <a:gd name="connsiteX7" fmla="*/ 0 w 2367673"/>
                <a:gd name="connsiteY7" fmla="*/ 708235 h 1057492"/>
                <a:gd name="connsiteX8" fmla="*/ 12700 w 2367673"/>
                <a:gd name="connsiteY8" fmla="*/ 41499 h 1057492"/>
                <a:gd name="connsiteX0" fmla="*/ 12700 w 2367673"/>
                <a:gd name="connsiteY0" fmla="*/ 52330 h 1068323"/>
                <a:gd name="connsiteX1" fmla="*/ 501657 w 2367673"/>
                <a:gd name="connsiteY1" fmla="*/ 261873 h 1068323"/>
                <a:gd name="connsiteX2" fmla="*/ 1535816 w 2367673"/>
                <a:gd name="connsiteY2" fmla="*/ 242823 h 1068323"/>
                <a:gd name="connsiteX3" fmla="*/ 2367673 w 2367673"/>
                <a:gd name="connsiteY3" fmla="*/ 350780 h 1068323"/>
                <a:gd name="connsiteX4" fmla="*/ 2367673 w 2367673"/>
                <a:gd name="connsiteY4" fmla="*/ 719066 h 1068323"/>
                <a:gd name="connsiteX5" fmla="*/ 2018416 w 2367673"/>
                <a:gd name="connsiteY5" fmla="*/ 1068323 h 1068323"/>
                <a:gd name="connsiteX6" fmla="*/ 349257 w 2367673"/>
                <a:gd name="connsiteY6" fmla="*/ 1068323 h 1068323"/>
                <a:gd name="connsiteX7" fmla="*/ 0 w 2367673"/>
                <a:gd name="connsiteY7" fmla="*/ 719066 h 1068323"/>
                <a:gd name="connsiteX8" fmla="*/ 12700 w 2367673"/>
                <a:gd name="connsiteY8" fmla="*/ 52330 h 1068323"/>
                <a:gd name="connsiteX0" fmla="*/ 12700 w 2367673"/>
                <a:gd name="connsiteY0" fmla="*/ 84115 h 896908"/>
                <a:gd name="connsiteX1" fmla="*/ 501657 w 2367673"/>
                <a:gd name="connsiteY1" fmla="*/ 90458 h 896908"/>
                <a:gd name="connsiteX2" fmla="*/ 1535816 w 2367673"/>
                <a:gd name="connsiteY2" fmla="*/ 71408 h 896908"/>
                <a:gd name="connsiteX3" fmla="*/ 2367673 w 2367673"/>
                <a:gd name="connsiteY3" fmla="*/ 179365 h 896908"/>
                <a:gd name="connsiteX4" fmla="*/ 2367673 w 2367673"/>
                <a:gd name="connsiteY4" fmla="*/ 547651 h 896908"/>
                <a:gd name="connsiteX5" fmla="*/ 2018416 w 2367673"/>
                <a:gd name="connsiteY5" fmla="*/ 896908 h 896908"/>
                <a:gd name="connsiteX6" fmla="*/ 349257 w 2367673"/>
                <a:gd name="connsiteY6" fmla="*/ 896908 h 896908"/>
                <a:gd name="connsiteX7" fmla="*/ 0 w 2367673"/>
                <a:gd name="connsiteY7" fmla="*/ 547651 h 896908"/>
                <a:gd name="connsiteX8" fmla="*/ 12700 w 2367673"/>
                <a:gd name="connsiteY8" fmla="*/ 84115 h 8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673" h="896908">
                  <a:moveTo>
                    <a:pt x="12700" y="84115"/>
                  </a:moveTo>
                  <a:cubicBezTo>
                    <a:pt x="12700" y="-108774"/>
                    <a:pt x="308768" y="90458"/>
                    <a:pt x="501657" y="90458"/>
                  </a:cubicBezTo>
                  <a:lnTo>
                    <a:pt x="1535816" y="71408"/>
                  </a:lnTo>
                  <a:cubicBezTo>
                    <a:pt x="1728705" y="71408"/>
                    <a:pt x="2367673" y="-13524"/>
                    <a:pt x="2367673" y="179365"/>
                  </a:cubicBezTo>
                  <a:lnTo>
                    <a:pt x="2367673" y="547651"/>
                  </a:lnTo>
                  <a:cubicBezTo>
                    <a:pt x="2367673" y="740540"/>
                    <a:pt x="2211305" y="896908"/>
                    <a:pt x="2018416" y="896908"/>
                  </a:cubicBezTo>
                  <a:lnTo>
                    <a:pt x="349257" y="896908"/>
                  </a:lnTo>
                  <a:cubicBezTo>
                    <a:pt x="156368" y="896908"/>
                    <a:pt x="0" y="740540"/>
                    <a:pt x="0" y="547651"/>
                  </a:cubicBezTo>
                  <a:lnTo>
                    <a:pt x="12700" y="84115"/>
                  </a:lnTo>
                  <a:close/>
                </a:path>
              </a:pathLst>
            </a:custGeom>
            <a:solidFill>
              <a:schemeClr val="accent2">
                <a:lumMod val="20000"/>
                <a:lumOff val="8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TextBox 196">
              <a:extLst>
                <a:ext uri="{FF2B5EF4-FFF2-40B4-BE49-F238E27FC236}">
                  <a16:creationId xmlns:a16="http://schemas.microsoft.com/office/drawing/2014/main" id="{292A1440-FCED-928B-9AD2-4FBC86D47DE5}"/>
                </a:ext>
              </a:extLst>
            </p:cNvPr>
            <p:cNvSpPr txBox="1"/>
            <p:nvPr/>
          </p:nvSpPr>
          <p:spPr>
            <a:xfrm>
              <a:off x="8788401" y="858287"/>
              <a:ext cx="2367673" cy="307777"/>
            </a:xfrm>
            <a:prstGeom prst="rect">
              <a:avLst/>
            </a:prstGeom>
            <a:solidFill>
              <a:schemeClr val="bg1">
                <a:alpha val="0"/>
              </a:schemeClr>
            </a:solidFill>
          </p:spPr>
          <p:txBody>
            <a:bodyPr wrap="square" lIns="0" tIns="0" rIns="0" bIns="0" rtlCol="0">
              <a:spAutoFit/>
            </a:body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rPr>
                <a:t>Implement</a:t>
              </a:r>
            </a:p>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a:ln>
                    <a:noFill/>
                  </a:ln>
                  <a:solidFill>
                    <a:srgbClr val="000000">
                      <a:lumMod val="75000"/>
                      <a:lumOff val="25000"/>
                    </a:srgbClr>
                  </a:solidFill>
                  <a:effectLst/>
                  <a:uLnTx/>
                  <a:uFillTx/>
                  <a:latin typeface="Segoe UI"/>
                  <a:ea typeface="+mn-ea"/>
                  <a:cs typeface="+mn-cs"/>
                </a:rPr>
                <a:t>workload governance recommendations</a:t>
              </a:r>
              <a:endPar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9655DD80-F17D-635E-9257-2284C009B57D}"/>
                </a:ext>
              </a:extLst>
            </p:cNvPr>
            <p:cNvSpPr/>
            <p:nvPr/>
          </p:nvSpPr>
          <p:spPr>
            <a:xfrm>
              <a:off x="8788403" y="1191391"/>
              <a:ext cx="2367671" cy="56417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Calibri" panose="020F0502020204030204"/>
                  <a:ea typeface="+mn-ea"/>
                  <a:cs typeface="+mn-cs"/>
                </a:rPr>
                <a:t>Well-Architected Cost Governance Implementation</a:t>
              </a:r>
            </a:p>
          </p:txBody>
        </p:sp>
        <p:sp>
          <p:nvSpPr>
            <p:cNvPr id="199" name="Rectangle: Rounded Corners 198">
              <a:extLst>
                <a:ext uri="{FF2B5EF4-FFF2-40B4-BE49-F238E27FC236}">
                  <a16:creationId xmlns:a16="http://schemas.microsoft.com/office/drawing/2014/main" id="{19B0604B-0DE7-6030-80CF-795E49A17430}"/>
                </a:ext>
              </a:extLst>
            </p:cNvPr>
            <p:cNvSpPr/>
            <p:nvPr/>
          </p:nvSpPr>
          <p:spPr bwMode="auto">
            <a:xfrm>
              <a:off x="8788401" y="831850"/>
              <a:ext cx="2367673" cy="2095500"/>
            </a:xfrm>
            <a:prstGeom prst="roundRect">
              <a:avLst/>
            </a:prstGeom>
            <a:noFill/>
            <a:ln>
              <a:solidFill>
                <a:schemeClr val="accent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TextBox 199">
              <a:extLst>
                <a:ext uri="{FF2B5EF4-FFF2-40B4-BE49-F238E27FC236}">
                  <a16:creationId xmlns:a16="http://schemas.microsoft.com/office/drawing/2014/main" id="{3A0213FF-68DA-D67A-CA93-FE1FD7F7DD8F}"/>
                </a:ext>
              </a:extLst>
            </p:cNvPr>
            <p:cNvSpPr txBox="1"/>
            <p:nvPr/>
          </p:nvSpPr>
          <p:spPr>
            <a:xfrm>
              <a:off x="9034299" y="2641019"/>
              <a:ext cx="890752" cy="215444"/>
            </a:xfrm>
            <a:prstGeom prst="rect">
              <a:avLst/>
            </a:prstGeom>
            <a:noFill/>
          </p:spPr>
          <p:txBody>
            <a:bodyPr wrap="square" lIns="45720" rIns="45720">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2 Day Duration</a:t>
              </a:r>
              <a:endPar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208" name="TextBox 207">
              <a:extLst>
                <a:ext uri="{FF2B5EF4-FFF2-40B4-BE49-F238E27FC236}">
                  <a16:creationId xmlns:a16="http://schemas.microsoft.com/office/drawing/2014/main" id="{B05619CA-3325-4E1F-0F9E-5B97E14F141C}"/>
                </a:ext>
              </a:extLst>
            </p:cNvPr>
            <p:cNvSpPr txBox="1"/>
            <p:nvPr/>
          </p:nvSpPr>
          <p:spPr>
            <a:xfrm>
              <a:off x="8788401" y="1754842"/>
              <a:ext cx="2367673" cy="839521"/>
            </a:xfrm>
            <a:prstGeom prst="rect">
              <a:avLst/>
            </a:prstGeom>
            <a:solidFill>
              <a:schemeClr val="bg1"/>
            </a:solidFill>
            <a:ln>
              <a:solidFill>
                <a:schemeClr val="accent2"/>
              </a:solidFill>
            </a:ln>
          </p:spPr>
          <p:txBody>
            <a:bodyPr wrap="square" lIns="45720" rIns="45720">
              <a:noAutofit/>
            </a:bodyPr>
            <a:lstStyle/>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Understand FinOps unit economics.</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Implement a baseline for budgets, proactive cost alerts, cost management related tagging and policies.</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Define workload related Cost Management roles and responsibilities.</a:t>
              </a:r>
            </a:p>
          </p:txBody>
        </p:sp>
      </p:grpSp>
      <p:sp>
        <p:nvSpPr>
          <p:cNvPr id="217" name="TextBox 216">
            <a:extLst>
              <a:ext uri="{FF2B5EF4-FFF2-40B4-BE49-F238E27FC236}">
                <a16:creationId xmlns:a16="http://schemas.microsoft.com/office/drawing/2014/main" id="{A46477D5-492C-2E0B-785C-CC1A2C2DCC38}"/>
              </a:ext>
            </a:extLst>
          </p:cNvPr>
          <p:cNvSpPr txBox="1"/>
          <p:nvPr/>
        </p:nvSpPr>
        <p:spPr>
          <a:xfrm>
            <a:off x="-17146" y="1399157"/>
            <a:ext cx="1693546" cy="1384995"/>
          </a:xfrm>
          <a:prstGeom prst="rect">
            <a:avLst/>
          </a:prstGeom>
          <a:solidFill>
            <a:schemeClr val="bg1">
              <a:alpha val="0"/>
            </a:schemeClr>
          </a:solidFill>
        </p:spPr>
        <p:txBody>
          <a:bodyPr wrap="square" rtlCol="0">
            <a:spAutoFit/>
          </a:body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95000"/>
                    <a:lumOff val="5000"/>
                  </a:srgbClr>
                </a:solidFill>
                <a:effectLst/>
                <a:uLnTx/>
                <a:uFillTx/>
                <a:latin typeface="Segoe UI"/>
                <a:ea typeface="+mn-ea"/>
                <a:cs typeface="+mn-cs"/>
              </a:rPr>
              <a:t>Workload Cost Optimization</a:t>
            </a:r>
          </a:p>
          <a:p>
            <a:pPr marL="0" marR="0" lvl="0" indent="0" algn="ctr" defTabSz="685634" rtl="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0000">
                  <a:lumMod val="95000"/>
                  <a:lumOff val="5000"/>
                </a:srgbClr>
              </a:solidFill>
              <a:effectLst/>
              <a:uLnTx/>
              <a:uFillTx/>
              <a:latin typeface="Segoe UI"/>
              <a:ea typeface="+mn-ea"/>
              <a:cs typeface="+mn-cs"/>
            </a:endParaRPr>
          </a:p>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lumMod val="95000"/>
                    <a:lumOff val="5000"/>
                  </a:srgbClr>
                </a:solidFill>
                <a:effectLst/>
                <a:uLnTx/>
                <a:uFillTx/>
                <a:latin typeface="Segoe UI"/>
                <a:ea typeface="+mn-ea"/>
                <a:cs typeface="+mn-cs"/>
              </a:rPr>
              <a:t>Offerings to help improve workload cost efficiency</a:t>
            </a:r>
          </a:p>
        </p:txBody>
      </p:sp>
      <p:sp>
        <p:nvSpPr>
          <p:cNvPr id="255" name="TextBox 254">
            <a:extLst>
              <a:ext uri="{FF2B5EF4-FFF2-40B4-BE49-F238E27FC236}">
                <a16:creationId xmlns:a16="http://schemas.microsoft.com/office/drawing/2014/main" id="{FC279F78-D1FE-7D87-3B97-E00C834DF7B7}"/>
              </a:ext>
            </a:extLst>
          </p:cNvPr>
          <p:cNvSpPr txBox="1"/>
          <p:nvPr/>
        </p:nvSpPr>
        <p:spPr>
          <a:xfrm>
            <a:off x="-17146" y="4349727"/>
            <a:ext cx="1693546" cy="2031325"/>
          </a:xfrm>
          <a:prstGeom prst="rect">
            <a:avLst/>
          </a:prstGeom>
          <a:solidFill>
            <a:schemeClr val="bg1">
              <a:alpha val="0"/>
            </a:schemeClr>
          </a:solidFill>
        </p:spPr>
        <p:txBody>
          <a:bodyPr wrap="square" rtlCol="0" anchor="ctr">
            <a:spAutoFit/>
          </a:body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95000"/>
                    <a:lumOff val="5000"/>
                  </a:srgbClr>
                </a:solidFill>
                <a:effectLst/>
                <a:uLnTx/>
                <a:uFillTx/>
                <a:latin typeface="Segoe UI"/>
                <a:ea typeface="+mn-ea"/>
                <a:cs typeface="+mn-cs"/>
              </a:rPr>
              <a:t>Cost Governance</a:t>
            </a:r>
          </a:p>
          <a:p>
            <a:pPr marL="0" marR="0" lvl="0" indent="0" algn="ctr" defTabSz="685634" rtl="0" eaLnBrk="1" fontAlgn="auto" latinLnBrk="0" hangingPunct="1">
              <a:lnSpc>
                <a:spcPct val="100000"/>
              </a:lnSpc>
              <a:spcBef>
                <a:spcPts val="0"/>
              </a:spcBef>
              <a:spcAft>
                <a:spcPts val="0"/>
              </a:spcAft>
              <a:buClrTx/>
              <a:buSzTx/>
              <a:buFontTx/>
              <a:buNone/>
              <a:tabLst/>
              <a:defRPr/>
            </a:pPr>
            <a:r>
              <a:rPr lang="en-US" sz="1400" b="1" kern="0">
                <a:solidFill>
                  <a:srgbClr val="000000">
                    <a:lumMod val="95000"/>
                    <a:lumOff val="5000"/>
                  </a:srgbClr>
                </a:solidFill>
                <a:latin typeface="Segoe UI"/>
              </a:rPr>
              <a:t>And Financial Management</a:t>
            </a:r>
            <a:endParaRPr kumimoji="0" lang="en-US" sz="1400" b="1" i="0" u="none" strike="noStrike" kern="0" cap="none" spc="0" normalizeH="0" baseline="0" noProof="0">
              <a:ln>
                <a:noFill/>
              </a:ln>
              <a:solidFill>
                <a:srgbClr val="000000">
                  <a:lumMod val="95000"/>
                  <a:lumOff val="5000"/>
                </a:srgbClr>
              </a:solidFill>
              <a:effectLst/>
              <a:uLnTx/>
              <a:uFillTx/>
              <a:latin typeface="Segoe UI"/>
              <a:ea typeface="+mn-ea"/>
              <a:cs typeface="+mn-cs"/>
            </a:endParaRPr>
          </a:p>
          <a:p>
            <a:pPr marL="0" marR="0" lvl="0" indent="0" algn="ctr" defTabSz="685634" rtl="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0000">
                  <a:lumMod val="95000"/>
                  <a:lumOff val="5000"/>
                </a:srgbClr>
              </a:solidFill>
              <a:effectLst/>
              <a:uLnTx/>
              <a:uFillTx/>
              <a:latin typeface="Segoe UI"/>
              <a:ea typeface="+mn-ea"/>
              <a:cs typeface="+mn-cs"/>
            </a:endParaRPr>
          </a:p>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lumMod val="95000"/>
                    <a:lumOff val="5000"/>
                  </a:srgbClr>
                </a:solidFill>
                <a:effectLst/>
                <a:uLnTx/>
                <a:uFillTx/>
                <a:latin typeface="Segoe UI"/>
                <a:ea typeface="+mn-ea"/>
                <a:cs typeface="+mn-cs"/>
              </a:rPr>
              <a:t>Offerings to help improve cost governance and financial management</a:t>
            </a:r>
          </a:p>
        </p:txBody>
      </p:sp>
      <p:sp>
        <p:nvSpPr>
          <p:cNvPr id="256" name="Arrow: Right 255">
            <a:extLst>
              <a:ext uri="{FF2B5EF4-FFF2-40B4-BE49-F238E27FC236}">
                <a16:creationId xmlns:a16="http://schemas.microsoft.com/office/drawing/2014/main" id="{74B6C4EC-07BA-D950-C50B-805A059F2653}"/>
              </a:ext>
            </a:extLst>
          </p:cNvPr>
          <p:cNvSpPr/>
          <p:nvPr/>
        </p:nvSpPr>
        <p:spPr bwMode="auto">
          <a:xfrm>
            <a:off x="4246986" y="1038643"/>
            <a:ext cx="2277400" cy="1747562"/>
          </a:xfrm>
          <a:prstGeom prst="rightArrow">
            <a:avLst>
              <a:gd name="adj1" fmla="val 70348"/>
              <a:gd name="adj2" fmla="val 36325"/>
            </a:avLst>
          </a:prstGeom>
          <a:solidFill>
            <a:schemeClr val="bg1">
              <a:lumMod val="75000"/>
            </a:schemeClr>
          </a:solidFill>
          <a:ln>
            <a:solidFill>
              <a:schemeClr val="tx2">
                <a:lumMod val="60000"/>
                <a:lumOff val="4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1" i="1"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Recommendations identified for remediation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1"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(Prerequisite)</a:t>
            </a:r>
            <a:endParaRPr kumimoji="0" lang="en-US" sz="1050" b="1" i="1"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258" name="Rectangle: Rounded Corners 101">
            <a:extLst>
              <a:ext uri="{FF2B5EF4-FFF2-40B4-BE49-F238E27FC236}">
                <a16:creationId xmlns:a16="http://schemas.microsoft.com/office/drawing/2014/main" id="{5C365862-DF08-E7C8-6C5C-412A942C274F}"/>
              </a:ext>
            </a:extLst>
          </p:cNvPr>
          <p:cNvSpPr/>
          <p:nvPr/>
        </p:nvSpPr>
        <p:spPr bwMode="auto">
          <a:xfrm>
            <a:off x="1659671" y="5774899"/>
            <a:ext cx="1889601" cy="896908"/>
          </a:xfrm>
          <a:custGeom>
            <a:avLst/>
            <a:gdLst>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495307 w 2367673"/>
              <a:gd name="connsiteY1" fmla="*/ 142875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41499 h 1057492"/>
              <a:gd name="connsiteX1" fmla="*/ 495307 w 2367673"/>
              <a:gd name="connsiteY1" fmla="*/ 390742 h 1057492"/>
              <a:gd name="connsiteX2" fmla="*/ 1535816 w 2367673"/>
              <a:gd name="connsiteY2" fmla="*/ 231992 h 1057492"/>
              <a:gd name="connsiteX3" fmla="*/ 2367673 w 2367673"/>
              <a:gd name="connsiteY3" fmla="*/ 339949 h 1057492"/>
              <a:gd name="connsiteX4" fmla="*/ 2367673 w 2367673"/>
              <a:gd name="connsiteY4" fmla="*/ 708235 h 1057492"/>
              <a:gd name="connsiteX5" fmla="*/ 2018416 w 2367673"/>
              <a:gd name="connsiteY5" fmla="*/ 1057492 h 1057492"/>
              <a:gd name="connsiteX6" fmla="*/ 349257 w 2367673"/>
              <a:gd name="connsiteY6" fmla="*/ 1057492 h 1057492"/>
              <a:gd name="connsiteX7" fmla="*/ 0 w 2367673"/>
              <a:gd name="connsiteY7" fmla="*/ 708235 h 1057492"/>
              <a:gd name="connsiteX8" fmla="*/ 12700 w 2367673"/>
              <a:gd name="connsiteY8" fmla="*/ 41499 h 1057492"/>
              <a:gd name="connsiteX0" fmla="*/ 12700 w 2367673"/>
              <a:gd name="connsiteY0" fmla="*/ 52330 h 1068323"/>
              <a:gd name="connsiteX1" fmla="*/ 501657 w 2367673"/>
              <a:gd name="connsiteY1" fmla="*/ 261873 h 1068323"/>
              <a:gd name="connsiteX2" fmla="*/ 1535816 w 2367673"/>
              <a:gd name="connsiteY2" fmla="*/ 242823 h 1068323"/>
              <a:gd name="connsiteX3" fmla="*/ 2367673 w 2367673"/>
              <a:gd name="connsiteY3" fmla="*/ 350780 h 1068323"/>
              <a:gd name="connsiteX4" fmla="*/ 2367673 w 2367673"/>
              <a:gd name="connsiteY4" fmla="*/ 719066 h 1068323"/>
              <a:gd name="connsiteX5" fmla="*/ 2018416 w 2367673"/>
              <a:gd name="connsiteY5" fmla="*/ 1068323 h 1068323"/>
              <a:gd name="connsiteX6" fmla="*/ 349257 w 2367673"/>
              <a:gd name="connsiteY6" fmla="*/ 1068323 h 1068323"/>
              <a:gd name="connsiteX7" fmla="*/ 0 w 2367673"/>
              <a:gd name="connsiteY7" fmla="*/ 719066 h 1068323"/>
              <a:gd name="connsiteX8" fmla="*/ 12700 w 2367673"/>
              <a:gd name="connsiteY8" fmla="*/ 52330 h 1068323"/>
              <a:gd name="connsiteX0" fmla="*/ 12700 w 2367673"/>
              <a:gd name="connsiteY0" fmla="*/ 84115 h 896908"/>
              <a:gd name="connsiteX1" fmla="*/ 501657 w 2367673"/>
              <a:gd name="connsiteY1" fmla="*/ 90458 h 896908"/>
              <a:gd name="connsiteX2" fmla="*/ 1535816 w 2367673"/>
              <a:gd name="connsiteY2" fmla="*/ 71408 h 896908"/>
              <a:gd name="connsiteX3" fmla="*/ 2367673 w 2367673"/>
              <a:gd name="connsiteY3" fmla="*/ 179365 h 896908"/>
              <a:gd name="connsiteX4" fmla="*/ 2367673 w 2367673"/>
              <a:gd name="connsiteY4" fmla="*/ 547651 h 896908"/>
              <a:gd name="connsiteX5" fmla="*/ 2018416 w 2367673"/>
              <a:gd name="connsiteY5" fmla="*/ 896908 h 896908"/>
              <a:gd name="connsiteX6" fmla="*/ 349257 w 2367673"/>
              <a:gd name="connsiteY6" fmla="*/ 896908 h 896908"/>
              <a:gd name="connsiteX7" fmla="*/ 0 w 2367673"/>
              <a:gd name="connsiteY7" fmla="*/ 547651 h 896908"/>
              <a:gd name="connsiteX8" fmla="*/ 12700 w 2367673"/>
              <a:gd name="connsiteY8" fmla="*/ 84115 h 8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673" h="896908">
                <a:moveTo>
                  <a:pt x="12700" y="84115"/>
                </a:moveTo>
                <a:cubicBezTo>
                  <a:pt x="12700" y="-108774"/>
                  <a:pt x="308768" y="90458"/>
                  <a:pt x="501657" y="90458"/>
                </a:cubicBezTo>
                <a:lnTo>
                  <a:pt x="1535816" y="71408"/>
                </a:lnTo>
                <a:cubicBezTo>
                  <a:pt x="1728705" y="71408"/>
                  <a:pt x="2367673" y="-13524"/>
                  <a:pt x="2367673" y="179365"/>
                </a:cubicBezTo>
                <a:lnTo>
                  <a:pt x="2367673" y="547651"/>
                </a:lnTo>
                <a:cubicBezTo>
                  <a:pt x="2367673" y="740540"/>
                  <a:pt x="2211305" y="896908"/>
                  <a:pt x="2018416" y="896908"/>
                </a:cubicBezTo>
                <a:lnTo>
                  <a:pt x="349257" y="896908"/>
                </a:lnTo>
                <a:cubicBezTo>
                  <a:pt x="156368" y="896908"/>
                  <a:pt x="0" y="740540"/>
                  <a:pt x="0" y="547651"/>
                </a:cubicBezTo>
                <a:lnTo>
                  <a:pt x="12700" y="84115"/>
                </a:lnTo>
                <a:close/>
              </a:path>
            </a:pathLst>
          </a:custGeom>
          <a:solidFill>
            <a:schemeClr val="accent2">
              <a:lumMod val="20000"/>
              <a:lumOff val="8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TextBox 258">
            <a:extLst>
              <a:ext uri="{FF2B5EF4-FFF2-40B4-BE49-F238E27FC236}">
                <a16:creationId xmlns:a16="http://schemas.microsoft.com/office/drawing/2014/main" id="{B471D62C-D161-F56C-AFB5-8EC3ABE1C628}"/>
              </a:ext>
            </a:extLst>
          </p:cNvPr>
          <p:cNvSpPr txBox="1"/>
          <p:nvPr/>
        </p:nvSpPr>
        <p:spPr>
          <a:xfrm>
            <a:off x="1659671" y="4209117"/>
            <a:ext cx="1889601" cy="307777"/>
          </a:xfrm>
          <a:prstGeom prst="rect">
            <a:avLst/>
          </a:prstGeom>
          <a:solidFill>
            <a:schemeClr val="bg1">
              <a:alpha val="0"/>
            </a:schemeClr>
          </a:solidFill>
        </p:spPr>
        <p:txBody>
          <a:bodyPr wrap="square" lIns="0" tIns="0" rIns="0" bIns="0" rtlCol="0">
            <a:spAutoFit/>
          </a:body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rPr>
              <a:t>Plan</a:t>
            </a:r>
          </a:p>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a:ln>
                  <a:noFill/>
                </a:ln>
                <a:solidFill>
                  <a:srgbClr val="000000">
                    <a:lumMod val="75000"/>
                    <a:lumOff val="25000"/>
                  </a:srgbClr>
                </a:solidFill>
                <a:effectLst/>
                <a:uLnTx/>
                <a:uFillTx/>
                <a:latin typeface="Segoe UI"/>
                <a:ea typeface="+mn-ea"/>
                <a:cs typeface="+mn-cs"/>
              </a:rPr>
              <a:t>for successful governance of Azure</a:t>
            </a:r>
          </a:p>
        </p:txBody>
      </p:sp>
      <p:sp>
        <p:nvSpPr>
          <p:cNvPr id="260" name="Rectangle 259">
            <a:extLst>
              <a:ext uri="{FF2B5EF4-FFF2-40B4-BE49-F238E27FC236}">
                <a16:creationId xmlns:a16="http://schemas.microsoft.com/office/drawing/2014/main" id="{7097F956-D9C4-764C-88FD-801A8F68EF68}"/>
              </a:ext>
            </a:extLst>
          </p:cNvPr>
          <p:cNvSpPr/>
          <p:nvPr/>
        </p:nvSpPr>
        <p:spPr>
          <a:xfrm>
            <a:off x="1659673" y="4542221"/>
            <a:ext cx="1889599" cy="56417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Calibri" panose="020F0502020204030204"/>
                <a:ea typeface="+mn-ea"/>
                <a:cs typeface="+mn-cs"/>
              </a:rPr>
              <a:t>Azure Governance Planning</a:t>
            </a:r>
          </a:p>
        </p:txBody>
      </p:sp>
      <p:sp>
        <p:nvSpPr>
          <p:cNvPr id="261" name="Rectangle: Rounded Corners 260">
            <a:extLst>
              <a:ext uri="{FF2B5EF4-FFF2-40B4-BE49-F238E27FC236}">
                <a16:creationId xmlns:a16="http://schemas.microsoft.com/office/drawing/2014/main" id="{26950023-6F09-76C3-48FC-62FA9734C3C9}"/>
              </a:ext>
            </a:extLst>
          </p:cNvPr>
          <p:cNvSpPr/>
          <p:nvPr/>
        </p:nvSpPr>
        <p:spPr bwMode="auto">
          <a:xfrm>
            <a:off x="1659671" y="4182680"/>
            <a:ext cx="1889601" cy="2493480"/>
          </a:xfrm>
          <a:prstGeom prst="roundRect">
            <a:avLst/>
          </a:prstGeom>
          <a:noFill/>
          <a:ln>
            <a:solidFill>
              <a:schemeClr val="accent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TextBox 261">
            <a:extLst>
              <a:ext uri="{FF2B5EF4-FFF2-40B4-BE49-F238E27FC236}">
                <a16:creationId xmlns:a16="http://schemas.microsoft.com/office/drawing/2014/main" id="{645839F4-8D5E-D2F6-86A1-B9B51123ED8B}"/>
              </a:ext>
            </a:extLst>
          </p:cNvPr>
          <p:cNvSpPr txBox="1"/>
          <p:nvPr/>
        </p:nvSpPr>
        <p:spPr>
          <a:xfrm>
            <a:off x="1855918" y="6391753"/>
            <a:ext cx="1372202" cy="215444"/>
          </a:xfrm>
          <a:prstGeom prst="rect">
            <a:avLst/>
          </a:prstGeom>
          <a:noFill/>
        </p:spPr>
        <p:txBody>
          <a:bodyPr wrap="square" lIns="45720" rIns="45720" anchor="ctr">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5 Day Duration</a:t>
            </a:r>
            <a:endPar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264" name="TextBox 263">
            <a:extLst>
              <a:ext uri="{FF2B5EF4-FFF2-40B4-BE49-F238E27FC236}">
                <a16:creationId xmlns:a16="http://schemas.microsoft.com/office/drawing/2014/main" id="{C3CD15A6-38F4-A348-3111-0F5654C4E3E5}"/>
              </a:ext>
            </a:extLst>
          </p:cNvPr>
          <p:cNvSpPr txBox="1"/>
          <p:nvPr/>
        </p:nvSpPr>
        <p:spPr>
          <a:xfrm>
            <a:off x="1659671" y="5105672"/>
            <a:ext cx="1889601" cy="1275524"/>
          </a:xfrm>
          <a:prstGeom prst="rect">
            <a:avLst/>
          </a:prstGeom>
          <a:solidFill>
            <a:schemeClr val="bg1"/>
          </a:solidFill>
          <a:ln>
            <a:solidFill>
              <a:schemeClr val="accent2"/>
            </a:solidFill>
          </a:ln>
        </p:spPr>
        <p:txBody>
          <a:bodyPr wrap="square" lIns="45720" rIns="45720">
            <a:noAutofit/>
          </a:bodyPr>
          <a:lstStyle/>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Understand Azure Governance best practices and native capabilities.</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Identify and mitigate risks related to various topics such as Cost, Security and Identity.</a:t>
            </a:r>
          </a:p>
        </p:txBody>
      </p:sp>
      <p:sp>
        <p:nvSpPr>
          <p:cNvPr id="267" name="Rectangle: Rounded Corners 101">
            <a:extLst>
              <a:ext uri="{FF2B5EF4-FFF2-40B4-BE49-F238E27FC236}">
                <a16:creationId xmlns:a16="http://schemas.microsoft.com/office/drawing/2014/main" id="{B34CFB2B-F9AC-BDA6-6996-C39828F46F92}"/>
              </a:ext>
            </a:extLst>
          </p:cNvPr>
          <p:cNvSpPr/>
          <p:nvPr/>
        </p:nvSpPr>
        <p:spPr bwMode="auto">
          <a:xfrm>
            <a:off x="3707506" y="5774753"/>
            <a:ext cx="1889601" cy="896908"/>
          </a:xfrm>
          <a:custGeom>
            <a:avLst/>
            <a:gdLst>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495307 w 2367673"/>
              <a:gd name="connsiteY1" fmla="*/ 142875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41499 h 1057492"/>
              <a:gd name="connsiteX1" fmla="*/ 495307 w 2367673"/>
              <a:gd name="connsiteY1" fmla="*/ 390742 h 1057492"/>
              <a:gd name="connsiteX2" fmla="*/ 1535816 w 2367673"/>
              <a:gd name="connsiteY2" fmla="*/ 231992 h 1057492"/>
              <a:gd name="connsiteX3" fmla="*/ 2367673 w 2367673"/>
              <a:gd name="connsiteY3" fmla="*/ 339949 h 1057492"/>
              <a:gd name="connsiteX4" fmla="*/ 2367673 w 2367673"/>
              <a:gd name="connsiteY4" fmla="*/ 708235 h 1057492"/>
              <a:gd name="connsiteX5" fmla="*/ 2018416 w 2367673"/>
              <a:gd name="connsiteY5" fmla="*/ 1057492 h 1057492"/>
              <a:gd name="connsiteX6" fmla="*/ 349257 w 2367673"/>
              <a:gd name="connsiteY6" fmla="*/ 1057492 h 1057492"/>
              <a:gd name="connsiteX7" fmla="*/ 0 w 2367673"/>
              <a:gd name="connsiteY7" fmla="*/ 708235 h 1057492"/>
              <a:gd name="connsiteX8" fmla="*/ 12700 w 2367673"/>
              <a:gd name="connsiteY8" fmla="*/ 41499 h 1057492"/>
              <a:gd name="connsiteX0" fmla="*/ 12700 w 2367673"/>
              <a:gd name="connsiteY0" fmla="*/ 52330 h 1068323"/>
              <a:gd name="connsiteX1" fmla="*/ 501657 w 2367673"/>
              <a:gd name="connsiteY1" fmla="*/ 261873 h 1068323"/>
              <a:gd name="connsiteX2" fmla="*/ 1535816 w 2367673"/>
              <a:gd name="connsiteY2" fmla="*/ 242823 h 1068323"/>
              <a:gd name="connsiteX3" fmla="*/ 2367673 w 2367673"/>
              <a:gd name="connsiteY3" fmla="*/ 350780 h 1068323"/>
              <a:gd name="connsiteX4" fmla="*/ 2367673 w 2367673"/>
              <a:gd name="connsiteY4" fmla="*/ 719066 h 1068323"/>
              <a:gd name="connsiteX5" fmla="*/ 2018416 w 2367673"/>
              <a:gd name="connsiteY5" fmla="*/ 1068323 h 1068323"/>
              <a:gd name="connsiteX6" fmla="*/ 349257 w 2367673"/>
              <a:gd name="connsiteY6" fmla="*/ 1068323 h 1068323"/>
              <a:gd name="connsiteX7" fmla="*/ 0 w 2367673"/>
              <a:gd name="connsiteY7" fmla="*/ 719066 h 1068323"/>
              <a:gd name="connsiteX8" fmla="*/ 12700 w 2367673"/>
              <a:gd name="connsiteY8" fmla="*/ 52330 h 1068323"/>
              <a:gd name="connsiteX0" fmla="*/ 12700 w 2367673"/>
              <a:gd name="connsiteY0" fmla="*/ 84115 h 896908"/>
              <a:gd name="connsiteX1" fmla="*/ 501657 w 2367673"/>
              <a:gd name="connsiteY1" fmla="*/ 90458 h 896908"/>
              <a:gd name="connsiteX2" fmla="*/ 1535816 w 2367673"/>
              <a:gd name="connsiteY2" fmla="*/ 71408 h 896908"/>
              <a:gd name="connsiteX3" fmla="*/ 2367673 w 2367673"/>
              <a:gd name="connsiteY3" fmla="*/ 179365 h 896908"/>
              <a:gd name="connsiteX4" fmla="*/ 2367673 w 2367673"/>
              <a:gd name="connsiteY4" fmla="*/ 547651 h 896908"/>
              <a:gd name="connsiteX5" fmla="*/ 2018416 w 2367673"/>
              <a:gd name="connsiteY5" fmla="*/ 896908 h 896908"/>
              <a:gd name="connsiteX6" fmla="*/ 349257 w 2367673"/>
              <a:gd name="connsiteY6" fmla="*/ 896908 h 896908"/>
              <a:gd name="connsiteX7" fmla="*/ 0 w 2367673"/>
              <a:gd name="connsiteY7" fmla="*/ 547651 h 896908"/>
              <a:gd name="connsiteX8" fmla="*/ 12700 w 2367673"/>
              <a:gd name="connsiteY8" fmla="*/ 84115 h 8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673" h="896908">
                <a:moveTo>
                  <a:pt x="12700" y="84115"/>
                </a:moveTo>
                <a:cubicBezTo>
                  <a:pt x="12700" y="-108774"/>
                  <a:pt x="308768" y="90458"/>
                  <a:pt x="501657" y="90458"/>
                </a:cubicBezTo>
                <a:lnTo>
                  <a:pt x="1535816" y="71408"/>
                </a:lnTo>
                <a:cubicBezTo>
                  <a:pt x="1728705" y="71408"/>
                  <a:pt x="2367673" y="-13524"/>
                  <a:pt x="2367673" y="179365"/>
                </a:cubicBezTo>
                <a:lnTo>
                  <a:pt x="2367673" y="547651"/>
                </a:lnTo>
                <a:cubicBezTo>
                  <a:pt x="2367673" y="740540"/>
                  <a:pt x="2211305" y="896908"/>
                  <a:pt x="2018416" y="896908"/>
                </a:cubicBezTo>
                <a:lnTo>
                  <a:pt x="349257" y="896908"/>
                </a:lnTo>
                <a:cubicBezTo>
                  <a:pt x="156368" y="896908"/>
                  <a:pt x="0" y="740540"/>
                  <a:pt x="0" y="547651"/>
                </a:cubicBezTo>
                <a:lnTo>
                  <a:pt x="12700" y="84115"/>
                </a:lnTo>
                <a:close/>
              </a:path>
            </a:pathLst>
          </a:custGeom>
          <a:solidFill>
            <a:schemeClr val="accent2">
              <a:lumMod val="20000"/>
              <a:lumOff val="8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TextBox 267">
            <a:extLst>
              <a:ext uri="{FF2B5EF4-FFF2-40B4-BE49-F238E27FC236}">
                <a16:creationId xmlns:a16="http://schemas.microsoft.com/office/drawing/2014/main" id="{82F9BEE5-D50A-8EB0-B817-75F65A95485F}"/>
              </a:ext>
            </a:extLst>
          </p:cNvPr>
          <p:cNvSpPr txBox="1"/>
          <p:nvPr/>
        </p:nvSpPr>
        <p:spPr>
          <a:xfrm>
            <a:off x="3707506" y="4208971"/>
            <a:ext cx="1889601" cy="307777"/>
          </a:xfrm>
          <a:prstGeom prst="rect">
            <a:avLst/>
          </a:prstGeom>
          <a:solidFill>
            <a:schemeClr val="bg1">
              <a:alpha val="0"/>
            </a:schemeClr>
          </a:solidFill>
        </p:spPr>
        <p:txBody>
          <a:bodyPr wrap="square" lIns="0" tIns="0" rIns="0" bIns="0" rtlCol="0">
            <a:spAutoFit/>
          </a:body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rPr>
              <a:t>Optimize</a:t>
            </a:r>
          </a:p>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a:ln>
                  <a:noFill/>
                </a:ln>
                <a:solidFill>
                  <a:srgbClr val="000000">
                    <a:lumMod val="75000"/>
                    <a:lumOff val="25000"/>
                  </a:srgbClr>
                </a:solidFill>
                <a:effectLst/>
                <a:uLnTx/>
                <a:uFillTx/>
                <a:latin typeface="Segoe UI"/>
                <a:ea typeface="+mn-ea"/>
                <a:cs typeface="+mn-cs"/>
              </a:rPr>
              <a:t>the existing model, tools and practices</a:t>
            </a:r>
          </a:p>
        </p:txBody>
      </p:sp>
      <p:sp>
        <p:nvSpPr>
          <p:cNvPr id="269" name="Rectangle 268">
            <a:extLst>
              <a:ext uri="{FF2B5EF4-FFF2-40B4-BE49-F238E27FC236}">
                <a16:creationId xmlns:a16="http://schemas.microsoft.com/office/drawing/2014/main" id="{6506DD2D-09FF-EDC4-52DB-CAFC380310BA}"/>
              </a:ext>
            </a:extLst>
          </p:cNvPr>
          <p:cNvSpPr/>
          <p:nvPr/>
        </p:nvSpPr>
        <p:spPr>
          <a:xfrm>
            <a:off x="3707508" y="4542075"/>
            <a:ext cx="1889599" cy="56417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Calibri" panose="020F0502020204030204"/>
                <a:ea typeface="+mn-ea"/>
                <a:cs typeface="+mn-cs"/>
              </a:rPr>
              <a:t>Azure Governance Management Optimization</a:t>
            </a:r>
          </a:p>
        </p:txBody>
      </p:sp>
      <p:sp>
        <p:nvSpPr>
          <p:cNvPr id="270" name="Rectangle: Rounded Corners 269">
            <a:extLst>
              <a:ext uri="{FF2B5EF4-FFF2-40B4-BE49-F238E27FC236}">
                <a16:creationId xmlns:a16="http://schemas.microsoft.com/office/drawing/2014/main" id="{FF41B2A7-C7E9-3D2F-BE9C-3EDEB82909B3}"/>
              </a:ext>
            </a:extLst>
          </p:cNvPr>
          <p:cNvSpPr/>
          <p:nvPr/>
        </p:nvSpPr>
        <p:spPr bwMode="auto">
          <a:xfrm>
            <a:off x="3707506" y="4182534"/>
            <a:ext cx="1889601" cy="2493480"/>
          </a:xfrm>
          <a:prstGeom prst="roundRect">
            <a:avLst/>
          </a:prstGeom>
          <a:noFill/>
          <a:ln>
            <a:solidFill>
              <a:schemeClr val="accent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TextBox 270">
            <a:extLst>
              <a:ext uri="{FF2B5EF4-FFF2-40B4-BE49-F238E27FC236}">
                <a16:creationId xmlns:a16="http://schemas.microsoft.com/office/drawing/2014/main" id="{580EC545-EDF7-EFCB-0A3E-247F22587229}"/>
              </a:ext>
            </a:extLst>
          </p:cNvPr>
          <p:cNvSpPr txBox="1"/>
          <p:nvPr/>
        </p:nvSpPr>
        <p:spPr>
          <a:xfrm>
            <a:off x="3903753" y="6391753"/>
            <a:ext cx="1396843" cy="215444"/>
          </a:xfrm>
          <a:prstGeom prst="rect">
            <a:avLst/>
          </a:prstGeom>
          <a:noFill/>
        </p:spPr>
        <p:txBody>
          <a:bodyPr wrap="square" lIns="45720" rIns="45720" anchor="ctr">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5 Day Duration</a:t>
            </a:r>
            <a:endPar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273" name="TextBox 272">
            <a:extLst>
              <a:ext uri="{FF2B5EF4-FFF2-40B4-BE49-F238E27FC236}">
                <a16:creationId xmlns:a16="http://schemas.microsoft.com/office/drawing/2014/main" id="{0ED08995-7C4E-D885-C755-FFD7B24BA444}"/>
              </a:ext>
            </a:extLst>
          </p:cNvPr>
          <p:cNvSpPr txBox="1"/>
          <p:nvPr/>
        </p:nvSpPr>
        <p:spPr>
          <a:xfrm>
            <a:off x="3707506" y="5105526"/>
            <a:ext cx="1889601" cy="1275524"/>
          </a:xfrm>
          <a:prstGeom prst="rect">
            <a:avLst/>
          </a:prstGeom>
          <a:solidFill>
            <a:schemeClr val="bg1"/>
          </a:solidFill>
          <a:ln>
            <a:solidFill>
              <a:schemeClr val="accent2"/>
            </a:solidFill>
          </a:ln>
        </p:spPr>
        <p:txBody>
          <a:bodyPr wrap="square" lIns="45720" rIns="45720">
            <a:noAutofit/>
          </a:bodyPr>
          <a:lstStyle/>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Establish optimization targets to measure effectiveness of Azure governance disciplines.</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Implement Azure Governance dashboard. </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Define corrective actions when Governance dashboard optimization targets deviate from the desired state.</a:t>
            </a:r>
          </a:p>
        </p:txBody>
      </p:sp>
      <p:sp>
        <p:nvSpPr>
          <p:cNvPr id="276" name="Rectangle: Rounded Corners 101">
            <a:extLst>
              <a:ext uri="{FF2B5EF4-FFF2-40B4-BE49-F238E27FC236}">
                <a16:creationId xmlns:a16="http://schemas.microsoft.com/office/drawing/2014/main" id="{B354A4F4-ED91-33BF-3173-F6265AA80BAA}"/>
              </a:ext>
            </a:extLst>
          </p:cNvPr>
          <p:cNvSpPr/>
          <p:nvPr/>
        </p:nvSpPr>
        <p:spPr bwMode="auto">
          <a:xfrm>
            <a:off x="5736956" y="5793576"/>
            <a:ext cx="1889601" cy="896908"/>
          </a:xfrm>
          <a:custGeom>
            <a:avLst/>
            <a:gdLst>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495307 w 2367673"/>
              <a:gd name="connsiteY1" fmla="*/ 142875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41499 h 1057492"/>
              <a:gd name="connsiteX1" fmla="*/ 495307 w 2367673"/>
              <a:gd name="connsiteY1" fmla="*/ 390742 h 1057492"/>
              <a:gd name="connsiteX2" fmla="*/ 1535816 w 2367673"/>
              <a:gd name="connsiteY2" fmla="*/ 231992 h 1057492"/>
              <a:gd name="connsiteX3" fmla="*/ 2367673 w 2367673"/>
              <a:gd name="connsiteY3" fmla="*/ 339949 h 1057492"/>
              <a:gd name="connsiteX4" fmla="*/ 2367673 w 2367673"/>
              <a:gd name="connsiteY4" fmla="*/ 708235 h 1057492"/>
              <a:gd name="connsiteX5" fmla="*/ 2018416 w 2367673"/>
              <a:gd name="connsiteY5" fmla="*/ 1057492 h 1057492"/>
              <a:gd name="connsiteX6" fmla="*/ 349257 w 2367673"/>
              <a:gd name="connsiteY6" fmla="*/ 1057492 h 1057492"/>
              <a:gd name="connsiteX7" fmla="*/ 0 w 2367673"/>
              <a:gd name="connsiteY7" fmla="*/ 708235 h 1057492"/>
              <a:gd name="connsiteX8" fmla="*/ 12700 w 2367673"/>
              <a:gd name="connsiteY8" fmla="*/ 41499 h 1057492"/>
              <a:gd name="connsiteX0" fmla="*/ 12700 w 2367673"/>
              <a:gd name="connsiteY0" fmla="*/ 52330 h 1068323"/>
              <a:gd name="connsiteX1" fmla="*/ 501657 w 2367673"/>
              <a:gd name="connsiteY1" fmla="*/ 261873 h 1068323"/>
              <a:gd name="connsiteX2" fmla="*/ 1535816 w 2367673"/>
              <a:gd name="connsiteY2" fmla="*/ 242823 h 1068323"/>
              <a:gd name="connsiteX3" fmla="*/ 2367673 w 2367673"/>
              <a:gd name="connsiteY3" fmla="*/ 350780 h 1068323"/>
              <a:gd name="connsiteX4" fmla="*/ 2367673 w 2367673"/>
              <a:gd name="connsiteY4" fmla="*/ 719066 h 1068323"/>
              <a:gd name="connsiteX5" fmla="*/ 2018416 w 2367673"/>
              <a:gd name="connsiteY5" fmla="*/ 1068323 h 1068323"/>
              <a:gd name="connsiteX6" fmla="*/ 349257 w 2367673"/>
              <a:gd name="connsiteY6" fmla="*/ 1068323 h 1068323"/>
              <a:gd name="connsiteX7" fmla="*/ 0 w 2367673"/>
              <a:gd name="connsiteY7" fmla="*/ 719066 h 1068323"/>
              <a:gd name="connsiteX8" fmla="*/ 12700 w 2367673"/>
              <a:gd name="connsiteY8" fmla="*/ 52330 h 1068323"/>
              <a:gd name="connsiteX0" fmla="*/ 12700 w 2367673"/>
              <a:gd name="connsiteY0" fmla="*/ 84115 h 896908"/>
              <a:gd name="connsiteX1" fmla="*/ 501657 w 2367673"/>
              <a:gd name="connsiteY1" fmla="*/ 90458 h 896908"/>
              <a:gd name="connsiteX2" fmla="*/ 1535816 w 2367673"/>
              <a:gd name="connsiteY2" fmla="*/ 71408 h 896908"/>
              <a:gd name="connsiteX3" fmla="*/ 2367673 w 2367673"/>
              <a:gd name="connsiteY3" fmla="*/ 179365 h 896908"/>
              <a:gd name="connsiteX4" fmla="*/ 2367673 w 2367673"/>
              <a:gd name="connsiteY4" fmla="*/ 547651 h 896908"/>
              <a:gd name="connsiteX5" fmla="*/ 2018416 w 2367673"/>
              <a:gd name="connsiteY5" fmla="*/ 896908 h 896908"/>
              <a:gd name="connsiteX6" fmla="*/ 349257 w 2367673"/>
              <a:gd name="connsiteY6" fmla="*/ 896908 h 896908"/>
              <a:gd name="connsiteX7" fmla="*/ 0 w 2367673"/>
              <a:gd name="connsiteY7" fmla="*/ 547651 h 896908"/>
              <a:gd name="connsiteX8" fmla="*/ 12700 w 2367673"/>
              <a:gd name="connsiteY8" fmla="*/ 84115 h 8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673" h="896908">
                <a:moveTo>
                  <a:pt x="12700" y="84115"/>
                </a:moveTo>
                <a:cubicBezTo>
                  <a:pt x="12700" y="-108774"/>
                  <a:pt x="308768" y="90458"/>
                  <a:pt x="501657" y="90458"/>
                </a:cubicBezTo>
                <a:lnTo>
                  <a:pt x="1535816" y="71408"/>
                </a:lnTo>
                <a:cubicBezTo>
                  <a:pt x="1728705" y="71408"/>
                  <a:pt x="2367673" y="-13524"/>
                  <a:pt x="2367673" y="179365"/>
                </a:cubicBezTo>
                <a:lnTo>
                  <a:pt x="2367673" y="547651"/>
                </a:lnTo>
                <a:cubicBezTo>
                  <a:pt x="2367673" y="740540"/>
                  <a:pt x="2211305" y="896908"/>
                  <a:pt x="2018416" y="896908"/>
                </a:cubicBezTo>
                <a:lnTo>
                  <a:pt x="349257" y="896908"/>
                </a:lnTo>
                <a:cubicBezTo>
                  <a:pt x="156368" y="896908"/>
                  <a:pt x="0" y="740540"/>
                  <a:pt x="0" y="547651"/>
                </a:cubicBezTo>
                <a:lnTo>
                  <a:pt x="12700" y="84115"/>
                </a:lnTo>
                <a:close/>
              </a:path>
            </a:pathLst>
          </a:custGeom>
          <a:solidFill>
            <a:schemeClr val="accent1">
              <a:lumMod val="20000"/>
              <a:lumOff val="8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TextBox 276">
            <a:extLst>
              <a:ext uri="{FF2B5EF4-FFF2-40B4-BE49-F238E27FC236}">
                <a16:creationId xmlns:a16="http://schemas.microsoft.com/office/drawing/2014/main" id="{6BB794E7-951D-17B4-A47E-95671F5182B5}"/>
              </a:ext>
            </a:extLst>
          </p:cNvPr>
          <p:cNvSpPr txBox="1"/>
          <p:nvPr/>
        </p:nvSpPr>
        <p:spPr>
          <a:xfrm>
            <a:off x="5736956" y="4227794"/>
            <a:ext cx="1889601" cy="307777"/>
          </a:xfrm>
          <a:prstGeom prst="rect">
            <a:avLst/>
          </a:prstGeom>
          <a:solidFill>
            <a:schemeClr val="bg1">
              <a:alpha val="0"/>
            </a:schemeClr>
          </a:solidFill>
        </p:spPr>
        <p:txBody>
          <a:bodyPr wrap="square" lIns="0" tIns="0" rIns="0" bIns="0" rtlCol="0">
            <a:spAutoFit/>
          </a:body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rPr>
              <a:t>Practical Governance</a:t>
            </a:r>
          </a:p>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a:ln>
                  <a:noFill/>
                </a:ln>
                <a:solidFill>
                  <a:srgbClr val="000000">
                    <a:lumMod val="75000"/>
                    <a:lumOff val="25000"/>
                  </a:srgbClr>
                </a:solidFill>
                <a:effectLst/>
                <a:uLnTx/>
                <a:uFillTx/>
                <a:latin typeface="Segoe UI"/>
                <a:ea typeface="+mn-ea"/>
                <a:cs typeface="+mn-cs"/>
              </a:rPr>
              <a:t>practices within Azure</a:t>
            </a:r>
            <a:endPar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sp>
        <p:nvSpPr>
          <p:cNvPr id="278" name="Rectangle 277">
            <a:extLst>
              <a:ext uri="{FF2B5EF4-FFF2-40B4-BE49-F238E27FC236}">
                <a16:creationId xmlns:a16="http://schemas.microsoft.com/office/drawing/2014/main" id="{E28C4F44-9AD9-7FD6-9673-F22A196B9A6D}"/>
              </a:ext>
            </a:extLst>
          </p:cNvPr>
          <p:cNvSpPr/>
          <p:nvPr/>
        </p:nvSpPr>
        <p:spPr>
          <a:xfrm>
            <a:off x="5736958" y="4560898"/>
            <a:ext cx="1889599" cy="564176"/>
          </a:xfrm>
          <a:prstGeom prst="rect">
            <a:avLst/>
          </a:prstGeom>
          <a:solidFill>
            <a:srgbClr val="0078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Calibri" panose="020F0502020204030204"/>
                <a:ea typeface="+mn-ea"/>
                <a:cs typeface="+mn-cs"/>
              </a:rPr>
              <a:t>Activate Azure with Administration &amp; Governance</a:t>
            </a:r>
          </a:p>
        </p:txBody>
      </p:sp>
      <p:sp>
        <p:nvSpPr>
          <p:cNvPr id="279" name="Rectangle: Rounded Corners 278">
            <a:extLst>
              <a:ext uri="{FF2B5EF4-FFF2-40B4-BE49-F238E27FC236}">
                <a16:creationId xmlns:a16="http://schemas.microsoft.com/office/drawing/2014/main" id="{EE473EC3-606F-2311-52C0-8941D1822064}"/>
              </a:ext>
            </a:extLst>
          </p:cNvPr>
          <p:cNvSpPr/>
          <p:nvPr/>
        </p:nvSpPr>
        <p:spPr bwMode="auto">
          <a:xfrm>
            <a:off x="5736956" y="4201357"/>
            <a:ext cx="1889601" cy="2493480"/>
          </a:xfrm>
          <a:prstGeom prst="roundRect">
            <a:avLst/>
          </a:prstGeom>
          <a:noFill/>
          <a:ln>
            <a:solidFill>
              <a:schemeClr val="accent1">
                <a:lumMod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TextBox 279">
            <a:extLst>
              <a:ext uri="{FF2B5EF4-FFF2-40B4-BE49-F238E27FC236}">
                <a16:creationId xmlns:a16="http://schemas.microsoft.com/office/drawing/2014/main" id="{185D2BDC-27D0-58C9-985C-1F4FD889F6C9}"/>
              </a:ext>
            </a:extLst>
          </p:cNvPr>
          <p:cNvSpPr txBox="1"/>
          <p:nvPr/>
        </p:nvSpPr>
        <p:spPr>
          <a:xfrm>
            <a:off x="5933203" y="6410576"/>
            <a:ext cx="1396843" cy="215444"/>
          </a:xfrm>
          <a:prstGeom prst="rect">
            <a:avLst/>
          </a:prstGeom>
          <a:noFill/>
        </p:spPr>
        <p:txBody>
          <a:bodyPr wrap="square" lIns="45720" rIns="45720" anchor="ctr">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4 Day Duration</a:t>
            </a:r>
            <a:endPar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282" name="TextBox 281">
            <a:extLst>
              <a:ext uri="{FF2B5EF4-FFF2-40B4-BE49-F238E27FC236}">
                <a16:creationId xmlns:a16="http://schemas.microsoft.com/office/drawing/2014/main" id="{4894F805-3FDD-6CC6-2085-8E628FC0ECA7}"/>
              </a:ext>
            </a:extLst>
          </p:cNvPr>
          <p:cNvSpPr txBox="1"/>
          <p:nvPr/>
        </p:nvSpPr>
        <p:spPr>
          <a:xfrm>
            <a:off x="5736956" y="5124349"/>
            <a:ext cx="1889601" cy="1275524"/>
          </a:xfrm>
          <a:prstGeom prst="rect">
            <a:avLst/>
          </a:prstGeom>
          <a:solidFill>
            <a:schemeClr val="bg1"/>
          </a:solidFill>
          <a:ln>
            <a:solidFill>
              <a:schemeClr val="accent1">
                <a:lumMod val="75000"/>
              </a:schemeClr>
            </a:solidFill>
          </a:ln>
        </p:spPr>
        <p:txBody>
          <a:bodyPr wrap="square" lIns="45720" rIns="45720">
            <a:noAutofit/>
          </a:bodyPr>
          <a:lstStyle/>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Hands-on sessions practical knowledge transfer</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Proof of concept Azure deployment</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Baseline practices to support Identity, Security, Cost Management, Resource Consistency, Deployment Acceleration</a:t>
            </a:r>
          </a:p>
        </p:txBody>
      </p:sp>
      <p:sp>
        <p:nvSpPr>
          <p:cNvPr id="285" name="Rectangle: Rounded Corners 101">
            <a:extLst>
              <a:ext uri="{FF2B5EF4-FFF2-40B4-BE49-F238E27FC236}">
                <a16:creationId xmlns:a16="http://schemas.microsoft.com/office/drawing/2014/main" id="{F9E2DAEB-EB31-D04E-06A5-08A4F873A9BE}"/>
              </a:ext>
            </a:extLst>
          </p:cNvPr>
          <p:cNvSpPr/>
          <p:nvPr/>
        </p:nvSpPr>
        <p:spPr bwMode="auto">
          <a:xfrm>
            <a:off x="7766406" y="5789223"/>
            <a:ext cx="1889601" cy="896908"/>
          </a:xfrm>
          <a:custGeom>
            <a:avLst/>
            <a:gdLst>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495307 w 2367673"/>
              <a:gd name="connsiteY1" fmla="*/ 142875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41499 h 1057492"/>
              <a:gd name="connsiteX1" fmla="*/ 495307 w 2367673"/>
              <a:gd name="connsiteY1" fmla="*/ 390742 h 1057492"/>
              <a:gd name="connsiteX2" fmla="*/ 1535816 w 2367673"/>
              <a:gd name="connsiteY2" fmla="*/ 231992 h 1057492"/>
              <a:gd name="connsiteX3" fmla="*/ 2367673 w 2367673"/>
              <a:gd name="connsiteY3" fmla="*/ 339949 h 1057492"/>
              <a:gd name="connsiteX4" fmla="*/ 2367673 w 2367673"/>
              <a:gd name="connsiteY4" fmla="*/ 708235 h 1057492"/>
              <a:gd name="connsiteX5" fmla="*/ 2018416 w 2367673"/>
              <a:gd name="connsiteY5" fmla="*/ 1057492 h 1057492"/>
              <a:gd name="connsiteX6" fmla="*/ 349257 w 2367673"/>
              <a:gd name="connsiteY6" fmla="*/ 1057492 h 1057492"/>
              <a:gd name="connsiteX7" fmla="*/ 0 w 2367673"/>
              <a:gd name="connsiteY7" fmla="*/ 708235 h 1057492"/>
              <a:gd name="connsiteX8" fmla="*/ 12700 w 2367673"/>
              <a:gd name="connsiteY8" fmla="*/ 41499 h 1057492"/>
              <a:gd name="connsiteX0" fmla="*/ 12700 w 2367673"/>
              <a:gd name="connsiteY0" fmla="*/ 52330 h 1068323"/>
              <a:gd name="connsiteX1" fmla="*/ 501657 w 2367673"/>
              <a:gd name="connsiteY1" fmla="*/ 261873 h 1068323"/>
              <a:gd name="connsiteX2" fmla="*/ 1535816 w 2367673"/>
              <a:gd name="connsiteY2" fmla="*/ 242823 h 1068323"/>
              <a:gd name="connsiteX3" fmla="*/ 2367673 w 2367673"/>
              <a:gd name="connsiteY3" fmla="*/ 350780 h 1068323"/>
              <a:gd name="connsiteX4" fmla="*/ 2367673 w 2367673"/>
              <a:gd name="connsiteY4" fmla="*/ 719066 h 1068323"/>
              <a:gd name="connsiteX5" fmla="*/ 2018416 w 2367673"/>
              <a:gd name="connsiteY5" fmla="*/ 1068323 h 1068323"/>
              <a:gd name="connsiteX6" fmla="*/ 349257 w 2367673"/>
              <a:gd name="connsiteY6" fmla="*/ 1068323 h 1068323"/>
              <a:gd name="connsiteX7" fmla="*/ 0 w 2367673"/>
              <a:gd name="connsiteY7" fmla="*/ 719066 h 1068323"/>
              <a:gd name="connsiteX8" fmla="*/ 12700 w 2367673"/>
              <a:gd name="connsiteY8" fmla="*/ 52330 h 1068323"/>
              <a:gd name="connsiteX0" fmla="*/ 12700 w 2367673"/>
              <a:gd name="connsiteY0" fmla="*/ 84115 h 896908"/>
              <a:gd name="connsiteX1" fmla="*/ 501657 w 2367673"/>
              <a:gd name="connsiteY1" fmla="*/ 90458 h 896908"/>
              <a:gd name="connsiteX2" fmla="*/ 1535816 w 2367673"/>
              <a:gd name="connsiteY2" fmla="*/ 71408 h 896908"/>
              <a:gd name="connsiteX3" fmla="*/ 2367673 w 2367673"/>
              <a:gd name="connsiteY3" fmla="*/ 179365 h 896908"/>
              <a:gd name="connsiteX4" fmla="*/ 2367673 w 2367673"/>
              <a:gd name="connsiteY4" fmla="*/ 547651 h 896908"/>
              <a:gd name="connsiteX5" fmla="*/ 2018416 w 2367673"/>
              <a:gd name="connsiteY5" fmla="*/ 896908 h 896908"/>
              <a:gd name="connsiteX6" fmla="*/ 349257 w 2367673"/>
              <a:gd name="connsiteY6" fmla="*/ 896908 h 896908"/>
              <a:gd name="connsiteX7" fmla="*/ 0 w 2367673"/>
              <a:gd name="connsiteY7" fmla="*/ 547651 h 896908"/>
              <a:gd name="connsiteX8" fmla="*/ 12700 w 2367673"/>
              <a:gd name="connsiteY8" fmla="*/ 84115 h 8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673" h="896908">
                <a:moveTo>
                  <a:pt x="12700" y="84115"/>
                </a:moveTo>
                <a:cubicBezTo>
                  <a:pt x="12700" y="-108774"/>
                  <a:pt x="308768" y="90458"/>
                  <a:pt x="501657" y="90458"/>
                </a:cubicBezTo>
                <a:lnTo>
                  <a:pt x="1535816" y="71408"/>
                </a:lnTo>
                <a:cubicBezTo>
                  <a:pt x="1728705" y="71408"/>
                  <a:pt x="2367673" y="-13524"/>
                  <a:pt x="2367673" y="179365"/>
                </a:cubicBezTo>
                <a:lnTo>
                  <a:pt x="2367673" y="547651"/>
                </a:lnTo>
                <a:cubicBezTo>
                  <a:pt x="2367673" y="740540"/>
                  <a:pt x="2211305" y="896908"/>
                  <a:pt x="2018416" y="896908"/>
                </a:cubicBezTo>
                <a:lnTo>
                  <a:pt x="349257" y="896908"/>
                </a:lnTo>
                <a:cubicBezTo>
                  <a:pt x="156368" y="896908"/>
                  <a:pt x="0" y="740540"/>
                  <a:pt x="0" y="547651"/>
                </a:cubicBezTo>
                <a:lnTo>
                  <a:pt x="12700" y="84115"/>
                </a:lnTo>
                <a:close/>
              </a:path>
            </a:pathLst>
          </a:custGeom>
          <a:solidFill>
            <a:schemeClr val="accent2">
              <a:lumMod val="20000"/>
              <a:lumOff val="8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TextBox 285">
            <a:extLst>
              <a:ext uri="{FF2B5EF4-FFF2-40B4-BE49-F238E27FC236}">
                <a16:creationId xmlns:a16="http://schemas.microsoft.com/office/drawing/2014/main" id="{9AD33EE8-F166-2B78-3F25-5DBDAFC5AADA}"/>
              </a:ext>
            </a:extLst>
          </p:cNvPr>
          <p:cNvSpPr txBox="1"/>
          <p:nvPr/>
        </p:nvSpPr>
        <p:spPr>
          <a:xfrm>
            <a:off x="7766406" y="4236058"/>
            <a:ext cx="1889601" cy="338554"/>
          </a:xfrm>
          <a:prstGeom prst="rect">
            <a:avLst/>
          </a:prstGeom>
          <a:solidFill>
            <a:schemeClr val="bg1">
              <a:alpha val="0"/>
            </a:schemeClr>
          </a:solidFill>
        </p:spPr>
        <p:txBody>
          <a:bodyPr wrap="square" lIns="0" tIns="0" rIns="0" bIns="0" rtlCol="0">
            <a:spAutoFit/>
          </a:bodyPr>
          <a:lstStyle>
            <a:defPPr>
              <a:defRPr lang="en-US"/>
            </a:defPPr>
            <a:lvl1pPr marR="0" lvl="0" indent="0" algn="ctr" defTabSz="685634" fontAlgn="auto">
              <a:lnSpc>
                <a:spcPct val="100000"/>
              </a:lnSpc>
              <a:spcBef>
                <a:spcPts val="0"/>
              </a:spcBef>
              <a:spcAft>
                <a:spcPts val="0"/>
              </a:spcAft>
              <a:buClrTx/>
              <a:buSzTx/>
              <a:buFontTx/>
              <a:buNone/>
              <a:tabLst/>
              <a:defRPr sz="1100" b="1" i="1" kern="0">
                <a:solidFill>
                  <a:schemeClr val="tx1">
                    <a:lumMod val="75000"/>
                    <a:lumOff val="25000"/>
                  </a:schemeClr>
                </a:solidFill>
                <a:latin typeface="Segoe UI"/>
              </a:defRPr>
            </a:lvl1p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rPr>
              <a:t>Azure Cost Governance Practices</a:t>
            </a:r>
          </a:p>
        </p:txBody>
      </p:sp>
      <p:sp>
        <p:nvSpPr>
          <p:cNvPr id="287" name="Rectangle 286">
            <a:extLst>
              <a:ext uri="{FF2B5EF4-FFF2-40B4-BE49-F238E27FC236}">
                <a16:creationId xmlns:a16="http://schemas.microsoft.com/office/drawing/2014/main" id="{FE8336EF-E0DE-79F1-3BD2-AF40085791E2}"/>
              </a:ext>
            </a:extLst>
          </p:cNvPr>
          <p:cNvSpPr/>
          <p:nvPr/>
        </p:nvSpPr>
        <p:spPr>
          <a:xfrm>
            <a:off x="7766408" y="4556545"/>
            <a:ext cx="1889599" cy="56417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Calibri" panose="020F0502020204030204"/>
                <a:ea typeface="+mn-ea"/>
                <a:cs typeface="+mn-cs"/>
              </a:rPr>
              <a:t>Azure Cost Management Planning</a:t>
            </a:r>
          </a:p>
        </p:txBody>
      </p:sp>
      <p:sp>
        <p:nvSpPr>
          <p:cNvPr id="288" name="Rectangle: Rounded Corners 287">
            <a:extLst>
              <a:ext uri="{FF2B5EF4-FFF2-40B4-BE49-F238E27FC236}">
                <a16:creationId xmlns:a16="http://schemas.microsoft.com/office/drawing/2014/main" id="{716D8DE6-4963-1B1C-E022-D799C125C24E}"/>
              </a:ext>
            </a:extLst>
          </p:cNvPr>
          <p:cNvSpPr/>
          <p:nvPr/>
        </p:nvSpPr>
        <p:spPr bwMode="auto">
          <a:xfrm>
            <a:off x="7766406" y="4197004"/>
            <a:ext cx="1889601" cy="2493480"/>
          </a:xfrm>
          <a:prstGeom prst="roundRect">
            <a:avLst/>
          </a:prstGeom>
          <a:noFill/>
          <a:ln>
            <a:solidFill>
              <a:schemeClr val="accent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TextBox 288">
            <a:extLst>
              <a:ext uri="{FF2B5EF4-FFF2-40B4-BE49-F238E27FC236}">
                <a16:creationId xmlns:a16="http://schemas.microsoft.com/office/drawing/2014/main" id="{227CF606-0D43-993F-BF8F-2D4B4035141C}"/>
              </a:ext>
            </a:extLst>
          </p:cNvPr>
          <p:cNvSpPr txBox="1"/>
          <p:nvPr/>
        </p:nvSpPr>
        <p:spPr>
          <a:xfrm>
            <a:off x="7962653" y="6406223"/>
            <a:ext cx="1396843" cy="215444"/>
          </a:xfrm>
          <a:prstGeom prst="rect">
            <a:avLst/>
          </a:prstGeom>
          <a:noFill/>
        </p:spPr>
        <p:txBody>
          <a:bodyPr wrap="square" lIns="45720" rIns="45720" anchor="ctr">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5 Day Duration</a:t>
            </a:r>
            <a:endPar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291" name="TextBox 290">
            <a:extLst>
              <a:ext uri="{FF2B5EF4-FFF2-40B4-BE49-F238E27FC236}">
                <a16:creationId xmlns:a16="http://schemas.microsoft.com/office/drawing/2014/main" id="{37223F3D-368E-F7AE-EE89-9140ACB8FF3C}"/>
              </a:ext>
            </a:extLst>
          </p:cNvPr>
          <p:cNvSpPr txBox="1"/>
          <p:nvPr/>
        </p:nvSpPr>
        <p:spPr>
          <a:xfrm>
            <a:off x="7766406" y="5119996"/>
            <a:ext cx="1889601" cy="1275524"/>
          </a:xfrm>
          <a:prstGeom prst="rect">
            <a:avLst/>
          </a:prstGeom>
          <a:solidFill>
            <a:schemeClr val="bg1"/>
          </a:solidFill>
          <a:ln>
            <a:solidFill>
              <a:schemeClr val="accent2"/>
            </a:solidFill>
          </a:ln>
        </p:spPr>
        <p:txBody>
          <a:bodyPr wrap="square" lIns="45720" rIns="45720">
            <a:noAutofit/>
          </a:bodyPr>
          <a:lstStyle/>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Ensure IT readiness to manage, govern and optimize cloud expenditures.</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Best practices and recommendations to keep cost expenditures on Azure under control.</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Identify and mitigate risks related to cost.</a:t>
            </a:r>
          </a:p>
        </p:txBody>
      </p:sp>
      <p:sp>
        <p:nvSpPr>
          <p:cNvPr id="298" name="Rectangle: Rounded Corners 297">
            <a:extLst>
              <a:ext uri="{FF2B5EF4-FFF2-40B4-BE49-F238E27FC236}">
                <a16:creationId xmlns:a16="http://schemas.microsoft.com/office/drawing/2014/main" id="{D7A14A3C-A159-3D58-0358-1D0B22CC3F4B}"/>
              </a:ext>
            </a:extLst>
          </p:cNvPr>
          <p:cNvSpPr/>
          <p:nvPr/>
        </p:nvSpPr>
        <p:spPr bwMode="auto">
          <a:xfrm>
            <a:off x="10979150" y="336844"/>
            <a:ext cx="1129356" cy="197191"/>
          </a:xfrm>
          <a:prstGeom prst="roundRect">
            <a:avLst/>
          </a:prstGeom>
          <a:solidFill>
            <a:srgbClr val="8661C5"/>
          </a:solidFill>
          <a:ln>
            <a:solidFill>
              <a:schemeClr val="accent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 Management Focus</a:t>
            </a:r>
          </a:p>
        </p:txBody>
      </p:sp>
      <p:sp>
        <p:nvSpPr>
          <p:cNvPr id="300" name="Rectangle: Rounded Corners 299">
            <a:extLst>
              <a:ext uri="{FF2B5EF4-FFF2-40B4-BE49-F238E27FC236}">
                <a16:creationId xmlns:a16="http://schemas.microsoft.com/office/drawing/2014/main" id="{CF3B3E40-C60F-5E9A-456C-A0A9F142800D}"/>
              </a:ext>
            </a:extLst>
          </p:cNvPr>
          <p:cNvSpPr/>
          <p:nvPr/>
        </p:nvSpPr>
        <p:spPr bwMode="auto">
          <a:xfrm>
            <a:off x="10979150" y="94465"/>
            <a:ext cx="1129355" cy="197191"/>
          </a:xfrm>
          <a:prstGeom prst="roundRect">
            <a:avLst/>
          </a:prstGeom>
          <a:solidFill>
            <a:srgbClr val="0078D4"/>
          </a:solidFill>
          <a:ln>
            <a:solidFill>
              <a:schemeClr val="accent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Technical Focus</a:t>
            </a:r>
          </a:p>
        </p:txBody>
      </p:sp>
      <p:sp>
        <p:nvSpPr>
          <p:cNvPr id="3" name="Rectangle: Rounded Corners 101">
            <a:extLst>
              <a:ext uri="{FF2B5EF4-FFF2-40B4-BE49-F238E27FC236}">
                <a16:creationId xmlns:a16="http://schemas.microsoft.com/office/drawing/2014/main" id="{00F33B5C-9431-80B7-D16B-0C5C8DDD3FA9}"/>
              </a:ext>
            </a:extLst>
          </p:cNvPr>
          <p:cNvSpPr/>
          <p:nvPr/>
        </p:nvSpPr>
        <p:spPr bwMode="auto">
          <a:xfrm>
            <a:off x="9759163" y="5801923"/>
            <a:ext cx="1889601" cy="896908"/>
          </a:xfrm>
          <a:custGeom>
            <a:avLst/>
            <a:gdLst>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0 w 2367673"/>
              <a:gd name="connsiteY0" fmla="*/ 34925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0 w 2367673"/>
              <a:gd name="connsiteY8" fmla="*/ 34925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3492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349257 w 2367673"/>
              <a:gd name="connsiteY1" fmla="*/ 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1079507 h 2095500"/>
              <a:gd name="connsiteX1" fmla="*/ 495307 w 2367673"/>
              <a:gd name="connsiteY1" fmla="*/ 1428750 h 2095500"/>
              <a:gd name="connsiteX2" fmla="*/ 2018416 w 2367673"/>
              <a:gd name="connsiteY2" fmla="*/ 0 h 2095500"/>
              <a:gd name="connsiteX3" fmla="*/ 2367673 w 2367673"/>
              <a:gd name="connsiteY3" fmla="*/ 1377957 h 2095500"/>
              <a:gd name="connsiteX4" fmla="*/ 2367673 w 2367673"/>
              <a:gd name="connsiteY4" fmla="*/ 1746243 h 2095500"/>
              <a:gd name="connsiteX5" fmla="*/ 2018416 w 2367673"/>
              <a:gd name="connsiteY5" fmla="*/ 2095500 h 2095500"/>
              <a:gd name="connsiteX6" fmla="*/ 349257 w 2367673"/>
              <a:gd name="connsiteY6" fmla="*/ 2095500 h 2095500"/>
              <a:gd name="connsiteX7" fmla="*/ 0 w 2367673"/>
              <a:gd name="connsiteY7" fmla="*/ 1746243 h 2095500"/>
              <a:gd name="connsiteX8" fmla="*/ 12700 w 2367673"/>
              <a:gd name="connsiteY8" fmla="*/ 1079507 h 2095500"/>
              <a:gd name="connsiteX0" fmla="*/ 12700 w 2367673"/>
              <a:gd name="connsiteY0" fmla="*/ 41499 h 1057492"/>
              <a:gd name="connsiteX1" fmla="*/ 495307 w 2367673"/>
              <a:gd name="connsiteY1" fmla="*/ 390742 h 1057492"/>
              <a:gd name="connsiteX2" fmla="*/ 1535816 w 2367673"/>
              <a:gd name="connsiteY2" fmla="*/ 231992 h 1057492"/>
              <a:gd name="connsiteX3" fmla="*/ 2367673 w 2367673"/>
              <a:gd name="connsiteY3" fmla="*/ 339949 h 1057492"/>
              <a:gd name="connsiteX4" fmla="*/ 2367673 w 2367673"/>
              <a:gd name="connsiteY4" fmla="*/ 708235 h 1057492"/>
              <a:gd name="connsiteX5" fmla="*/ 2018416 w 2367673"/>
              <a:gd name="connsiteY5" fmla="*/ 1057492 h 1057492"/>
              <a:gd name="connsiteX6" fmla="*/ 349257 w 2367673"/>
              <a:gd name="connsiteY6" fmla="*/ 1057492 h 1057492"/>
              <a:gd name="connsiteX7" fmla="*/ 0 w 2367673"/>
              <a:gd name="connsiteY7" fmla="*/ 708235 h 1057492"/>
              <a:gd name="connsiteX8" fmla="*/ 12700 w 2367673"/>
              <a:gd name="connsiteY8" fmla="*/ 41499 h 1057492"/>
              <a:gd name="connsiteX0" fmla="*/ 12700 w 2367673"/>
              <a:gd name="connsiteY0" fmla="*/ 52330 h 1068323"/>
              <a:gd name="connsiteX1" fmla="*/ 501657 w 2367673"/>
              <a:gd name="connsiteY1" fmla="*/ 261873 h 1068323"/>
              <a:gd name="connsiteX2" fmla="*/ 1535816 w 2367673"/>
              <a:gd name="connsiteY2" fmla="*/ 242823 h 1068323"/>
              <a:gd name="connsiteX3" fmla="*/ 2367673 w 2367673"/>
              <a:gd name="connsiteY3" fmla="*/ 350780 h 1068323"/>
              <a:gd name="connsiteX4" fmla="*/ 2367673 w 2367673"/>
              <a:gd name="connsiteY4" fmla="*/ 719066 h 1068323"/>
              <a:gd name="connsiteX5" fmla="*/ 2018416 w 2367673"/>
              <a:gd name="connsiteY5" fmla="*/ 1068323 h 1068323"/>
              <a:gd name="connsiteX6" fmla="*/ 349257 w 2367673"/>
              <a:gd name="connsiteY6" fmla="*/ 1068323 h 1068323"/>
              <a:gd name="connsiteX7" fmla="*/ 0 w 2367673"/>
              <a:gd name="connsiteY7" fmla="*/ 719066 h 1068323"/>
              <a:gd name="connsiteX8" fmla="*/ 12700 w 2367673"/>
              <a:gd name="connsiteY8" fmla="*/ 52330 h 1068323"/>
              <a:gd name="connsiteX0" fmla="*/ 12700 w 2367673"/>
              <a:gd name="connsiteY0" fmla="*/ 84115 h 896908"/>
              <a:gd name="connsiteX1" fmla="*/ 501657 w 2367673"/>
              <a:gd name="connsiteY1" fmla="*/ 90458 h 896908"/>
              <a:gd name="connsiteX2" fmla="*/ 1535816 w 2367673"/>
              <a:gd name="connsiteY2" fmla="*/ 71408 h 896908"/>
              <a:gd name="connsiteX3" fmla="*/ 2367673 w 2367673"/>
              <a:gd name="connsiteY3" fmla="*/ 179365 h 896908"/>
              <a:gd name="connsiteX4" fmla="*/ 2367673 w 2367673"/>
              <a:gd name="connsiteY4" fmla="*/ 547651 h 896908"/>
              <a:gd name="connsiteX5" fmla="*/ 2018416 w 2367673"/>
              <a:gd name="connsiteY5" fmla="*/ 896908 h 896908"/>
              <a:gd name="connsiteX6" fmla="*/ 349257 w 2367673"/>
              <a:gd name="connsiteY6" fmla="*/ 896908 h 896908"/>
              <a:gd name="connsiteX7" fmla="*/ 0 w 2367673"/>
              <a:gd name="connsiteY7" fmla="*/ 547651 h 896908"/>
              <a:gd name="connsiteX8" fmla="*/ 12700 w 2367673"/>
              <a:gd name="connsiteY8" fmla="*/ 84115 h 8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673" h="896908">
                <a:moveTo>
                  <a:pt x="12700" y="84115"/>
                </a:moveTo>
                <a:cubicBezTo>
                  <a:pt x="12700" y="-108774"/>
                  <a:pt x="308768" y="90458"/>
                  <a:pt x="501657" y="90458"/>
                </a:cubicBezTo>
                <a:lnTo>
                  <a:pt x="1535816" y="71408"/>
                </a:lnTo>
                <a:cubicBezTo>
                  <a:pt x="1728705" y="71408"/>
                  <a:pt x="2367673" y="-13524"/>
                  <a:pt x="2367673" y="179365"/>
                </a:cubicBezTo>
                <a:lnTo>
                  <a:pt x="2367673" y="547651"/>
                </a:lnTo>
                <a:cubicBezTo>
                  <a:pt x="2367673" y="740540"/>
                  <a:pt x="2211305" y="896908"/>
                  <a:pt x="2018416" y="896908"/>
                </a:cubicBezTo>
                <a:lnTo>
                  <a:pt x="349257" y="896908"/>
                </a:lnTo>
                <a:cubicBezTo>
                  <a:pt x="156368" y="896908"/>
                  <a:pt x="0" y="740540"/>
                  <a:pt x="0" y="547651"/>
                </a:cubicBezTo>
                <a:lnTo>
                  <a:pt x="12700" y="84115"/>
                </a:lnTo>
                <a:close/>
              </a:path>
            </a:pathLst>
          </a:custGeom>
          <a:solidFill>
            <a:schemeClr val="accent2">
              <a:lumMod val="20000"/>
              <a:lumOff val="8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BF720BCD-E9D6-2140-8366-7814997C047C}"/>
              </a:ext>
            </a:extLst>
          </p:cNvPr>
          <p:cNvSpPr txBox="1"/>
          <p:nvPr/>
        </p:nvSpPr>
        <p:spPr>
          <a:xfrm>
            <a:off x="9759163" y="4236058"/>
            <a:ext cx="1889601" cy="169277"/>
          </a:xfrm>
          <a:prstGeom prst="rect">
            <a:avLst/>
          </a:prstGeom>
          <a:solidFill>
            <a:schemeClr val="bg1">
              <a:alpha val="0"/>
            </a:schemeClr>
          </a:solidFill>
        </p:spPr>
        <p:txBody>
          <a:bodyPr wrap="square" lIns="0" tIns="0" rIns="0" bIns="0" rtlCol="0">
            <a:spAutoFit/>
          </a:body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rPr>
              <a:t>FinOps Fundamentals</a:t>
            </a:r>
          </a:p>
        </p:txBody>
      </p:sp>
      <p:sp>
        <p:nvSpPr>
          <p:cNvPr id="5" name="Rectangle 4">
            <a:extLst>
              <a:ext uri="{FF2B5EF4-FFF2-40B4-BE49-F238E27FC236}">
                <a16:creationId xmlns:a16="http://schemas.microsoft.com/office/drawing/2014/main" id="{1F41BA3F-D539-1304-0E71-B255E36E795F}"/>
              </a:ext>
            </a:extLst>
          </p:cNvPr>
          <p:cNvSpPr/>
          <p:nvPr/>
        </p:nvSpPr>
        <p:spPr>
          <a:xfrm>
            <a:off x="9759165" y="4569245"/>
            <a:ext cx="1889599" cy="56417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Calibri" panose="020F0502020204030204"/>
                <a:ea typeface="+mn-ea"/>
                <a:cs typeface="+mn-cs"/>
              </a:rPr>
              <a:t>Cloud Financial Management Introduction</a:t>
            </a:r>
          </a:p>
        </p:txBody>
      </p:sp>
      <p:sp>
        <p:nvSpPr>
          <p:cNvPr id="6" name="Rectangle: Rounded Corners 5">
            <a:extLst>
              <a:ext uri="{FF2B5EF4-FFF2-40B4-BE49-F238E27FC236}">
                <a16:creationId xmlns:a16="http://schemas.microsoft.com/office/drawing/2014/main" id="{4129658B-5F8F-48B0-5E44-079362346733}"/>
              </a:ext>
            </a:extLst>
          </p:cNvPr>
          <p:cNvSpPr/>
          <p:nvPr/>
        </p:nvSpPr>
        <p:spPr bwMode="auto">
          <a:xfrm>
            <a:off x="9759163" y="4209704"/>
            <a:ext cx="1889601" cy="2493480"/>
          </a:xfrm>
          <a:prstGeom prst="roundRect">
            <a:avLst/>
          </a:prstGeom>
          <a:noFill/>
          <a:ln>
            <a:solidFill>
              <a:schemeClr val="accent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884A65D5-BAC5-ADAD-E2D5-D0BE3F382FAB}"/>
              </a:ext>
            </a:extLst>
          </p:cNvPr>
          <p:cNvSpPr txBox="1"/>
          <p:nvPr/>
        </p:nvSpPr>
        <p:spPr>
          <a:xfrm>
            <a:off x="9955410" y="6406223"/>
            <a:ext cx="1396843" cy="215444"/>
          </a:xfrm>
          <a:prstGeom prst="rect">
            <a:avLst/>
          </a:prstGeom>
          <a:noFill/>
        </p:spPr>
        <p:txBody>
          <a:bodyPr wrap="square" lIns="45720" rIns="45720" anchor="ctr">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3 Day Duration</a:t>
            </a:r>
            <a:endPar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6E37D5AF-F97A-FEAC-DF62-5343ABEC074B}"/>
              </a:ext>
            </a:extLst>
          </p:cNvPr>
          <p:cNvSpPr txBox="1"/>
          <p:nvPr/>
        </p:nvSpPr>
        <p:spPr>
          <a:xfrm>
            <a:off x="9759163" y="5132696"/>
            <a:ext cx="1889601" cy="1275524"/>
          </a:xfrm>
          <a:prstGeom prst="rect">
            <a:avLst/>
          </a:prstGeom>
          <a:solidFill>
            <a:schemeClr val="bg1"/>
          </a:solidFill>
          <a:ln>
            <a:solidFill>
              <a:schemeClr val="accent2"/>
            </a:solidFill>
          </a:ln>
        </p:spPr>
        <p:txBody>
          <a:bodyPr wrap="square" lIns="45720" rIns="45720">
            <a:noAutofit/>
          </a:bodyPr>
          <a:lstStyle/>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FinOps principals and key changes as part of your Cloud Operating Model</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FinOps Implementation approach</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FinOps personas and team topologies</a:t>
            </a:r>
          </a:p>
          <a:p>
            <a:pPr marL="210086" marR="0" lvl="0" indent="-210086" algn="l" defTabSz="6856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FinOps roles and tasks</a:t>
            </a:r>
          </a:p>
        </p:txBody>
      </p:sp>
      <p:sp>
        <p:nvSpPr>
          <p:cNvPr id="2" name="TextBox 1">
            <a:hlinkClick r:id="rId2"/>
            <a:extLst>
              <a:ext uri="{FF2B5EF4-FFF2-40B4-BE49-F238E27FC236}">
                <a16:creationId xmlns:a16="http://schemas.microsoft.com/office/drawing/2014/main" id="{F5CEA63B-DB02-8449-9C85-7565ABCA9CFA}"/>
              </a:ext>
            </a:extLst>
          </p:cNvPr>
          <p:cNvSpPr txBox="1"/>
          <p:nvPr/>
        </p:nvSpPr>
        <p:spPr>
          <a:xfrm>
            <a:off x="3126520" y="2729669"/>
            <a:ext cx="596900" cy="107722"/>
          </a:xfrm>
          <a:prstGeom prst="rect">
            <a:avLst/>
          </a:prstGeom>
          <a:solidFill>
            <a:schemeClr val="bg1">
              <a:alpha val="0"/>
            </a:schemeClr>
          </a:solidFill>
        </p:spPr>
        <p:txBody>
          <a:bodyPr wrap="square" lIns="0" tIns="0" rIns="0" bIns="0" rtlCol="0">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mn-cs"/>
              </a:rPr>
              <a:t>Offering Link</a:t>
            </a:r>
          </a:p>
        </p:txBody>
      </p:sp>
      <p:pic>
        <p:nvPicPr>
          <p:cNvPr id="9" name="Graphic 8" descr="Document with solid fill">
            <a:extLst>
              <a:ext uri="{FF2B5EF4-FFF2-40B4-BE49-F238E27FC236}">
                <a16:creationId xmlns:a16="http://schemas.microsoft.com/office/drawing/2014/main" id="{4ACFDD0E-B7D8-0324-CCCD-63597EF3D5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5220" y="2686616"/>
            <a:ext cx="181800" cy="181800"/>
          </a:xfrm>
          <a:prstGeom prst="rect">
            <a:avLst/>
          </a:prstGeom>
        </p:spPr>
      </p:pic>
      <p:sp>
        <p:nvSpPr>
          <p:cNvPr id="10" name="TextBox 9">
            <a:hlinkClick r:id="rId5"/>
            <a:extLst>
              <a:ext uri="{FF2B5EF4-FFF2-40B4-BE49-F238E27FC236}">
                <a16:creationId xmlns:a16="http://schemas.microsoft.com/office/drawing/2014/main" id="{EA34A615-134A-18E9-56F1-85183ED861FC}"/>
              </a:ext>
            </a:extLst>
          </p:cNvPr>
          <p:cNvSpPr txBox="1"/>
          <p:nvPr/>
        </p:nvSpPr>
        <p:spPr>
          <a:xfrm>
            <a:off x="8210877" y="2729596"/>
            <a:ext cx="596900" cy="107722"/>
          </a:xfrm>
          <a:prstGeom prst="rect">
            <a:avLst/>
          </a:prstGeom>
          <a:solidFill>
            <a:schemeClr val="bg1">
              <a:alpha val="0"/>
            </a:schemeClr>
          </a:solidFill>
        </p:spPr>
        <p:txBody>
          <a:bodyPr wrap="square" lIns="0" tIns="0" rIns="0" bIns="0" rtlCol="0">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mn-cs"/>
              </a:rPr>
              <a:t>Offering Link</a:t>
            </a:r>
          </a:p>
        </p:txBody>
      </p:sp>
      <p:pic>
        <p:nvPicPr>
          <p:cNvPr id="11" name="Graphic 10" descr="Document with solid fill">
            <a:extLst>
              <a:ext uri="{FF2B5EF4-FFF2-40B4-BE49-F238E27FC236}">
                <a16:creationId xmlns:a16="http://schemas.microsoft.com/office/drawing/2014/main" id="{65CE52E2-65C9-5949-0EA4-8269CFBEDC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3227" y="2694133"/>
            <a:ext cx="181800" cy="181800"/>
          </a:xfrm>
          <a:prstGeom prst="rect">
            <a:avLst/>
          </a:prstGeom>
        </p:spPr>
      </p:pic>
      <p:sp>
        <p:nvSpPr>
          <p:cNvPr id="12" name="TextBox 11">
            <a:hlinkClick r:id="rId6"/>
            <a:extLst>
              <a:ext uri="{FF2B5EF4-FFF2-40B4-BE49-F238E27FC236}">
                <a16:creationId xmlns:a16="http://schemas.microsoft.com/office/drawing/2014/main" id="{5874AF67-8C75-925D-323C-683E6F9EC855}"/>
              </a:ext>
            </a:extLst>
          </p:cNvPr>
          <p:cNvSpPr txBox="1"/>
          <p:nvPr/>
        </p:nvSpPr>
        <p:spPr>
          <a:xfrm>
            <a:off x="10798193" y="2742669"/>
            <a:ext cx="596900" cy="107722"/>
          </a:xfrm>
          <a:prstGeom prst="rect">
            <a:avLst/>
          </a:prstGeom>
          <a:solidFill>
            <a:schemeClr val="bg1">
              <a:alpha val="0"/>
            </a:schemeClr>
          </a:solidFill>
        </p:spPr>
        <p:txBody>
          <a:bodyPr wrap="square" lIns="0" tIns="0" rIns="0" bIns="0" rtlCol="0">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mn-cs"/>
              </a:rPr>
              <a:t>Offering Link</a:t>
            </a:r>
          </a:p>
        </p:txBody>
      </p:sp>
      <p:pic>
        <p:nvPicPr>
          <p:cNvPr id="13" name="Graphic 12" descr="Document with solid fill">
            <a:extLst>
              <a:ext uri="{FF2B5EF4-FFF2-40B4-BE49-F238E27FC236}">
                <a16:creationId xmlns:a16="http://schemas.microsoft.com/office/drawing/2014/main" id="{DDEE079C-2464-53D5-E363-A63DE8331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10543" y="2707206"/>
            <a:ext cx="181800" cy="181800"/>
          </a:xfrm>
          <a:prstGeom prst="rect">
            <a:avLst/>
          </a:prstGeom>
        </p:spPr>
      </p:pic>
      <p:sp>
        <p:nvSpPr>
          <p:cNvPr id="15" name="TextBox 14">
            <a:hlinkClick r:id="rId7"/>
            <a:extLst>
              <a:ext uri="{FF2B5EF4-FFF2-40B4-BE49-F238E27FC236}">
                <a16:creationId xmlns:a16="http://schemas.microsoft.com/office/drawing/2014/main" id="{04EDAAC8-5513-43C5-AA27-51077575FE6D}"/>
              </a:ext>
            </a:extLst>
          </p:cNvPr>
          <p:cNvSpPr txBox="1"/>
          <p:nvPr/>
        </p:nvSpPr>
        <p:spPr>
          <a:xfrm>
            <a:off x="2685646" y="6445614"/>
            <a:ext cx="596900" cy="107722"/>
          </a:xfrm>
          <a:prstGeom prst="rect">
            <a:avLst/>
          </a:prstGeom>
          <a:solidFill>
            <a:schemeClr val="bg1">
              <a:alpha val="0"/>
            </a:schemeClr>
          </a:solidFill>
        </p:spPr>
        <p:txBody>
          <a:bodyPr wrap="square" lIns="0" tIns="0" rIns="0" bIns="0" rtlCol="0" anchor="ctr">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mn-cs"/>
              </a:rPr>
              <a:t>Offering Link</a:t>
            </a:r>
          </a:p>
        </p:txBody>
      </p:sp>
      <p:pic>
        <p:nvPicPr>
          <p:cNvPr id="16" name="Graphic 15" descr="Document with solid fill">
            <a:extLst>
              <a:ext uri="{FF2B5EF4-FFF2-40B4-BE49-F238E27FC236}">
                <a16:creationId xmlns:a16="http://schemas.microsoft.com/office/drawing/2014/main" id="{87400C7C-EBC4-1F24-4E28-0E29EF9B60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4346" y="6408575"/>
            <a:ext cx="181800" cy="181800"/>
          </a:xfrm>
          <a:prstGeom prst="rect">
            <a:avLst/>
          </a:prstGeom>
        </p:spPr>
      </p:pic>
      <p:sp>
        <p:nvSpPr>
          <p:cNvPr id="17" name="TextBox 16">
            <a:hlinkClick r:id="rId8"/>
            <a:extLst>
              <a:ext uri="{FF2B5EF4-FFF2-40B4-BE49-F238E27FC236}">
                <a16:creationId xmlns:a16="http://schemas.microsoft.com/office/drawing/2014/main" id="{E75C05FB-C617-A5C4-53A4-BA242EF9DFD3}"/>
              </a:ext>
            </a:extLst>
          </p:cNvPr>
          <p:cNvSpPr txBox="1"/>
          <p:nvPr/>
        </p:nvSpPr>
        <p:spPr>
          <a:xfrm>
            <a:off x="4766214" y="6445614"/>
            <a:ext cx="596900" cy="107722"/>
          </a:xfrm>
          <a:prstGeom prst="rect">
            <a:avLst/>
          </a:prstGeom>
          <a:solidFill>
            <a:schemeClr val="bg1">
              <a:alpha val="0"/>
            </a:schemeClr>
          </a:solidFill>
        </p:spPr>
        <p:txBody>
          <a:bodyPr wrap="square" lIns="0" tIns="0" rIns="0" bIns="0" rtlCol="0" anchor="ctr">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mn-cs"/>
              </a:rPr>
              <a:t>Offering Link</a:t>
            </a:r>
          </a:p>
        </p:txBody>
      </p:sp>
      <p:pic>
        <p:nvPicPr>
          <p:cNvPr id="18" name="Graphic 17" descr="Document with solid fill">
            <a:extLst>
              <a:ext uri="{FF2B5EF4-FFF2-40B4-BE49-F238E27FC236}">
                <a16:creationId xmlns:a16="http://schemas.microsoft.com/office/drawing/2014/main" id="{E429AC25-3E6D-BFF8-0BDC-BBA2BD7F81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4914" y="6408575"/>
            <a:ext cx="181800" cy="181800"/>
          </a:xfrm>
          <a:prstGeom prst="rect">
            <a:avLst/>
          </a:prstGeom>
        </p:spPr>
      </p:pic>
      <p:sp>
        <p:nvSpPr>
          <p:cNvPr id="19" name="TextBox 18">
            <a:hlinkClick r:id="rId9"/>
            <a:extLst>
              <a:ext uri="{FF2B5EF4-FFF2-40B4-BE49-F238E27FC236}">
                <a16:creationId xmlns:a16="http://schemas.microsoft.com/office/drawing/2014/main" id="{AF04FF03-7E0F-2490-1CE7-92DC4AA0A7B5}"/>
              </a:ext>
            </a:extLst>
          </p:cNvPr>
          <p:cNvSpPr txBox="1"/>
          <p:nvPr/>
        </p:nvSpPr>
        <p:spPr>
          <a:xfrm>
            <a:off x="8849424" y="6460084"/>
            <a:ext cx="596900" cy="107722"/>
          </a:xfrm>
          <a:prstGeom prst="rect">
            <a:avLst/>
          </a:prstGeom>
          <a:solidFill>
            <a:schemeClr val="bg1">
              <a:alpha val="0"/>
            </a:schemeClr>
          </a:solidFill>
        </p:spPr>
        <p:txBody>
          <a:bodyPr wrap="square" lIns="0" tIns="0" rIns="0" bIns="0" rtlCol="0" anchor="ctr">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mn-cs"/>
              </a:rPr>
              <a:t>Offering Link</a:t>
            </a:r>
          </a:p>
        </p:txBody>
      </p:sp>
      <p:pic>
        <p:nvPicPr>
          <p:cNvPr id="20" name="Graphic 19" descr="Document with solid fill">
            <a:extLst>
              <a:ext uri="{FF2B5EF4-FFF2-40B4-BE49-F238E27FC236}">
                <a16:creationId xmlns:a16="http://schemas.microsoft.com/office/drawing/2014/main" id="{9A802E80-7F7D-339A-DC3E-AA596A6F8C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68124" y="6423045"/>
            <a:ext cx="181800" cy="181800"/>
          </a:xfrm>
          <a:prstGeom prst="rect">
            <a:avLst/>
          </a:prstGeom>
        </p:spPr>
      </p:pic>
      <p:sp>
        <p:nvSpPr>
          <p:cNvPr id="21" name="TextBox 20">
            <a:hlinkClick r:id="rId10"/>
            <a:extLst>
              <a:ext uri="{FF2B5EF4-FFF2-40B4-BE49-F238E27FC236}">
                <a16:creationId xmlns:a16="http://schemas.microsoft.com/office/drawing/2014/main" id="{4691B39F-9B87-1290-2857-692A41BCF431}"/>
              </a:ext>
            </a:extLst>
          </p:cNvPr>
          <p:cNvSpPr txBox="1"/>
          <p:nvPr/>
        </p:nvSpPr>
        <p:spPr>
          <a:xfrm>
            <a:off x="6791167" y="6464437"/>
            <a:ext cx="596900" cy="107722"/>
          </a:xfrm>
          <a:prstGeom prst="rect">
            <a:avLst/>
          </a:prstGeom>
          <a:solidFill>
            <a:schemeClr val="bg1">
              <a:alpha val="0"/>
            </a:schemeClr>
          </a:solidFill>
        </p:spPr>
        <p:txBody>
          <a:bodyPr wrap="square" lIns="0" tIns="0" rIns="0" bIns="0" rtlCol="0" anchor="ctr">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mn-cs"/>
              </a:rPr>
              <a:t>Offering Link</a:t>
            </a:r>
          </a:p>
        </p:txBody>
      </p:sp>
      <p:pic>
        <p:nvPicPr>
          <p:cNvPr id="23" name="Graphic 22" descr="Document with solid fill">
            <a:extLst>
              <a:ext uri="{FF2B5EF4-FFF2-40B4-BE49-F238E27FC236}">
                <a16:creationId xmlns:a16="http://schemas.microsoft.com/office/drawing/2014/main" id="{4D91A8BE-0EA1-ED5B-C62D-3359D96F9A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9867" y="6427398"/>
            <a:ext cx="181800" cy="181800"/>
          </a:xfrm>
          <a:prstGeom prst="rect">
            <a:avLst/>
          </a:prstGeom>
        </p:spPr>
      </p:pic>
      <p:sp>
        <p:nvSpPr>
          <p:cNvPr id="24" name="TextBox 23">
            <a:hlinkClick r:id="rId11"/>
            <a:extLst>
              <a:ext uri="{FF2B5EF4-FFF2-40B4-BE49-F238E27FC236}">
                <a16:creationId xmlns:a16="http://schemas.microsoft.com/office/drawing/2014/main" id="{E852DD2E-C778-E7F2-4F9F-FE2F8AEBD634}"/>
              </a:ext>
            </a:extLst>
          </p:cNvPr>
          <p:cNvSpPr txBox="1"/>
          <p:nvPr/>
        </p:nvSpPr>
        <p:spPr>
          <a:xfrm>
            <a:off x="10829879" y="6460084"/>
            <a:ext cx="596900" cy="107722"/>
          </a:xfrm>
          <a:prstGeom prst="rect">
            <a:avLst/>
          </a:prstGeom>
          <a:solidFill>
            <a:schemeClr val="bg1">
              <a:alpha val="0"/>
            </a:schemeClr>
          </a:solidFill>
        </p:spPr>
        <p:txBody>
          <a:bodyPr wrap="square" lIns="0" tIns="0" rIns="0" bIns="0" rtlCol="0" anchor="ctr">
            <a:spAutoFit/>
          </a:bodyPr>
          <a:lstStyle/>
          <a:p>
            <a:pPr marL="0" marR="0" lvl="0" indent="0" algn="l" defTabSz="685634"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mn-cs"/>
              </a:rPr>
              <a:t>Offering Link</a:t>
            </a:r>
          </a:p>
        </p:txBody>
      </p:sp>
      <p:pic>
        <p:nvPicPr>
          <p:cNvPr id="25" name="Graphic 24" descr="Document with solid fill">
            <a:extLst>
              <a:ext uri="{FF2B5EF4-FFF2-40B4-BE49-F238E27FC236}">
                <a16:creationId xmlns:a16="http://schemas.microsoft.com/office/drawing/2014/main" id="{EF25F6C3-EAC3-2359-4D84-0665B82EE9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8579" y="6423045"/>
            <a:ext cx="181800" cy="181800"/>
          </a:xfrm>
          <a:prstGeom prst="rect">
            <a:avLst/>
          </a:prstGeom>
        </p:spPr>
      </p:pic>
      <p:cxnSp>
        <p:nvCxnSpPr>
          <p:cNvPr id="59" name="Straight Connector 58">
            <a:extLst>
              <a:ext uri="{FF2B5EF4-FFF2-40B4-BE49-F238E27FC236}">
                <a16:creationId xmlns:a16="http://schemas.microsoft.com/office/drawing/2014/main" id="{4AFA94C5-D081-9B87-2949-DD2C3C7EA746}"/>
              </a:ext>
            </a:extLst>
          </p:cNvPr>
          <p:cNvCxnSpPr>
            <a:cxnSpLocks/>
          </p:cNvCxnSpPr>
          <p:nvPr/>
        </p:nvCxnSpPr>
        <p:spPr>
          <a:xfrm>
            <a:off x="1645442" y="3973530"/>
            <a:ext cx="5916850" cy="1431"/>
          </a:xfrm>
          <a:prstGeom prst="line">
            <a:avLst/>
          </a:prstGeom>
          <a:ln>
            <a:solidFill>
              <a:schemeClr val="bg2">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B218B22-B43C-A2A1-6D64-6B708F491F92}"/>
              </a:ext>
            </a:extLst>
          </p:cNvPr>
          <p:cNvCxnSpPr>
            <a:cxnSpLocks/>
          </p:cNvCxnSpPr>
          <p:nvPr/>
        </p:nvCxnSpPr>
        <p:spPr>
          <a:xfrm flipV="1">
            <a:off x="7846043" y="3969743"/>
            <a:ext cx="3702549" cy="5218"/>
          </a:xfrm>
          <a:prstGeom prst="line">
            <a:avLst/>
          </a:prstGeom>
          <a:ln>
            <a:solidFill>
              <a:schemeClr val="bg2">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829FF0C-4D9F-98CE-8B7B-FB14CACDEAF9}"/>
              </a:ext>
            </a:extLst>
          </p:cNvPr>
          <p:cNvSpPr txBox="1"/>
          <p:nvPr/>
        </p:nvSpPr>
        <p:spPr>
          <a:xfrm>
            <a:off x="3420031" y="3792180"/>
            <a:ext cx="2367673" cy="307777"/>
          </a:xfrm>
          <a:prstGeom prst="rect">
            <a:avLst/>
          </a:prstGeom>
          <a:solidFill>
            <a:srgbClr val="FFFFFF"/>
          </a:solidFill>
        </p:spPr>
        <p:txBody>
          <a:bodyPr wrap="square" lIns="0" tIns="0" rIns="0" bIns="0" rtlCol="0">
            <a:spAutoFit/>
          </a:body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rPr>
              <a:t>Foundational Azure Governance</a:t>
            </a:r>
          </a:p>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a:ln>
                  <a:noFill/>
                </a:ln>
                <a:solidFill>
                  <a:srgbClr val="000000">
                    <a:lumMod val="75000"/>
                    <a:lumOff val="25000"/>
                  </a:srgbClr>
                </a:solidFill>
                <a:effectLst/>
                <a:uLnTx/>
                <a:uFillTx/>
                <a:latin typeface="Segoe UI"/>
                <a:ea typeface="+mn-ea"/>
                <a:cs typeface="+mn-cs"/>
              </a:rPr>
              <a:t>Cost related topics not core but are included</a:t>
            </a:r>
            <a:endPar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B4D5254B-B114-4A78-03E1-8CE24F791476}"/>
              </a:ext>
            </a:extLst>
          </p:cNvPr>
          <p:cNvSpPr txBox="1"/>
          <p:nvPr/>
        </p:nvSpPr>
        <p:spPr>
          <a:xfrm>
            <a:off x="8513481" y="3792180"/>
            <a:ext cx="2367673" cy="307777"/>
          </a:xfrm>
          <a:prstGeom prst="rect">
            <a:avLst/>
          </a:prstGeom>
          <a:solidFill>
            <a:srgbClr val="FFFFFF"/>
          </a:solidFill>
        </p:spPr>
        <p:txBody>
          <a:bodyPr wrap="square" lIns="0" tIns="0" rIns="0" bIns="0" rtlCol="0">
            <a:spAutoFit/>
          </a:bodyPr>
          <a:lstStyle/>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rPr>
              <a:t>Cost Governance</a:t>
            </a:r>
          </a:p>
          <a:p>
            <a:pPr marL="0" marR="0" lvl="0" indent="0" algn="ctr" defTabSz="685634" rtl="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a:ln>
                  <a:noFill/>
                </a:ln>
                <a:solidFill>
                  <a:srgbClr val="000000">
                    <a:lumMod val="75000"/>
                    <a:lumOff val="25000"/>
                  </a:srgbClr>
                </a:solidFill>
                <a:effectLst/>
                <a:uLnTx/>
                <a:uFillTx/>
                <a:latin typeface="Segoe UI"/>
                <a:ea typeface="+mn-ea"/>
                <a:cs typeface="+mn-cs"/>
              </a:rPr>
              <a:t>Dedicated Cost Governance Offerings </a:t>
            </a:r>
            <a:endParaRPr kumimoji="0" lang="en-US" sz="1100" b="1" i="1"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1BB57637-C77D-F72B-B306-142A1F43ED6C}"/>
              </a:ext>
            </a:extLst>
          </p:cNvPr>
          <p:cNvCxnSpPr>
            <a:cxnSpLocks/>
          </p:cNvCxnSpPr>
          <p:nvPr/>
        </p:nvCxnSpPr>
        <p:spPr>
          <a:xfrm>
            <a:off x="145473" y="6770363"/>
            <a:ext cx="11553544" cy="379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Arrow: Right 80">
            <a:extLst>
              <a:ext uri="{FF2B5EF4-FFF2-40B4-BE49-F238E27FC236}">
                <a16:creationId xmlns:a16="http://schemas.microsoft.com/office/drawing/2014/main" id="{76256D81-674C-60D6-7C13-DECC0694169D}"/>
              </a:ext>
            </a:extLst>
          </p:cNvPr>
          <p:cNvSpPr/>
          <p:nvPr/>
        </p:nvSpPr>
        <p:spPr bwMode="auto">
          <a:xfrm>
            <a:off x="0" y="2839859"/>
            <a:ext cx="12461791" cy="1109057"/>
          </a:xfrm>
          <a:prstGeom prst="rightArrow">
            <a:avLst>
              <a:gd name="adj1" fmla="val 37436"/>
              <a:gd name="adj2" fmla="val 59898"/>
            </a:avLst>
          </a:prstGeom>
          <a:gradFill flip="none" rotWithShape="1">
            <a:gsLst>
              <a:gs pos="0">
                <a:schemeClr val="bg1"/>
              </a:gs>
              <a:gs pos="54000">
                <a:srgbClr val="D3ECFF"/>
              </a:gs>
              <a:gs pos="100000">
                <a:schemeClr val="accent1">
                  <a:lumMod val="30000"/>
                  <a:lumOff val="70000"/>
                </a:schemeClr>
              </a:gs>
            </a:gsLst>
            <a:lin ang="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Various VBD / EDE options available to support customers on their Azure journey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(on following slides)</a:t>
            </a:r>
          </a:p>
        </p:txBody>
      </p:sp>
      <p:cxnSp>
        <p:nvCxnSpPr>
          <p:cNvPr id="88" name="Straight Connector 87">
            <a:extLst>
              <a:ext uri="{FF2B5EF4-FFF2-40B4-BE49-F238E27FC236}">
                <a16:creationId xmlns:a16="http://schemas.microsoft.com/office/drawing/2014/main" id="{C34EE766-6460-0BDC-ED3E-82242FF3CDE2}"/>
              </a:ext>
            </a:extLst>
          </p:cNvPr>
          <p:cNvCxnSpPr>
            <a:cxnSpLocks/>
          </p:cNvCxnSpPr>
          <p:nvPr/>
        </p:nvCxnSpPr>
        <p:spPr>
          <a:xfrm>
            <a:off x="145473" y="3722444"/>
            <a:ext cx="11553544" cy="379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88D612D-6067-6E05-95AB-F1214339121F}"/>
              </a:ext>
            </a:extLst>
          </p:cNvPr>
          <p:cNvCxnSpPr>
            <a:cxnSpLocks/>
          </p:cNvCxnSpPr>
          <p:nvPr/>
        </p:nvCxnSpPr>
        <p:spPr>
          <a:xfrm>
            <a:off x="145473" y="3035984"/>
            <a:ext cx="11553544" cy="379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A8873B5-F959-218F-7986-8B6863FC6533}"/>
              </a:ext>
            </a:extLst>
          </p:cNvPr>
          <p:cNvCxnSpPr>
            <a:cxnSpLocks/>
          </p:cNvCxnSpPr>
          <p:nvPr/>
        </p:nvCxnSpPr>
        <p:spPr>
          <a:xfrm>
            <a:off x="145473" y="749211"/>
            <a:ext cx="11553544" cy="379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778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91C981-0616-4F17-9635-4EC1D63D3235}"/>
              </a:ext>
            </a:extLst>
          </p:cNvPr>
          <p:cNvSpPr>
            <a:spLocks noGrp="1"/>
          </p:cNvSpPr>
          <p:nvPr>
            <p:ph type="title"/>
          </p:nvPr>
        </p:nvSpPr>
        <p:spPr>
          <a:xfrm>
            <a:off x="588263" y="507432"/>
            <a:ext cx="11018520" cy="1107996"/>
          </a:xfrm>
        </p:spPr>
        <p:txBody>
          <a:bodyPr/>
          <a:lstStyle/>
          <a:p>
            <a:r>
              <a:rPr lang="en-US">
                <a:solidFill>
                  <a:schemeClr val="tx2"/>
                </a:solidFill>
              </a:rPr>
              <a:t>FinOps Planning &amp; Implementation | </a:t>
            </a:r>
            <a:br>
              <a:rPr lang="en-US">
                <a:solidFill>
                  <a:schemeClr val="tx2"/>
                </a:solidFill>
              </a:rPr>
            </a:br>
            <a:r>
              <a:rPr lang="en-US">
                <a:solidFill>
                  <a:schemeClr val="tx2"/>
                </a:solidFill>
              </a:rPr>
              <a:t>Scenario Overview </a:t>
            </a:r>
          </a:p>
        </p:txBody>
      </p:sp>
      <p:sp>
        <p:nvSpPr>
          <p:cNvPr id="6" name="Text Placeholder 2">
            <a:extLst>
              <a:ext uri="{FF2B5EF4-FFF2-40B4-BE49-F238E27FC236}">
                <a16:creationId xmlns:a16="http://schemas.microsoft.com/office/drawing/2014/main" id="{5F241BA7-AC9F-4125-8BEA-38EE9881AE5A}"/>
              </a:ext>
            </a:extLst>
          </p:cNvPr>
          <p:cNvSpPr txBox="1">
            <a:spLocks/>
          </p:cNvSpPr>
          <p:nvPr/>
        </p:nvSpPr>
        <p:spPr>
          <a:xfrm>
            <a:off x="543337" y="1685360"/>
            <a:ext cx="11399208" cy="1259038"/>
          </a:xfrm>
          <a:prstGeom prst="roundRect">
            <a:avLst>
              <a:gd name="adj" fmla="val 7183"/>
            </a:avLst>
          </a:prstGeom>
          <a:solidFill>
            <a:schemeClr val="tx2"/>
          </a:solidFill>
          <a:ln>
            <a:solidFill>
              <a:schemeClr val="accent1"/>
            </a:solidFill>
          </a:ln>
        </p:spPr>
        <p:txBody>
          <a:bodyPr vert="horz" wrap="square" lIns="268927" tIns="179285" rIns="179285" bIns="89642"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588"/>
              </a:spcBef>
              <a:spcAft>
                <a:spcPts val="0"/>
              </a:spcAft>
              <a:buClr>
                <a:srgbClr val="1A1A1A"/>
              </a:buClr>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Description</a:t>
            </a:r>
          </a:p>
          <a:p>
            <a:pPr marL="0" marR="0" lvl="0" indent="0" algn="l" defTabSz="932563" rtl="0" eaLnBrk="1" fontAlgn="auto" latinLnBrk="0" hangingPunct="1">
              <a:lnSpc>
                <a:spcPct val="100000"/>
              </a:lnSpc>
              <a:spcBef>
                <a:spcPts val="588"/>
              </a:spcBef>
              <a:spcAft>
                <a:spcPts val="0"/>
              </a:spcAft>
              <a:buClr>
                <a:srgbClr val="1A1A1A"/>
              </a:buClr>
              <a:buSzPct val="100000"/>
              <a:buFont typeface="Wingdings" panose="05000000000000000000" pitchFamily="2" charset="2"/>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The EDE FinOps Planning and Implementation offering provides a set of services designed for customers transitioning financial management in the Cloud. Through this engagement, the organization will be able to adopt FinOps Principles by transforming culture, governance and processes and taking control of the cost management in the Cloud.</a:t>
            </a:r>
          </a:p>
        </p:txBody>
      </p:sp>
      <p:sp>
        <p:nvSpPr>
          <p:cNvPr id="7" name="Text Placeholder 2">
            <a:extLst>
              <a:ext uri="{FF2B5EF4-FFF2-40B4-BE49-F238E27FC236}">
                <a16:creationId xmlns:a16="http://schemas.microsoft.com/office/drawing/2014/main" id="{BC101B16-7E65-4547-92C0-E3F9766AB4FB}"/>
              </a:ext>
            </a:extLst>
          </p:cNvPr>
          <p:cNvSpPr txBox="1">
            <a:spLocks/>
          </p:cNvSpPr>
          <p:nvPr/>
        </p:nvSpPr>
        <p:spPr>
          <a:xfrm>
            <a:off x="543337" y="3066667"/>
            <a:ext cx="4741620" cy="3359015"/>
          </a:xfrm>
          <a:prstGeom prst="roundRect">
            <a:avLst>
              <a:gd name="adj" fmla="val 7183"/>
            </a:avLst>
          </a:prstGeom>
          <a:solidFill>
            <a:schemeClr val="bg1">
              <a:lumMod val="95000"/>
            </a:schemeClr>
          </a:solidFill>
          <a:ln>
            <a:solidFill>
              <a:schemeClr val="accent1"/>
            </a:solidFill>
          </a:ln>
        </p:spPr>
        <p:txBody>
          <a:bodyPr vert="horz" wrap="square" lIns="268927" tIns="179285" rIns="179285" bIns="89642"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588"/>
              </a:spcBef>
              <a:spcAft>
                <a:spcPts val="0"/>
              </a:spcAft>
              <a:buClr>
                <a:srgbClr val="1A1A1A"/>
              </a:buClr>
              <a:buSzPct val="90000"/>
              <a:buFont typeface="Wingdings" panose="05000000000000000000" pitchFamily="2" charset="2"/>
              <a:buNone/>
              <a:tabLst/>
              <a:defRPr/>
            </a:pPr>
            <a:r>
              <a:rPr kumimoji="0" lang="en-US" sz="1765"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Scope</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Establish a FinOps team in your Organization based on the incremental Crawl, Walk, Run approach with clearly defined roles &amp; tasks</a:t>
            </a:r>
            <a:endParaRPr kumimoji="0" lang="es-CL"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Embed financial management in your Cloud Governance &amp; Operation model</a:t>
            </a:r>
            <a:endParaRPr kumimoji="0" lang="es-CL"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GB"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Define Cost Management model, processes and policies </a:t>
            </a:r>
            <a:endParaRPr kumimoji="0" lang="es-CL"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Formulate demand, portfolio and financial management integration</a:t>
            </a:r>
            <a:endParaRPr kumimoji="0" lang="es-CL"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Define cloud services through a Cloud Service Catalogue definition and implementation.</a:t>
            </a:r>
            <a:endParaRPr kumimoji="0" lang="es-CL"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Support Service Owners to develop Unit or Cloud Economics metrics that measure and report the value of the Cloud Service</a:t>
            </a:r>
            <a:endParaRPr kumimoji="0" lang="es-CL"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endParaRPr kumimoji="0" lang="es-CL"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p:txBody>
      </p:sp>
      <p:sp>
        <p:nvSpPr>
          <p:cNvPr id="8" name="Text Placeholder 2">
            <a:extLst>
              <a:ext uri="{FF2B5EF4-FFF2-40B4-BE49-F238E27FC236}">
                <a16:creationId xmlns:a16="http://schemas.microsoft.com/office/drawing/2014/main" id="{315C01A6-0624-484C-8E90-300500BE453D}"/>
              </a:ext>
            </a:extLst>
          </p:cNvPr>
          <p:cNvSpPr txBox="1">
            <a:spLocks/>
          </p:cNvSpPr>
          <p:nvPr/>
        </p:nvSpPr>
        <p:spPr>
          <a:xfrm>
            <a:off x="5437755" y="3066668"/>
            <a:ext cx="3709855" cy="3333712"/>
          </a:xfrm>
          <a:prstGeom prst="roundRect">
            <a:avLst>
              <a:gd name="adj" fmla="val 6895"/>
            </a:avLst>
          </a:prstGeom>
          <a:solidFill>
            <a:schemeClr val="bg1">
              <a:lumMod val="95000"/>
            </a:schemeClr>
          </a:solidFill>
          <a:ln>
            <a:solidFill>
              <a:schemeClr val="accent1"/>
            </a:solidFill>
          </a:ln>
        </p:spPr>
        <p:txBody>
          <a:bodyPr vert="horz" wrap="square" lIns="268927" tIns="179285" rIns="179285" bIns="89642"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23"/>
              </a:spcBef>
              <a:spcAft>
                <a:spcPts val="0"/>
              </a:spcAft>
              <a:buClr>
                <a:srgbClr val="1A1A1A"/>
              </a:buClr>
              <a:buSzPct val="90000"/>
              <a:buFont typeface="Wingdings" panose="05000000000000000000" pitchFamily="2" charset="2"/>
              <a:buNone/>
              <a:tabLst/>
              <a:defRPr/>
            </a:pPr>
            <a:r>
              <a:rPr kumimoji="0" lang="en-US" sz="1765"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Outcomes </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Taking advantage of the variable spend model of the Cloud</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Increased overall maturity of the six FinOps domains by adopting the key FinOps principles. This will also increase the overall maturity of the Cloud Operation model.</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Increased operational efficiency and reduced costs</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Accelerated business value realization</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Cost transparency by generating real-time financial management reports </a:t>
            </a:r>
            <a:endParaRPr kumimoji="0" lang="es-CL"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endParaRPr kumimoji="0" lang="es-CL"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p:txBody>
      </p:sp>
      <p:sp>
        <p:nvSpPr>
          <p:cNvPr id="9" name="Text Placeholder 2">
            <a:extLst>
              <a:ext uri="{FF2B5EF4-FFF2-40B4-BE49-F238E27FC236}">
                <a16:creationId xmlns:a16="http://schemas.microsoft.com/office/drawing/2014/main" id="{1359FA70-67FA-4D05-99DB-96E81AF4FDC4}"/>
              </a:ext>
            </a:extLst>
          </p:cNvPr>
          <p:cNvSpPr txBox="1">
            <a:spLocks/>
          </p:cNvSpPr>
          <p:nvPr/>
        </p:nvSpPr>
        <p:spPr>
          <a:xfrm>
            <a:off x="9300408" y="3066668"/>
            <a:ext cx="2642138" cy="3333712"/>
          </a:xfrm>
          <a:prstGeom prst="roundRect">
            <a:avLst>
              <a:gd name="adj" fmla="val 6608"/>
            </a:avLst>
          </a:prstGeom>
          <a:solidFill>
            <a:srgbClr val="F2F2F2"/>
          </a:solidFill>
          <a:ln>
            <a:solidFill>
              <a:schemeClr val="accent1"/>
            </a:solidFill>
          </a:ln>
        </p:spPr>
        <p:txBody>
          <a:bodyPr vert="horz" wrap="square" lIns="268927" tIns="179285" rIns="179285" bIns="89642"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23"/>
              </a:spcBef>
              <a:spcAft>
                <a:spcPts val="0"/>
              </a:spcAft>
              <a:buClr>
                <a:srgbClr val="1A1A1A"/>
              </a:buClr>
              <a:buSzPct val="90000"/>
              <a:buFont typeface="Wingdings" panose="05000000000000000000" pitchFamily="2" charset="2"/>
              <a:buNone/>
              <a:tabLst/>
              <a:defRPr/>
            </a:pPr>
            <a:r>
              <a:rPr kumimoji="0" lang="en-US" sz="1765"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Key Deliverables  </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FinOps adoption roadmap</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FinOps Roles &amp; Task list (RACI) and a suggested team topology</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Cost Governance Charter</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Show back Reports</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Forecasting Process Charter</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Budgeting Process charter</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Cost Optimization Reports</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Automation Guidance</a:t>
            </a:r>
          </a:p>
          <a:p>
            <a:pPr marL="231730" marR="0" lvl="0" indent="-231730" algn="l" defTabSz="932563" rtl="0" eaLnBrk="1" fontAlgn="auto" latinLnBrk="0" hangingPunct="1">
              <a:lnSpc>
                <a:spcPct val="100000"/>
              </a:lnSpc>
              <a:spcBef>
                <a:spcPts val="588"/>
              </a:spcBef>
              <a:spcAft>
                <a:spcPts val="0"/>
              </a:spcAft>
              <a:buClr>
                <a:srgbClr val="1A1A1A"/>
              </a:buClr>
              <a:buSzPct val="100000"/>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Guidance on Service (catalog) design</a:t>
            </a:r>
          </a:p>
        </p:txBody>
      </p:sp>
      <p:sp>
        <p:nvSpPr>
          <p:cNvPr id="3" name="Commitments_EC4D" title="Icon of a handshake">
            <a:extLst>
              <a:ext uri="{FF2B5EF4-FFF2-40B4-BE49-F238E27FC236}">
                <a16:creationId xmlns:a16="http://schemas.microsoft.com/office/drawing/2014/main" id="{09E713B7-2E66-D8CB-9B7E-789502FD919E}"/>
              </a:ext>
            </a:extLst>
          </p:cNvPr>
          <p:cNvSpPr>
            <a:spLocks noChangeAspect="1" noEditPoints="1"/>
          </p:cNvSpPr>
          <p:nvPr/>
        </p:nvSpPr>
        <p:spPr bwMode="auto">
          <a:xfrm>
            <a:off x="11512365" y="3148478"/>
            <a:ext cx="382369" cy="35851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 name="hand_3" title="Icon of a hand giving a thumbs-up">
            <a:extLst>
              <a:ext uri="{FF2B5EF4-FFF2-40B4-BE49-F238E27FC236}">
                <a16:creationId xmlns:a16="http://schemas.microsoft.com/office/drawing/2014/main" id="{7C0E9185-05EA-7161-4471-F1BF862574D2}"/>
              </a:ext>
            </a:extLst>
          </p:cNvPr>
          <p:cNvSpPr>
            <a:spLocks noChangeAspect="1"/>
          </p:cNvSpPr>
          <p:nvPr/>
        </p:nvSpPr>
        <p:spPr bwMode="auto">
          <a:xfrm>
            <a:off x="8674029" y="3148478"/>
            <a:ext cx="409341" cy="358519"/>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Move_E7C2" title="Icon of four arrows pointing away from eachother">
            <a:extLst>
              <a:ext uri="{FF2B5EF4-FFF2-40B4-BE49-F238E27FC236}">
                <a16:creationId xmlns:a16="http://schemas.microsoft.com/office/drawing/2014/main" id="{6E8113F7-8570-CF48-7A6B-11F705C66A31}"/>
              </a:ext>
            </a:extLst>
          </p:cNvPr>
          <p:cNvSpPr>
            <a:spLocks noChangeAspect="1" noEditPoints="1"/>
          </p:cNvSpPr>
          <p:nvPr/>
        </p:nvSpPr>
        <p:spPr bwMode="auto">
          <a:xfrm>
            <a:off x="4772339" y="3148478"/>
            <a:ext cx="450663" cy="450777"/>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4BF0915-218D-5015-2A41-767F3FA3D7CF}"/>
              </a:ext>
            </a:extLst>
          </p:cNvPr>
          <p:cNvGrpSpPr/>
          <p:nvPr/>
        </p:nvGrpSpPr>
        <p:grpSpPr>
          <a:xfrm>
            <a:off x="8899745" y="1188672"/>
            <a:ext cx="2007727" cy="301915"/>
            <a:chOff x="7438914" y="6645183"/>
            <a:chExt cx="2047986" cy="307969"/>
          </a:xfrm>
        </p:grpSpPr>
        <p:pic>
          <p:nvPicPr>
            <p:cNvPr id="13" name="Graphic 12">
              <a:extLst>
                <a:ext uri="{FF2B5EF4-FFF2-40B4-BE49-F238E27FC236}">
                  <a16:creationId xmlns:a16="http://schemas.microsoft.com/office/drawing/2014/main" id="{C62B8039-E871-B2BA-BE99-051F1D557F9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38914" y="6645183"/>
              <a:ext cx="360438" cy="307969"/>
            </a:xfrm>
            <a:prstGeom prst="rect">
              <a:avLst/>
            </a:prstGeom>
          </p:spPr>
        </p:pic>
        <p:sp>
          <p:nvSpPr>
            <p:cNvPr id="22" name="TextBox 21">
              <a:extLst>
                <a:ext uri="{FF2B5EF4-FFF2-40B4-BE49-F238E27FC236}">
                  <a16:creationId xmlns:a16="http://schemas.microsoft.com/office/drawing/2014/main" id="{FAD17D09-3C88-7C2F-9CD2-1D0D47E19D03}"/>
                </a:ext>
              </a:extLst>
            </p:cNvPr>
            <p:cNvSpPr txBox="1"/>
            <p:nvPr/>
          </p:nvSpPr>
          <p:spPr>
            <a:xfrm>
              <a:off x="7799352" y="6665449"/>
              <a:ext cx="168754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4"/>
                  </a:solidFill>
                  <a:effectLst/>
                  <a:uLnTx/>
                  <a:uFillTx/>
                  <a:latin typeface="Segoe UI"/>
                  <a:ea typeface="+mn-ea"/>
                  <a:cs typeface="+mn-cs"/>
                </a:rPr>
                <a:t>Business Apps</a:t>
              </a:r>
              <a:endParaRPr kumimoji="0" lang="es-CL" sz="117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86C79D6-9962-ED01-4F8E-5A3F6C28127F}"/>
              </a:ext>
            </a:extLst>
          </p:cNvPr>
          <p:cNvGrpSpPr/>
          <p:nvPr/>
        </p:nvGrpSpPr>
        <p:grpSpPr>
          <a:xfrm>
            <a:off x="10558805" y="1155210"/>
            <a:ext cx="1875165" cy="368841"/>
            <a:chOff x="6224196" y="1163492"/>
            <a:chExt cx="1912766" cy="376237"/>
          </a:xfrm>
        </p:grpSpPr>
        <p:pic>
          <p:nvPicPr>
            <p:cNvPr id="27" name="Graphic 13">
              <a:extLst>
                <a:ext uri="{FF2B5EF4-FFF2-40B4-BE49-F238E27FC236}">
                  <a16:creationId xmlns:a16="http://schemas.microsoft.com/office/drawing/2014/main" id="{5BCD05A8-86A8-A7FC-17B7-E68D46242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4196" y="1163492"/>
              <a:ext cx="447675" cy="376237"/>
            </a:xfrm>
            <a:prstGeom prst="rect">
              <a:avLst/>
            </a:prstGeom>
          </p:spPr>
        </p:pic>
        <p:sp>
          <p:nvSpPr>
            <p:cNvPr id="28" name="TextBox 11">
              <a:extLst>
                <a:ext uri="{FF2B5EF4-FFF2-40B4-BE49-F238E27FC236}">
                  <a16:creationId xmlns:a16="http://schemas.microsoft.com/office/drawing/2014/main" id="{0A440BF0-B4B7-AA6E-1C07-3F482B97447E}"/>
                </a:ext>
              </a:extLst>
            </p:cNvPr>
            <p:cNvSpPr txBox="1"/>
            <p:nvPr/>
          </p:nvSpPr>
          <p:spPr>
            <a:xfrm>
              <a:off x="6757569" y="1213111"/>
              <a:ext cx="1379393"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4"/>
                  </a:solidFill>
                  <a:effectLst/>
                  <a:uLnTx/>
                  <a:uFillTx/>
                  <a:latin typeface="Segoe UI"/>
                  <a:ea typeface="+mn-ea"/>
                  <a:cs typeface="+mn-cs"/>
                </a:rPr>
                <a:t>Data &amp; AI </a:t>
              </a:r>
              <a:endParaRPr kumimoji="0" lang="es-CL" sz="117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B10CD705-016F-BA9C-C077-65FE1CADDF4A}"/>
              </a:ext>
            </a:extLst>
          </p:cNvPr>
          <p:cNvGrpSpPr/>
          <p:nvPr/>
        </p:nvGrpSpPr>
        <p:grpSpPr>
          <a:xfrm>
            <a:off x="5816721" y="1198189"/>
            <a:ext cx="1858180" cy="310975"/>
            <a:chOff x="5030745" y="1245080"/>
            <a:chExt cx="1895440" cy="317211"/>
          </a:xfrm>
        </p:grpSpPr>
        <p:pic>
          <p:nvPicPr>
            <p:cNvPr id="30" name="Graphic 1">
              <a:extLst>
                <a:ext uri="{FF2B5EF4-FFF2-40B4-BE49-F238E27FC236}">
                  <a16:creationId xmlns:a16="http://schemas.microsoft.com/office/drawing/2014/main" id="{BCE22030-33F9-8090-E1F7-D1C19D43C8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30745" y="1245080"/>
              <a:ext cx="485855" cy="317211"/>
            </a:xfrm>
            <a:prstGeom prst="rect">
              <a:avLst/>
            </a:prstGeom>
          </p:spPr>
        </p:pic>
        <p:sp>
          <p:nvSpPr>
            <p:cNvPr id="31" name="TextBox 15">
              <a:extLst>
                <a:ext uri="{FF2B5EF4-FFF2-40B4-BE49-F238E27FC236}">
                  <a16:creationId xmlns:a16="http://schemas.microsoft.com/office/drawing/2014/main" id="{1B581ED5-9E6E-7FD5-4A9D-B04071198027}"/>
                </a:ext>
              </a:extLst>
            </p:cNvPr>
            <p:cNvSpPr txBox="1"/>
            <p:nvPr/>
          </p:nvSpPr>
          <p:spPr>
            <a:xfrm>
              <a:off x="5546792" y="1265186"/>
              <a:ext cx="1379393"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4"/>
                  </a:solidFill>
                  <a:effectLst/>
                  <a:uLnTx/>
                  <a:uFillTx/>
                  <a:latin typeface="Segoe UI"/>
                  <a:ea typeface="+mn-ea"/>
                  <a:cs typeface="+mn-cs"/>
                </a:rPr>
                <a:t>Azure</a:t>
              </a:r>
              <a:endParaRPr kumimoji="0" lang="es-CL" sz="117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23">
            <a:extLst>
              <a:ext uri="{FF2B5EF4-FFF2-40B4-BE49-F238E27FC236}">
                <a16:creationId xmlns:a16="http://schemas.microsoft.com/office/drawing/2014/main" id="{3AED56DC-1084-EFBF-429D-50F8CB084066}"/>
              </a:ext>
            </a:extLst>
          </p:cNvPr>
          <p:cNvGrpSpPr/>
          <p:nvPr/>
        </p:nvGrpSpPr>
        <p:grpSpPr>
          <a:xfrm>
            <a:off x="7199679" y="1213074"/>
            <a:ext cx="2123242" cy="310976"/>
            <a:chOff x="4931174" y="6664333"/>
            <a:chExt cx="2165817" cy="317212"/>
          </a:xfrm>
        </p:grpSpPr>
        <p:pic>
          <p:nvPicPr>
            <p:cNvPr id="33" name="Graphic 20" descr="Icons of people in a cycle">
              <a:extLst>
                <a:ext uri="{FF2B5EF4-FFF2-40B4-BE49-F238E27FC236}">
                  <a16:creationId xmlns:a16="http://schemas.microsoft.com/office/drawing/2014/main" id="{8265E5EA-AFFD-B64F-4435-42C99F3566AA}"/>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931174" y="6664333"/>
              <a:ext cx="333421" cy="317212"/>
            </a:xfrm>
            <a:prstGeom prst="rect">
              <a:avLst/>
            </a:prstGeom>
          </p:spPr>
        </p:pic>
        <p:sp>
          <p:nvSpPr>
            <p:cNvPr id="34" name="TextBox 19">
              <a:extLst>
                <a:ext uri="{FF2B5EF4-FFF2-40B4-BE49-F238E27FC236}">
                  <a16:creationId xmlns:a16="http://schemas.microsoft.com/office/drawing/2014/main" id="{9678A6A4-8FC4-4693-EC6D-656CA4066171}"/>
                </a:ext>
              </a:extLst>
            </p:cNvPr>
            <p:cNvSpPr txBox="1"/>
            <p:nvPr/>
          </p:nvSpPr>
          <p:spPr>
            <a:xfrm>
              <a:off x="5390930" y="6665050"/>
              <a:ext cx="170606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4"/>
                  </a:solidFill>
                  <a:effectLst/>
                  <a:uLnTx/>
                  <a:uFillTx/>
                  <a:latin typeface="Segoe UI"/>
                  <a:ea typeface="+mn-ea"/>
                  <a:cs typeface="+mn-cs"/>
                </a:rPr>
                <a:t>Modern Work</a:t>
              </a:r>
              <a:endParaRPr kumimoji="0" lang="es-CL" sz="117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0CB0A453-B347-C95C-507D-55EC9AD71036}"/>
              </a:ext>
              <a:ext uri="{C183D7F6-B498-43B3-948B-1728B52AA6E4}">
                <adec:decorative xmlns:adec="http://schemas.microsoft.com/office/drawing/2017/decorative" val="1"/>
              </a:ext>
            </a:extLst>
          </p:cNvPr>
          <p:cNvGrpSpPr/>
          <p:nvPr/>
        </p:nvGrpSpPr>
        <p:grpSpPr>
          <a:xfrm>
            <a:off x="11520317" y="1732535"/>
            <a:ext cx="366466" cy="366466"/>
            <a:chOff x="824107" y="3811644"/>
            <a:chExt cx="480818" cy="480818"/>
          </a:xfrm>
        </p:grpSpPr>
        <p:sp>
          <p:nvSpPr>
            <p:cNvPr id="12" name="Oval 11">
              <a:extLst>
                <a:ext uri="{FF2B5EF4-FFF2-40B4-BE49-F238E27FC236}">
                  <a16:creationId xmlns:a16="http://schemas.microsoft.com/office/drawing/2014/main" id="{F85D8631-74F8-D799-8D2B-B511946C4E81}"/>
                </a:ext>
              </a:extLst>
            </p:cNvPr>
            <p:cNvSpPr/>
            <p:nvPr/>
          </p:nvSpPr>
          <p:spPr bwMode="auto">
            <a:xfrm>
              <a:off x="824107" y="3811644"/>
              <a:ext cx="480818" cy="4808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strategy" title="Icon of two circles and a curved arrow winding between three exes connecting them">
              <a:extLst>
                <a:ext uri="{FF2B5EF4-FFF2-40B4-BE49-F238E27FC236}">
                  <a16:creationId xmlns:a16="http://schemas.microsoft.com/office/drawing/2014/main" id="{7EE2F279-434E-8F51-AEFB-5F06866326EA}"/>
                </a:ext>
              </a:extLst>
            </p:cNvPr>
            <p:cNvSpPr>
              <a:spLocks noChangeAspect="1" noEditPoints="1"/>
            </p:cNvSpPr>
            <p:nvPr/>
          </p:nvSpPr>
          <p:spPr bwMode="auto">
            <a:xfrm>
              <a:off x="967377" y="3922631"/>
              <a:ext cx="194278" cy="258844"/>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31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6625322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BAF12-3DEC-D5E3-DDEC-43747CD77E1B}"/>
              </a:ext>
            </a:extLst>
          </p:cNvPr>
          <p:cNvSpPr>
            <a:spLocks noGrp="1"/>
          </p:cNvSpPr>
          <p:nvPr>
            <p:ph type="title"/>
          </p:nvPr>
        </p:nvSpPr>
        <p:spPr/>
        <p:txBody>
          <a:bodyPr/>
          <a:lstStyle/>
          <a:p>
            <a:r>
              <a:rPr lang="zh-CN" altLang="en-US"/>
              <a:t>目录</a:t>
            </a:r>
            <a:r>
              <a:rPr lang="en-US" altLang="zh-CN"/>
              <a:t>	</a:t>
            </a:r>
            <a:endParaRPr lang="zh-CN" altLang="en-US"/>
          </a:p>
        </p:txBody>
      </p:sp>
      <p:sp>
        <p:nvSpPr>
          <p:cNvPr id="3" name="页脚占位符 2">
            <a:extLst>
              <a:ext uri="{FF2B5EF4-FFF2-40B4-BE49-F238E27FC236}">
                <a16:creationId xmlns:a16="http://schemas.microsoft.com/office/drawing/2014/main" id="{62405790-512E-9EF8-38B8-BE1171B7B48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2BCED478-1084-80C0-6D54-1BEF7E8CFD7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文本框 4">
            <a:extLst>
              <a:ext uri="{FF2B5EF4-FFF2-40B4-BE49-F238E27FC236}">
                <a16:creationId xmlns:a16="http://schemas.microsoft.com/office/drawing/2014/main" id="{B6BDBCF1-95D8-DF63-D09F-44C7695143B3}"/>
              </a:ext>
            </a:extLst>
          </p:cNvPr>
          <p:cNvSpPr txBox="1"/>
          <p:nvPr/>
        </p:nvSpPr>
        <p:spPr>
          <a:xfrm>
            <a:off x="640080" y="1630680"/>
            <a:ext cx="7717049" cy="2400657"/>
          </a:xfrm>
          <a:prstGeom prst="rect">
            <a:avLst/>
          </a:prstGeom>
          <a:noFill/>
        </p:spPr>
        <p:txBody>
          <a:bodyPr wrap="none" lIns="0" tIns="0" rIns="0" bIns="0" rtlCol="0">
            <a:spAutoFit/>
          </a:bodyPr>
          <a:lstStyle/>
          <a:p>
            <a:pPr marL="457200" indent="-457200" algn="l">
              <a:buAutoNum type="arabicPeriod"/>
            </a:pPr>
            <a:r>
              <a:rPr lang="en-US" altLang="zh-CN" sz="2000"/>
              <a:t>Cost Management vs FinOps</a:t>
            </a:r>
          </a:p>
          <a:p>
            <a:pPr marL="457200" indent="-457200" algn="l">
              <a:buAutoNum type="arabicPeriod"/>
            </a:pPr>
            <a:r>
              <a:rPr lang="en-US" altLang="zh-CN" sz="2000"/>
              <a:t>How-to?</a:t>
            </a:r>
          </a:p>
          <a:p>
            <a:pPr lvl="1">
              <a:buFont typeface="Arial" panose="020B0604020202020204" pitchFamily="34" charset="0"/>
              <a:buChar char="•"/>
            </a:pPr>
            <a:r>
              <a:rPr lang="en-US" altLang="zh-CN" sz="1600" b="0" i="0">
                <a:solidFill>
                  <a:srgbClr val="161616"/>
                </a:solidFill>
                <a:effectLst/>
                <a:highlight>
                  <a:srgbClr val="FFFFFF"/>
                </a:highlight>
                <a:latin typeface="Segoe UI" panose="020B0502040204020203" pitchFamily="34" charset="0"/>
              </a:rPr>
              <a:t>The </a:t>
            </a:r>
            <a:r>
              <a:rPr lang="en-US" altLang="zh-CN" sz="1600" b="1" i="0">
                <a:solidFill>
                  <a:srgbClr val="161616"/>
                </a:solidFill>
                <a:effectLst/>
                <a:highlight>
                  <a:srgbClr val="FFFFFF"/>
                </a:highlight>
                <a:latin typeface="Segoe UI" panose="020B0502040204020203" pitchFamily="34" charset="0"/>
              </a:rPr>
              <a:t>principles</a:t>
            </a:r>
            <a:r>
              <a:rPr lang="en-US" altLang="zh-CN" sz="1600" b="0" i="0">
                <a:solidFill>
                  <a:srgbClr val="161616"/>
                </a:solidFill>
                <a:effectLst/>
                <a:highlight>
                  <a:srgbClr val="FFFFFF"/>
                </a:highlight>
                <a:latin typeface="Segoe UI" panose="020B0502040204020203" pitchFamily="34" charset="0"/>
              </a:rPr>
              <a:t> that should guide your FinOps efforts.</a:t>
            </a:r>
          </a:p>
          <a:p>
            <a:pPr lvl="1">
              <a:buFont typeface="Arial" panose="020B0604020202020204" pitchFamily="34" charset="0"/>
              <a:buChar char="•"/>
            </a:pPr>
            <a:r>
              <a:rPr lang="en-US" altLang="zh-CN" sz="1600" b="0" i="0">
                <a:solidFill>
                  <a:srgbClr val="161616"/>
                </a:solidFill>
                <a:effectLst/>
                <a:highlight>
                  <a:srgbClr val="FFFFFF"/>
                </a:highlight>
                <a:latin typeface="Segoe UI" panose="020B0502040204020203" pitchFamily="34" charset="0"/>
              </a:rPr>
              <a:t>The </a:t>
            </a:r>
            <a:r>
              <a:rPr lang="en-US" altLang="zh-CN" sz="1600" b="1" i="0">
                <a:solidFill>
                  <a:srgbClr val="161616"/>
                </a:solidFill>
                <a:effectLst/>
                <a:highlight>
                  <a:srgbClr val="FFFFFF"/>
                </a:highlight>
                <a:latin typeface="Segoe UI" panose="020B0502040204020203" pitchFamily="34" charset="0"/>
              </a:rPr>
              <a:t>stakeholders</a:t>
            </a:r>
            <a:r>
              <a:rPr lang="en-US" altLang="zh-CN" sz="1600" b="0" i="0">
                <a:solidFill>
                  <a:srgbClr val="161616"/>
                </a:solidFill>
                <a:effectLst/>
                <a:highlight>
                  <a:srgbClr val="FFFFFF"/>
                </a:highlight>
                <a:latin typeface="Segoe UI" panose="020B0502040204020203" pitchFamily="34" charset="0"/>
              </a:rPr>
              <a:t> that should be involved.</a:t>
            </a:r>
          </a:p>
          <a:p>
            <a:pPr lvl="1">
              <a:buFont typeface="Arial" panose="020B0604020202020204" pitchFamily="34" charset="0"/>
              <a:buChar char="•"/>
            </a:pPr>
            <a:r>
              <a:rPr lang="en-US" altLang="zh-CN" sz="1600" b="0" i="0">
                <a:solidFill>
                  <a:srgbClr val="161616"/>
                </a:solidFill>
                <a:effectLst/>
                <a:highlight>
                  <a:srgbClr val="FFFFFF"/>
                </a:highlight>
                <a:latin typeface="Segoe UI" panose="020B0502040204020203" pitchFamily="34" charset="0"/>
              </a:rPr>
              <a:t>The </a:t>
            </a:r>
            <a:r>
              <a:rPr lang="en-US" altLang="zh-CN" sz="1600" b="1" i="0">
                <a:solidFill>
                  <a:srgbClr val="161616"/>
                </a:solidFill>
                <a:effectLst/>
                <a:highlight>
                  <a:srgbClr val="FFFFFF"/>
                </a:highlight>
                <a:latin typeface="Segoe UI" panose="020B0502040204020203" pitchFamily="34" charset="0"/>
              </a:rPr>
              <a:t>lifecycle</a:t>
            </a:r>
            <a:r>
              <a:rPr lang="en-US" altLang="zh-CN" sz="1600" b="0" i="0">
                <a:solidFill>
                  <a:srgbClr val="161616"/>
                </a:solidFill>
                <a:effectLst/>
                <a:highlight>
                  <a:srgbClr val="FFFFFF"/>
                </a:highlight>
                <a:latin typeface="Segoe UI" panose="020B0502040204020203" pitchFamily="34" charset="0"/>
              </a:rPr>
              <a:t> that you iterate through.</a:t>
            </a:r>
          </a:p>
          <a:p>
            <a:pPr lvl="1">
              <a:buFont typeface="Arial" panose="020B0604020202020204" pitchFamily="34" charset="0"/>
              <a:buChar char="•"/>
            </a:pPr>
            <a:r>
              <a:rPr lang="en-US" altLang="zh-CN" sz="1600" b="0" i="0">
                <a:solidFill>
                  <a:srgbClr val="161616"/>
                </a:solidFill>
                <a:effectLst/>
                <a:highlight>
                  <a:srgbClr val="FFFFFF"/>
                </a:highlight>
                <a:latin typeface="Segoe UI" panose="020B0502040204020203" pitchFamily="34" charset="0"/>
              </a:rPr>
              <a:t>The </a:t>
            </a:r>
            <a:r>
              <a:rPr lang="en-US" altLang="zh-CN" sz="1600" b="1" i="0">
                <a:solidFill>
                  <a:srgbClr val="161616"/>
                </a:solidFill>
                <a:effectLst/>
                <a:highlight>
                  <a:srgbClr val="FFFFFF"/>
                </a:highlight>
                <a:latin typeface="Segoe UI" panose="020B0502040204020203" pitchFamily="34" charset="0"/>
              </a:rPr>
              <a:t>capabilities</a:t>
            </a:r>
            <a:r>
              <a:rPr lang="en-US" altLang="zh-CN" sz="1600" b="0" i="0">
                <a:solidFill>
                  <a:srgbClr val="161616"/>
                </a:solidFill>
                <a:effectLst/>
                <a:highlight>
                  <a:srgbClr val="FFFFFF"/>
                </a:highlight>
                <a:latin typeface="Segoe UI" panose="020B0502040204020203" pitchFamily="34" charset="0"/>
              </a:rPr>
              <a:t> that you implement with stakeholders throughout the lifecycle.</a:t>
            </a:r>
          </a:p>
          <a:p>
            <a:pPr lvl="1">
              <a:buFont typeface="Arial" panose="020B0604020202020204" pitchFamily="34" charset="0"/>
              <a:buChar char="•"/>
            </a:pPr>
            <a:r>
              <a:rPr lang="en-US" altLang="zh-CN" sz="1600" b="0" i="0">
                <a:solidFill>
                  <a:srgbClr val="161616"/>
                </a:solidFill>
                <a:effectLst/>
                <a:highlight>
                  <a:srgbClr val="FFFFFF"/>
                </a:highlight>
                <a:latin typeface="Segoe UI" panose="020B0502040204020203" pitchFamily="34" charset="0"/>
              </a:rPr>
              <a:t>The </a:t>
            </a:r>
            <a:r>
              <a:rPr lang="en-US" altLang="zh-CN" sz="1600" b="1" i="0">
                <a:solidFill>
                  <a:srgbClr val="161616"/>
                </a:solidFill>
                <a:effectLst/>
                <a:highlight>
                  <a:srgbClr val="FFFFFF"/>
                </a:highlight>
                <a:latin typeface="Segoe UI" panose="020B0502040204020203" pitchFamily="34" charset="0"/>
              </a:rPr>
              <a:t>maturity model</a:t>
            </a:r>
            <a:r>
              <a:rPr lang="en-US" altLang="zh-CN" sz="1600" b="0" i="0">
                <a:solidFill>
                  <a:srgbClr val="161616"/>
                </a:solidFill>
                <a:effectLst/>
                <a:highlight>
                  <a:srgbClr val="FFFFFF"/>
                </a:highlight>
                <a:latin typeface="Segoe UI" panose="020B0502040204020203" pitchFamily="34" charset="0"/>
              </a:rPr>
              <a:t> that you use to measure growth over time.</a:t>
            </a:r>
          </a:p>
          <a:p>
            <a:endParaRPr lang="en-US" altLang="zh-CN" sz="1600" b="0" i="0">
              <a:solidFill>
                <a:srgbClr val="161616"/>
              </a:solidFill>
              <a:effectLst/>
              <a:highlight>
                <a:srgbClr val="FFFFFF"/>
              </a:highlight>
              <a:latin typeface="Segoe UI" panose="020B0502040204020203" pitchFamily="34" charset="0"/>
            </a:endParaRPr>
          </a:p>
          <a:p>
            <a:pPr marL="457200" indent="-457200" algn="l">
              <a:buAutoNum type="arabicPeriod"/>
            </a:pPr>
            <a:endParaRPr lang="en-US" altLang="zh-CN" sz="2000"/>
          </a:p>
        </p:txBody>
      </p:sp>
    </p:spTree>
    <p:extLst>
      <p:ext uri="{BB962C8B-B14F-4D97-AF65-F5344CB8AC3E}">
        <p14:creationId xmlns:p14="http://schemas.microsoft.com/office/powerpoint/2010/main" val="6250611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extLst>
              <a:ext uri="{FF2B5EF4-FFF2-40B4-BE49-F238E27FC236}">
                <a16:creationId xmlns:a16="http://schemas.microsoft.com/office/drawing/2014/main" id="{ADC7B84C-F28B-4FC0-8542-01DF92BE35CC}"/>
              </a:ext>
            </a:extLst>
          </p:cNvPr>
          <p:cNvSpPr/>
          <p:nvPr/>
        </p:nvSpPr>
        <p:spPr bwMode="auto">
          <a:xfrm>
            <a:off x="865" y="880083"/>
            <a:ext cx="12111902" cy="1634701"/>
          </a:xfrm>
          <a:prstGeom prst="rightArrow">
            <a:avLst>
              <a:gd name="adj1" fmla="val 71509"/>
              <a:gd name="adj2" fmla="val 40200"/>
            </a:avLst>
          </a:prstGeom>
          <a:solidFill>
            <a:srgbClr val="CFCFC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885A646C-2FBF-4D4D-A950-0B61C77C148E}"/>
              </a:ext>
            </a:extLst>
          </p:cNvPr>
          <p:cNvSpPr>
            <a:spLocks noGrp="1"/>
          </p:cNvSpPr>
          <p:nvPr>
            <p:ph type="title"/>
          </p:nvPr>
        </p:nvSpPr>
        <p:spPr/>
        <p:txBody>
          <a:bodyPr>
            <a:normAutofit fontScale="90000"/>
          </a:bodyPr>
          <a:lstStyle/>
          <a:p>
            <a:pPr algn="ctr"/>
            <a:r>
              <a:rPr lang="en-US" sz="3200">
                <a:solidFill>
                  <a:schemeClr val="bg1"/>
                </a:solidFill>
              </a:rPr>
              <a:t>Cloud Maturity Model Sample</a:t>
            </a:r>
          </a:p>
        </p:txBody>
      </p:sp>
      <p:sp>
        <p:nvSpPr>
          <p:cNvPr id="18" name="Rectangle 17">
            <a:extLst>
              <a:ext uri="{FF2B5EF4-FFF2-40B4-BE49-F238E27FC236}">
                <a16:creationId xmlns:a16="http://schemas.microsoft.com/office/drawing/2014/main" id="{80DA5DE1-35C2-4CBB-9FD8-6B7B8E599B35}"/>
              </a:ext>
            </a:extLst>
          </p:cNvPr>
          <p:cNvSpPr/>
          <p:nvPr/>
        </p:nvSpPr>
        <p:spPr bwMode="auto">
          <a:xfrm>
            <a:off x="5061351" y="1549629"/>
            <a:ext cx="2030548" cy="234484"/>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20000"/>
              </a:prstClr>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1A1A1A"/>
                </a:solidFill>
                <a:effectLst/>
                <a:uLnTx/>
                <a:uFillTx/>
                <a:latin typeface="Segoe UI"/>
                <a:ea typeface="+mn-ea"/>
                <a:cs typeface="Calibri" panose="020F0502020204030204" pitchFamily="34" charset="0"/>
              </a:rPr>
              <a:t>Understanding Cloud Usage &amp; cost</a:t>
            </a:r>
          </a:p>
        </p:txBody>
      </p:sp>
      <p:sp>
        <p:nvSpPr>
          <p:cNvPr id="19" name="Rectangle 18">
            <a:extLst>
              <a:ext uri="{FF2B5EF4-FFF2-40B4-BE49-F238E27FC236}">
                <a16:creationId xmlns:a16="http://schemas.microsoft.com/office/drawing/2014/main" id="{7BB7D30C-80B4-41B4-BC3C-EC881D6A1A91}"/>
              </a:ext>
            </a:extLst>
          </p:cNvPr>
          <p:cNvSpPr/>
          <p:nvPr/>
        </p:nvSpPr>
        <p:spPr bwMode="auto">
          <a:xfrm>
            <a:off x="7338450" y="1552122"/>
            <a:ext cx="1997292" cy="234485"/>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20000"/>
              </a:prstClr>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1A1A1A"/>
                </a:solidFill>
                <a:effectLst/>
                <a:uLnTx/>
                <a:uFillTx/>
                <a:latin typeface="Segoe UI"/>
                <a:ea typeface="+mn-ea"/>
                <a:cs typeface="Calibri" panose="020F0502020204030204" pitchFamily="34" charset="0"/>
              </a:rPr>
              <a:t>Real-time decision making</a:t>
            </a:r>
          </a:p>
        </p:txBody>
      </p:sp>
      <p:sp>
        <p:nvSpPr>
          <p:cNvPr id="20" name="Rectangle 19">
            <a:extLst>
              <a:ext uri="{FF2B5EF4-FFF2-40B4-BE49-F238E27FC236}">
                <a16:creationId xmlns:a16="http://schemas.microsoft.com/office/drawing/2014/main" id="{9D77FE0A-C39F-4115-B320-797763519E10}"/>
              </a:ext>
            </a:extLst>
          </p:cNvPr>
          <p:cNvSpPr/>
          <p:nvPr/>
        </p:nvSpPr>
        <p:spPr bwMode="auto">
          <a:xfrm>
            <a:off x="186958" y="1540083"/>
            <a:ext cx="942124" cy="485101"/>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20000"/>
              </a:prstClr>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1A1A1A"/>
                </a:solidFill>
                <a:effectLst/>
                <a:uLnTx/>
                <a:uFillTx/>
                <a:latin typeface="Segoe UI"/>
                <a:ea typeface="+mn-ea"/>
                <a:cs typeface="Calibri" panose="020F0502020204030204" pitchFamily="34" charset="0"/>
              </a:rPr>
              <a:t>Assessment</a:t>
            </a:r>
          </a:p>
        </p:txBody>
      </p:sp>
      <p:sp>
        <p:nvSpPr>
          <p:cNvPr id="4" name="Rectangle 3">
            <a:extLst>
              <a:ext uri="{FF2B5EF4-FFF2-40B4-BE49-F238E27FC236}">
                <a16:creationId xmlns:a16="http://schemas.microsoft.com/office/drawing/2014/main" id="{51665AA3-20AC-4E55-A8DF-F0B7B4858C7B}"/>
              </a:ext>
            </a:extLst>
          </p:cNvPr>
          <p:cNvSpPr/>
          <p:nvPr/>
        </p:nvSpPr>
        <p:spPr bwMode="auto">
          <a:xfrm>
            <a:off x="9619785" y="1546885"/>
            <a:ext cx="942123" cy="485101"/>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20000"/>
              </a:prstClr>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1A1A1A"/>
                </a:solidFill>
                <a:effectLst/>
                <a:uLnTx/>
                <a:uFillTx/>
                <a:latin typeface="Segoe UI"/>
                <a:ea typeface="+mn-ea"/>
                <a:cs typeface="Calibri" panose="020F0502020204030204" pitchFamily="34" charset="0"/>
              </a:rPr>
              <a:t>FinOps Adoption</a:t>
            </a:r>
          </a:p>
        </p:txBody>
      </p:sp>
      <p:sp>
        <p:nvSpPr>
          <p:cNvPr id="6" name="Rectangle 5">
            <a:extLst>
              <a:ext uri="{FF2B5EF4-FFF2-40B4-BE49-F238E27FC236}">
                <a16:creationId xmlns:a16="http://schemas.microsoft.com/office/drawing/2014/main" id="{E2822411-FA24-4AB3-BCDE-16E8995502FB}"/>
              </a:ext>
            </a:extLst>
          </p:cNvPr>
          <p:cNvSpPr/>
          <p:nvPr/>
        </p:nvSpPr>
        <p:spPr bwMode="auto">
          <a:xfrm>
            <a:off x="2850767" y="1549629"/>
            <a:ext cx="1997288" cy="234483"/>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20000"/>
              </a:prstClr>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1A1A1A"/>
                </a:solidFill>
                <a:effectLst/>
                <a:uLnTx/>
                <a:uFillTx/>
                <a:latin typeface="Segoe UI"/>
                <a:ea typeface="+mn-ea"/>
                <a:cs typeface="Calibri" panose="020F0502020204030204" pitchFamily="34" charset="0"/>
              </a:rPr>
              <a:t>Organizational Alignment</a:t>
            </a:r>
          </a:p>
        </p:txBody>
      </p:sp>
      <p:sp>
        <p:nvSpPr>
          <p:cNvPr id="7" name="Rectangle 6">
            <a:extLst>
              <a:ext uri="{FF2B5EF4-FFF2-40B4-BE49-F238E27FC236}">
                <a16:creationId xmlns:a16="http://schemas.microsoft.com/office/drawing/2014/main" id="{58EEB98D-21BE-4ADD-80E1-29C55775669C}"/>
              </a:ext>
            </a:extLst>
          </p:cNvPr>
          <p:cNvSpPr/>
          <p:nvPr/>
        </p:nvSpPr>
        <p:spPr bwMode="auto">
          <a:xfrm>
            <a:off x="1524484" y="1549630"/>
            <a:ext cx="942124" cy="485102"/>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20000"/>
              </a:prstClr>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1A1A1A"/>
                </a:solidFill>
                <a:effectLst/>
                <a:uLnTx/>
                <a:uFillTx/>
                <a:latin typeface="Segoe UI"/>
                <a:ea typeface="+mn-ea"/>
                <a:cs typeface="Calibri" panose="020F0502020204030204" pitchFamily="34" charset="0"/>
              </a:rPr>
              <a:t>Roadmap</a:t>
            </a:r>
          </a:p>
        </p:txBody>
      </p:sp>
      <p:sp>
        <p:nvSpPr>
          <p:cNvPr id="8" name="Rectangle 7">
            <a:extLst>
              <a:ext uri="{FF2B5EF4-FFF2-40B4-BE49-F238E27FC236}">
                <a16:creationId xmlns:a16="http://schemas.microsoft.com/office/drawing/2014/main" id="{79B50BDA-EA82-4E8B-BF59-79C48520BB51}"/>
              </a:ext>
            </a:extLst>
          </p:cNvPr>
          <p:cNvSpPr/>
          <p:nvPr/>
        </p:nvSpPr>
        <p:spPr bwMode="auto">
          <a:xfrm>
            <a:off x="10709307" y="1549631"/>
            <a:ext cx="942123" cy="485101"/>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20000"/>
              </a:prstClr>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1A1A1A"/>
                </a:solidFill>
                <a:effectLst/>
                <a:uLnTx/>
                <a:uFillTx/>
                <a:latin typeface="Segoe UI"/>
                <a:ea typeface="+mn-ea"/>
                <a:cs typeface="Calibri" panose="020F0502020204030204" pitchFamily="34" charset="0"/>
              </a:rPr>
              <a:t>Support &amp; Coaching</a:t>
            </a:r>
          </a:p>
        </p:txBody>
      </p:sp>
      <p:grpSp>
        <p:nvGrpSpPr>
          <p:cNvPr id="11" name="Group 10">
            <a:extLst>
              <a:ext uri="{FF2B5EF4-FFF2-40B4-BE49-F238E27FC236}">
                <a16:creationId xmlns:a16="http://schemas.microsoft.com/office/drawing/2014/main" id="{25C3E36A-6EF2-48AD-AF42-C55BE3318C50}"/>
              </a:ext>
            </a:extLst>
          </p:cNvPr>
          <p:cNvGrpSpPr/>
          <p:nvPr/>
        </p:nvGrpSpPr>
        <p:grpSpPr>
          <a:xfrm>
            <a:off x="240876" y="2796466"/>
            <a:ext cx="2235077" cy="1307470"/>
            <a:chOff x="3255577" y="5828651"/>
            <a:chExt cx="2523295" cy="1307653"/>
          </a:xfrm>
        </p:grpSpPr>
        <p:sp>
          <p:nvSpPr>
            <p:cNvPr id="9" name="Rectangle 8">
              <a:extLst>
                <a:ext uri="{FF2B5EF4-FFF2-40B4-BE49-F238E27FC236}">
                  <a16:creationId xmlns:a16="http://schemas.microsoft.com/office/drawing/2014/main" id="{8FB1D390-CB28-4117-8616-17B9BACD3492}"/>
                </a:ext>
              </a:extLst>
            </p:cNvPr>
            <p:cNvSpPr/>
            <p:nvPr/>
          </p:nvSpPr>
          <p:spPr>
            <a:xfrm>
              <a:off x="3255577" y="5828651"/>
              <a:ext cx="2520451" cy="194186"/>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Assessment</a:t>
              </a:r>
            </a:p>
          </p:txBody>
        </p:sp>
        <p:sp>
          <p:nvSpPr>
            <p:cNvPr id="10" name="TextBox 9">
              <a:extLst>
                <a:ext uri="{FF2B5EF4-FFF2-40B4-BE49-F238E27FC236}">
                  <a16:creationId xmlns:a16="http://schemas.microsoft.com/office/drawing/2014/main" id="{1C25F291-B5C1-4547-BA16-40C41287A51F}"/>
                </a:ext>
              </a:extLst>
            </p:cNvPr>
            <p:cNvSpPr txBox="1"/>
            <p:nvPr/>
          </p:nvSpPr>
          <p:spPr>
            <a:xfrm>
              <a:off x="3255577" y="6055174"/>
              <a:ext cx="2523295" cy="1081130"/>
            </a:xfrm>
            <a:prstGeom prst="rect">
              <a:avLst/>
            </a:prstGeom>
            <a:noFill/>
          </p:spPr>
          <p:txBody>
            <a:bodyPr wrap="square">
              <a:spAutoFit/>
            </a:bodyPr>
            <a:lstStyle/>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Understand current ways of work, existing challenges.</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Use of </a:t>
              </a:r>
              <a:r>
                <a:rPr kumimoji="0" lang="en-US" sz="900" b="1" i="0" u="sng"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FinOps Domains </a:t>
              </a: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and </a:t>
              </a:r>
              <a:r>
                <a:rPr kumimoji="0" lang="en-US" sz="900" b="1" i="0" u="sng"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CCSM Model </a:t>
              </a: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to identify challenge areas.</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Introduce Maturity Guidance</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Perform Gap Analysis</a:t>
              </a:r>
            </a:p>
            <a:p>
              <a:pPr marL="0" marR="0" lvl="0" indent="0" algn="l" defTabSz="68550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grpSp>
      <p:sp>
        <p:nvSpPr>
          <p:cNvPr id="5" name="TextBox 4">
            <a:extLst>
              <a:ext uri="{FF2B5EF4-FFF2-40B4-BE49-F238E27FC236}">
                <a16:creationId xmlns:a16="http://schemas.microsoft.com/office/drawing/2014/main" id="{816FF67C-47B3-44D5-A391-2F3BFBE291BC}"/>
              </a:ext>
            </a:extLst>
          </p:cNvPr>
          <p:cNvSpPr txBox="1"/>
          <p:nvPr/>
        </p:nvSpPr>
        <p:spPr>
          <a:xfrm>
            <a:off x="2850767" y="1115979"/>
            <a:ext cx="6290967" cy="343443"/>
          </a:xfrm>
          <a:prstGeom prst="rect">
            <a:avLst/>
          </a:prstGeom>
          <a:solidFill>
            <a:schemeClr val="bg1">
              <a:alpha val="0"/>
            </a:schemeClr>
          </a:solidFill>
        </p:spPr>
        <p:txBody>
          <a:bodyPr wrap="square" rtlCol="0">
            <a:spAutoFit/>
          </a:bodyPr>
          <a:lstStyle/>
          <a:p>
            <a:pPr marL="0" marR="0" lvl="0" indent="0" algn="ctr" defTabSz="68550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lumMod val="95000"/>
                    <a:lumOff val="5000"/>
                  </a:srgbClr>
                </a:solidFill>
                <a:effectLst/>
                <a:uLnTx/>
                <a:uFillTx/>
                <a:latin typeface="Segoe UI"/>
                <a:ea typeface="+mn-ea"/>
                <a:cs typeface="+mn-cs"/>
              </a:rPr>
              <a:t>Define and Implement</a:t>
            </a:r>
          </a:p>
        </p:txBody>
      </p:sp>
      <p:sp>
        <p:nvSpPr>
          <p:cNvPr id="12" name="TextBox 11">
            <a:extLst>
              <a:ext uri="{FF2B5EF4-FFF2-40B4-BE49-F238E27FC236}">
                <a16:creationId xmlns:a16="http://schemas.microsoft.com/office/drawing/2014/main" id="{6B02623D-76CC-4643-8AFB-632DADFDD43E}"/>
              </a:ext>
            </a:extLst>
          </p:cNvPr>
          <p:cNvSpPr txBox="1"/>
          <p:nvPr/>
        </p:nvSpPr>
        <p:spPr>
          <a:xfrm>
            <a:off x="865" y="1115979"/>
            <a:ext cx="2633067" cy="343443"/>
          </a:xfrm>
          <a:prstGeom prst="rect">
            <a:avLst/>
          </a:prstGeom>
          <a:solidFill>
            <a:schemeClr val="bg1">
              <a:alpha val="0"/>
            </a:schemeClr>
          </a:solidFill>
        </p:spPr>
        <p:txBody>
          <a:bodyPr wrap="square" rtlCol="0">
            <a:spAutoFit/>
          </a:bodyPr>
          <a:lstStyle/>
          <a:p>
            <a:pPr marL="0" marR="0" lvl="0" indent="0" algn="ctr" defTabSz="68550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lumMod val="95000"/>
                    <a:lumOff val="5000"/>
                  </a:srgbClr>
                </a:solidFill>
                <a:effectLst/>
                <a:uLnTx/>
                <a:uFillTx/>
                <a:latin typeface="Segoe UI"/>
                <a:ea typeface="+mn-ea"/>
                <a:cs typeface="+mn-cs"/>
              </a:rPr>
              <a:t>Assess and Envision</a:t>
            </a:r>
          </a:p>
        </p:txBody>
      </p:sp>
      <p:sp>
        <p:nvSpPr>
          <p:cNvPr id="13" name="TextBox 12">
            <a:extLst>
              <a:ext uri="{FF2B5EF4-FFF2-40B4-BE49-F238E27FC236}">
                <a16:creationId xmlns:a16="http://schemas.microsoft.com/office/drawing/2014/main" id="{6C7C37D1-FEA4-48AE-AC15-18905138A183}"/>
              </a:ext>
            </a:extLst>
          </p:cNvPr>
          <p:cNvSpPr txBox="1"/>
          <p:nvPr/>
        </p:nvSpPr>
        <p:spPr>
          <a:xfrm>
            <a:off x="9606298" y="1117641"/>
            <a:ext cx="2037311" cy="343443"/>
          </a:xfrm>
          <a:prstGeom prst="rect">
            <a:avLst/>
          </a:prstGeom>
          <a:solidFill>
            <a:schemeClr val="bg1">
              <a:alpha val="0"/>
            </a:schemeClr>
          </a:solidFill>
        </p:spPr>
        <p:txBody>
          <a:bodyPr wrap="square" rtlCol="0">
            <a:spAutoFit/>
          </a:bodyPr>
          <a:lstStyle/>
          <a:p>
            <a:pPr marL="0" marR="0" lvl="0" indent="0" algn="ctr" defTabSz="68550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lumMod val="95000"/>
                    <a:lumOff val="5000"/>
                  </a:srgbClr>
                </a:solidFill>
                <a:effectLst/>
                <a:uLnTx/>
                <a:uFillTx/>
                <a:latin typeface="Segoe UI"/>
                <a:ea typeface="+mn-ea"/>
                <a:cs typeface="+mn-cs"/>
              </a:rPr>
              <a:t>Attain and Adopt</a:t>
            </a:r>
          </a:p>
        </p:txBody>
      </p:sp>
      <p:grpSp>
        <p:nvGrpSpPr>
          <p:cNvPr id="24" name="Group 23">
            <a:extLst>
              <a:ext uri="{FF2B5EF4-FFF2-40B4-BE49-F238E27FC236}">
                <a16:creationId xmlns:a16="http://schemas.microsoft.com/office/drawing/2014/main" id="{7388F140-4A9D-4216-80E6-33B780301744}"/>
              </a:ext>
            </a:extLst>
          </p:cNvPr>
          <p:cNvGrpSpPr/>
          <p:nvPr/>
        </p:nvGrpSpPr>
        <p:grpSpPr>
          <a:xfrm>
            <a:off x="251379" y="4255447"/>
            <a:ext cx="2235077" cy="1307470"/>
            <a:chOff x="3255577" y="5828651"/>
            <a:chExt cx="2523295" cy="1307653"/>
          </a:xfrm>
        </p:grpSpPr>
        <p:sp>
          <p:nvSpPr>
            <p:cNvPr id="25" name="Rectangle 24">
              <a:extLst>
                <a:ext uri="{FF2B5EF4-FFF2-40B4-BE49-F238E27FC236}">
                  <a16:creationId xmlns:a16="http://schemas.microsoft.com/office/drawing/2014/main" id="{1EE3EAE3-6ECE-464B-9C58-27DF3CEAF38D}"/>
                </a:ext>
              </a:extLst>
            </p:cNvPr>
            <p:cNvSpPr/>
            <p:nvPr/>
          </p:nvSpPr>
          <p:spPr>
            <a:xfrm>
              <a:off x="3255577" y="5828651"/>
              <a:ext cx="2520451" cy="194186"/>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Roadmap</a:t>
              </a:r>
            </a:p>
          </p:txBody>
        </p:sp>
        <p:sp>
          <p:nvSpPr>
            <p:cNvPr id="26" name="TextBox 25">
              <a:extLst>
                <a:ext uri="{FF2B5EF4-FFF2-40B4-BE49-F238E27FC236}">
                  <a16:creationId xmlns:a16="http://schemas.microsoft.com/office/drawing/2014/main" id="{2ED14364-2A20-4963-801F-350EB1EE5CBA}"/>
                </a:ext>
              </a:extLst>
            </p:cNvPr>
            <p:cNvSpPr txBox="1"/>
            <p:nvPr/>
          </p:nvSpPr>
          <p:spPr>
            <a:xfrm>
              <a:off x="3255577" y="6055174"/>
              <a:ext cx="2523295" cy="1081130"/>
            </a:xfrm>
            <a:prstGeom prst="rect">
              <a:avLst/>
            </a:prstGeom>
            <a:noFill/>
          </p:spPr>
          <p:txBody>
            <a:bodyPr wrap="square">
              <a:spAutoFit/>
            </a:bodyPr>
            <a:lstStyle/>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Understand strategic goals</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Define improvement items and activities</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Use of </a:t>
              </a:r>
              <a:r>
                <a:rPr kumimoji="0" lang="en-US" sz="900" b="1" i="0" u="sng"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FinOps Domains </a:t>
              </a:r>
              <a:r>
                <a:rPr kumimoji="0" lang="en-US" sz="900" b="1"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&amp;</a:t>
              </a: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a:t>
              </a:r>
              <a:r>
                <a:rPr kumimoji="0" lang="en-US" sz="900" b="1" i="0" u="sng"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CCSM Model </a:t>
              </a: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to ensure all applicable critical capabilities are well defined.</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Prioritize recommendations</a:t>
              </a:r>
            </a:p>
          </p:txBody>
        </p:sp>
      </p:grpSp>
      <p:grpSp>
        <p:nvGrpSpPr>
          <p:cNvPr id="27" name="Group 26">
            <a:extLst>
              <a:ext uri="{FF2B5EF4-FFF2-40B4-BE49-F238E27FC236}">
                <a16:creationId xmlns:a16="http://schemas.microsoft.com/office/drawing/2014/main" id="{509EDBE6-081C-4AF1-822D-B4C019C6FF37}"/>
              </a:ext>
            </a:extLst>
          </p:cNvPr>
          <p:cNvGrpSpPr/>
          <p:nvPr/>
        </p:nvGrpSpPr>
        <p:grpSpPr>
          <a:xfrm>
            <a:off x="2841977" y="2796464"/>
            <a:ext cx="2035014" cy="1424850"/>
            <a:chOff x="3255577" y="5828651"/>
            <a:chExt cx="2523295" cy="1425050"/>
          </a:xfrm>
        </p:grpSpPr>
        <p:sp>
          <p:nvSpPr>
            <p:cNvPr id="28" name="Rectangle 27">
              <a:extLst>
                <a:ext uri="{FF2B5EF4-FFF2-40B4-BE49-F238E27FC236}">
                  <a16:creationId xmlns:a16="http://schemas.microsoft.com/office/drawing/2014/main" id="{44300D32-1626-4EEE-8A35-E33F2C10A698}"/>
                </a:ext>
              </a:extLst>
            </p:cNvPr>
            <p:cNvSpPr/>
            <p:nvPr/>
          </p:nvSpPr>
          <p:spPr>
            <a:xfrm>
              <a:off x="3255577" y="5828651"/>
              <a:ext cx="2520451" cy="194186"/>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Organizational alignment</a:t>
              </a:r>
            </a:p>
          </p:txBody>
        </p:sp>
        <p:sp>
          <p:nvSpPr>
            <p:cNvPr id="29" name="TextBox 28">
              <a:extLst>
                <a:ext uri="{FF2B5EF4-FFF2-40B4-BE49-F238E27FC236}">
                  <a16:creationId xmlns:a16="http://schemas.microsoft.com/office/drawing/2014/main" id="{5C6B4866-2BCC-4E34-9BEF-7D37DC7F6701}"/>
                </a:ext>
              </a:extLst>
            </p:cNvPr>
            <p:cNvSpPr txBox="1"/>
            <p:nvPr/>
          </p:nvSpPr>
          <p:spPr>
            <a:xfrm>
              <a:off x="3255577" y="6055174"/>
              <a:ext cx="2523295" cy="1198527"/>
            </a:xfrm>
            <a:prstGeom prst="rect">
              <a:avLst/>
            </a:prstGeom>
            <a:noFill/>
          </p:spPr>
          <p:txBody>
            <a:bodyPr wrap="square">
              <a:spAutoFit/>
            </a:bodyPr>
            <a:lstStyle/>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Establishing a FinOps culture &amp; modern team topologies</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Chargeback &amp; IT Finance integration</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FinOps Education &amp; enablement</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Cloud Policy &amp; Governance</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IT Asset Management integration</a:t>
              </a:r>
            </a:p>
          </p:txBody>
        </p:sp>
      </p:grpSp>
      <p:grpSp>
        <p:nvGrpSpPr>
          <p:cNvPr id="30" name="Group 29">
            <a:extLst>
              <a:ext uri="{FF2B5EF4-FFF2-40B4-BE49-F238E27FC236}">
                <a16:creationId xmlns:a16="http://schemas.microsoft.com/office/drawing/2014/main" id="{0645C32A-907A-4366-806C-1107BEA8A9C6}"/>
              </a:ext>
            </a:extLst>
          </p:cNvPr>
          <p:cNvGrpSpPr/>
          <p:nvPr/>
        </p:nvGrpSpPr>
        <p:grpSpPr>
          <a:xfrm>
            <a:off x="2859780" y="4248949"/>
            <a:ext cx="2035013" cy="1024996"/>
            <a:chOff x="3255577" y="5828651"/>
            <a:chExt cx="2523295" cy="1025140"/>
          </a:xfrm>
        </p:grpSpPr>
        <p:sp>
          <p:nvSpPr>
            <p:cNvPr id="31" name="Rectangle 30">
              <a:extLst>
                <a:ext uri="{FF2B5EF4-FFF2-40B4-BE49-F238E27FC236}">
                  <a16:creationId xmlns:a16="http://schemas.microsoft.com/office/drawing/2014/main" id="{C11AB6CF-FB16-45FE-8EC0-FC4EFFF8B1B6}"/>
                </a:ext>
              </a:extLst>
            </p:cNvPr>
            <p:cNvSpPr/>
            <p:nvPr/>
          </p:nvSpPr>
          <p:spPr>
            <a:xfrm>
              <a:off x="3255577" y="5828651"/>
              <a:ext cx="2520451" cy="194186"/>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293"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Understanding Cloud Usage</a:t>
              </a:r>
            </a:p>
          </p:txBody>
        </p:sp>
        <p:sp>
          <p:nvSpPr>
            <p:cNvPr id="32" name="TextBox 31">
              <a:extLst>
                <a:ext uri="{FF2B5EF4-FFF2-40B4-BE49-F238E27FC236}">
                  <a16:creationId xmlns:a16="http://schemas.microsoft.com/office/drawing/2014/main" id="{81918537-F2AA-489A-BB46-D7A06CA29132}"/>
                </a:ext>
              </a:extLst>
            </p:cNvPr>
            <p:cNvSpPr txBox="1"/>
            <p:nvPr/>
          </p:nvSpPr>
          <p:spPr>
            <a:xfrm>
              <a:off x="3255577" y="6055174"/>
              <a:ext cx="2523295" cy="798617"/>
            </a:xfrm>
            <a:prstGeom prst="rect">
              <a:avLst/>
            </a:prstGeom>
            <a:noFill/>
          </p:spPr>
          <p:txBody>
            <a:bodyPr wrap="square">
              <a:spAutoFit/>
            </a:bodyPr>
            <a:lstStyle/>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Cost allocation</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Data analysis &amp; show back</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Managing shared cost</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Data ingestion &amp; normalization</a:t>
              </a:r>
            </a:p>
            <a:p>
              <a:pPr marL="0" marR="0" lvl="0" indent="0" algn="l" defTabSz="68550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grpSp>
      <p:grpSp>
        <p:nvGrpSpPr>
          <p:cNvPr id="33" name="Group 32">
            <a:extLst>
              <a:ext uri="{FF2B5EF4-FFF2-40B4-BE49-F238E27FC236}">
                <a16:creationId xmlns:a16="http://schemas.microsoft.com/office/drawing/2014/main" id="{0240CCB4-8173-45FA-976C-1CB5B71F6D10}"/>
              </a:ext>
            </a:extLst>
          </p:cNvPr>
          <p:cNvGrpSpPr/>
          <p:nvPr/>
        </p:nvGrpSpPr>
        <p:grpSpPr>
          <a:xfrm>
            <a:off x="5029943" y="2796462"/>
            <a:ext cx="2032719" cy="1024996"/>
            <a:chOff x="3255577" y="5828651"/>
            <a:chExt cx="2523295" cy="1025140"/>
          </a:xfrm>
        </p:grpSpPr>
        <p:sp>
          <p:nvSpPr>
            <p:cNvPr id="34" name="Rectangle 33">
              <a:extLst>
                <a:ext uri="{FF2B5EF4-FFF2-40B4-BE49-F238E27FC236}">
                  <a16:creationId xmlns:a16="http://schemas.microsoft.com/office/drawing/2014/main" id="{EB935BA5-774A-445C-A94C-A1241F80922B}"/>
                </a:ext>
              </a:extLst>
            </p:cNvPr>
            <p:cNvSpPr/>
            <p:nvPr/>
          </p:nvSpPr>
          <p:spPr>
            <a:xfrm>
              <a:off x="3255577" y="5828651"/>
              <a:ext cx="2520451" cy="194186"/>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Calibri" panose="020F0502020204030204" pitchFamily="34" charset="0"/>
                  <a:cs typeface="Calibri" panose="020F0502020204030204" pitchFamily="34" charset="0"/>
                </a:rPr>
                <a:t>Cloud Usage optimization</a:t>
              </a:r>
            </a:p>
          </p:txBody>
        </p:sp>
        <p:sp>
          <p:nvSpPr>
            <p:cNvPr id="35" name="TextBox 34">
              <a:extLst>
                <a:ext uri="{FF2B5EF4-FFF2-40B4-BE49-F238E27FC236}">
                  <a16:creationId xmlns:a16="http://schemas.microsoft.com/office/drawing/2014/main" id="{FD01557C-B3F1-437D-83B1-1F89977A0617}"/>
                </a:ext>
              </a:extLst>
            </p:cNvPr>
            <p:cNvSpPr txBox="1"/>
            <p:nvPr/>
          </p:nvSpPr>
          <p:spPr>
            <a:xfrm>
              <a:off x="3255577" y="6055174"/>
              <a:ext cx="2523295" cy="798617"/>
            </a:xfrm>
            <a:prstGeom prst="rect">
              <a:avLst/>
            </a:prstGeom>
            <a:noFill/>
          </p:spPr>
          <p:txBody>
            <a:bodyPr wrap="square">
              <a:spAutoFit/>
            </a:bodyPr>
            <a:lstStyle/>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Cost allocation</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Data analysis &amp; show back</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Managing shared cost</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Data ingestion &amp; normalization</a:t>
              </a:r>
            </a:p>
            <a:p>
              <a:pPr marL="0" marR="0" lvl="0" indent="0" algn="l" defTabSz="68550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grpSp>
      <p:grpSp>
        <p:nvGrpSpPr>
          <p:cNvPr id="36" name="Group 35">
            <a:extLst>
              <a:ext uri="{FF2B5EF4-FFF2-40B4-BE49-F238E27FC236}">
                <a16:creationId xmlns:a16="http://schemas.microsoft.com/office/drawing/2014/main" id="{0AAD1E17-407A-47C8-8709-01860129AB54}"/>
              </a:ext>
            </a:extLst>
          </p:cNvPr>
          <p:cNvGrpSpPr/>
          <p:nvPr/>
        </p:nvGrpSpPr>
        <p:grpSpPr>
          <a:xfrm>
            <a:off x="5038500" y="4248949"/>
            <a:ext cx="2030425" cy="883758"/>
            <a:chOff x="3255577" y="5828651"/>
            <a:chExt cx="2523295" cy="883882"/>
          </a:xfrm>
        </p:grpSpPr>
        <p:sp>
          <p:nvSpPr>
            <p:cNvPr id="37" name="Rectangle 36">
              <a:extLst>
                <a:ext uri="{FF2B5EF4-FFF2-40B4-BE49-F238E27FC236}">
                  <a16:creationId xmlns:a16="http://schemas.microsoft.com/office/drawing/2014/main" id="{AE74EE8A-00F7-4A5D-826F-755505DF71E9}"/>
                </a:ext>
              </a:extLst>
            </p:cNvPr>
            <p:cNvSpPr/>
            <p:nvPr/>
          </p:nvSpPr>
          <p:spPr>
            <a:xfrm>
              <a:off x="3255577" y="5828651"/>
              <a:ext cx="2520451" cy="194186"/>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Performance Tracking</a:t>
              </a:r>
            </a:p>
          </p:txBody>
        </p:sp>
        <p:sp>
          <p:nvSpPr>
            <p:cNvPr id="38" name="TextBox 37">
              <a:extLst>
                <a:ext uri="{FF2B5EF4-FFF2-40B4-BE49-F238E27FC236}">
                  <a16:creationId xmlns:a16="http://schemas.microsoft.com/office/drawing/2014/main" id="{D48083F0-3283-45FD-86AF-C556E54CF5CF}"/>
                </a:ext>
              </a:extLst>
            </p:cNvPr>
            <p:cNvSpPr txBox="1"/>
            <p:nvPr/>
          </p:nvSpPr>
          <p:spPr>
            <a:xfrm>
              <a:off x="3255577" y="6055174"/>
              <a:ext cx="2523295" cy="657359"/>
            </a:xfrm>
            <a:prstGeom prst="rect">
              <a:avLst/>
            </a:prstGeom>
            <a:noFill/>
          </p:spPr>
          <p:txBody>
            <a:bodyPr wrap="square">
              <a:spAutoFit/>
            </a:bodyPr>
            <a:lstStyle/>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Measuring Unit costs</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Cloud economics</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Forecasting</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Budget management</a:t>
              </a:r>
            </a:p>
          </p:txBody>
        </p:sp>
      </p:grpSp>
      <p:grpSp>
        <p:nvGrpSpPr>
          <p:cNvPr id="39" name="Group 38">
            <a:extLst>
              <a:ext uri="{FF2B5EF4-FFF2-40B4-BE49-F238E27FC236}">
                <a16:creationId xmlns:a16="http://schemas.microsoft.com/office/drawing/2014/main" id="{041136C4-5716-4560-8F96-A587727762E4}"/>
              </a:ext>
            </a:extLst>
          </p:cNvPr>
          <p:cNvGrpSpPr/>
          <p:nvPr/>
        </p:nvGrpSpPr>
        <p:grpSpPr>
          <a:xfrm>
            <a:off x="7268451" y="2796464"/>
            <a:ext cx="2037310" cy="742522"/>
            <a:chOff x="3255577" y="5828651"/>
            <a:chExt cx="2523295" cy="742626"/>
          </a:xfrm>
        </p:grpSpPr>
        <p:sp>
          <p:nvSpPr>
            <p:cNvPr id="40" name="Rectangle 39">
              <a:extLst>
                <a:ext uri="{FF2B5EF4-FFF2-40B4-BE49-F238E27FC236}">
                  <a16:creationId xmlns:a16="http://schemas.microsoft.com/office/drawing/2014/main" id="{DC993E6F-9520-448E-974D-100E60BD2866}"/>
                </a:ext>
              </a:extLst>
            </p:cNvPr>
            <p:cNvSpPr/>
            <p:nvPr/>
          </p:nvSpPr>
          <p:spPr>
            <a:xfrm>
              <a:off x="3255577" y="5828651"/>
              <a:ext cx="2520451" cy="194186"/>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Real-time decision making</a:t>
              </a:r>
            </a:p>
          </p:txBody>
        </p:sp>
        <p:sp>
          <p:nvSpPr>
            <p:cNvPr id="41" name="TextBox 40">
              <a:extLst>
                <a:ext uri="{FF2B5EF4-FFF2-40B4-BE49-F238E27FC236}">
                  <a16:creationId xmlns:a16="http://schemas.microsoft.com/office/drawing/2014/main" id="{E50820BD-3F68-4CA9-B5D3-98EE304E12C9}"/>
                </a:ext>
              </a:extLst>
            </p:cNvPr>
            <p:cNvSpPr txBox="1"/>
            <p:nvPr/>
          </p:nvSpPr>
          <p:spPr>
            <a:xfrm>
              <a:off x="3255577" y="6055174"/>
              <a:ext cx="2523295" cy="516103"/>
            </a:xfrm>
            <a:prstGeom prst="rect">
              <a:avLst/>
            </a:prstGeom>
            <a:noFill/>
          </p:spPr>
          <p:txBody>
            <a:bodyPr wrap="square">
              <a:spAutoFit/>
            </a:bodyPr>
            <a:lstStyle/>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Managing Anomalies</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Establishing a FinOps decision &amp; accountability structure</a:t>
              </a:r>
            </a:p>
          </p:txBody>
        </p:sp>
      </p:grpSp>
      <p:grpSp>
        <p:nvGrpSpPr>
          <p:cNvPr id="45" name="Group 44">
            <a:extLst>
              <a:ext uri="{FF2B5EF4-FFF2-40B4-BE49-F238E27FC236}">
                <a16:creationId xmlns:a16="http://schemas.microsoft.com/office/drawing/2014/main" id="{58D44135-552C-4BC2-8667-3E5E51301B4A}"/>
              </a:ext>
            </a:extLst>
          </p:cNvPr>
          <p:cNvGrpSpPr/>
          <p:nvPr/>
        </p:nvGrpSpPr>
        <p:grpSpPr>
          <a:xfrm>
            <a:off x="7266153" y="4251543"/>
            <a:ext cx="2039610" cy="742522"/>
            <a:chOff x="3255577" y="5828651"/>
            <a:chExt cx="2523295" cy="742626"/>
          </a:xfrm>
        </p:grpSpPr>
        <p:sp>
          <p:nvSpPr>
            <p:cNvPr id="46" name="Rectangle 45">
              <a:extLst>
                <a:ext uri="{FF2B5EF4-FFF2-40B4-BE49-F238E27FC236}">
                  <a16:creationId xmlns:a16="http://schemas.microsoft.com/office/drawing/2014/main" id="{6174E348-EA5F-4253-A423-F30EE82BE883}"/>
                </a:ext>
              </a:extLst>
            </p:cNvPr>
            <p:cNvSpPr/>
            <p:nvPr/>
          </p:nvSpPr>
          <p:spPr>
            <a:xfrm>
              <a:off x="3255577" y="5828651"/>
              <a:ext cx="2520451" cy="194186"/>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Cloud Rate Optimization</a:t>
              </a:r>
            </a:p>
          </p:txBody>
        </p:sp>
        <p:sp>
          <p:nvSpPr>
            <p:cNvPr id="47" name="TextBox 46">
              <a:extLst>
                <a:ext uri="{FF2B5EF4-FFF2-40B4-BE49-F238E27FC236}">
                  <a16:creationId xmlns:a16="http://schemas.microsoft.com/office/drawing/2014/main" id="{8D34B49E-0E71-49EC-AD69-A50EC65B87AA}"/>
                </a:ext>
              </a:extLst>
            </p:cNvPr>
            <p:cNvSpPr txBox="1"/>
            <p:nvPr/>
          </p:nvSpPr>
          <p:spPr>
            <a:xfrm>
              <a:off x="3255577" y="6055174"/>
              <a:ext cx="2523295" cy="516103"/>
            </a:xfrm>
            <a:prstGeom prst="rect">
              <a:avLst/>
            </a:prstGeom>
            <a:noFill/>
          </p:spPr>
          <p:txBody>
            <a:bodyPr wrap="square">
              <a:spAutoFit/>
            </a:bodyPr>
            <a:lstStyle/>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Managing commitment-based discounts</a:t>
              </a:r>
            </a:p>
            <a:p>
              <a:pPr marL="0" marR="0" lvl="0" indent="0" algn="l" defTabSz="68550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grpSp>
      <p:grpSp>
        <p:nvGrpSpPr>
          <p:cNvPr id="48" name="Group 47">
            <a:extLst>
              <a:ext uri="{FF2B5EF4-FFF2-40B4-BE49-F238E27FC236}">
                <a16:creationId xmlns:a16="http://schemas.microsoft.com/office/drawing/2014/main" id="{3222905D-4F05-4894-8E84-2D26A84E3AD4}"/>
              </a:ext>
            </a:extLst>
          </p:cNvPr>
          <p:cNvGrpSpPr/>
          <p:nvPr/>
        </p:nvGrpSpPr>
        <p:grpSpPr>
          <a:xfrm>
            <a:off x="9597509" y="4264193"/>
            <a:ext cx="2039610" cy="1147889"/>
            <a:chOff x="3255577" y="5828651"/>
            <a:chExt cx="2523295" cy="1148051"/>
          </a:xfrm>
        </p:grpSpPr>
        <p:sp>
          <p:nvSpPr>
            <p:cNvPr id="49" name="Rectangle 48">
              <a:extLst>
                <a:ext uri="{FF2B5EF4-FFF2-40B4-BE49-F238E27FC236}">
                  <a16:creationId xmlns:a16="http://schemas.microsoft.com/office/drawing/2014/main" id="{0CD726F1-F6E0-4AB3-BE18-9C80B2ACA9F0}"/>
                </a:ext>
              </a:extLst>
            </p:cNvPr>
            <p:cNvSpPr/>
            <p:nvPr/>
          </p:nvSpPr>
          <p:spPr>
            <a:xfrm>
              <a:off x="3255577" y="5828651"/>
              <a:ext cx="2520451" cy="194186"/>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Support &amp; Coaching</a:t>
              </a:r>
            </a:p>
          </p:txBody>
        </p:sp>
        <p:sp>
          <p:nvSpPr>
            <p:cNvPr id="50" name="TextBox 49">
              <a:extLst>
                <a:ext uri="{FF2B5EF4-FFF2-40B4-BE49-F238E27FC236}">
                  <a16:creationId xmlns:a16="http://schemas.microsoft.com/office/drawing/2014/main" id="{91229D20-B61D-4201-8722-22F679AFED41}"/>
                </a:ext>
              </a:extLst>
            </p:cNvPr>
            <p:cNvSpPr txBox="1"/>
            <p:nvPr/>
          </p:nvSpPr>
          <p:spPr>
            <a:xfrm>
              <a:off x="3255577" y="6055174"/>
              <a:ext cx="2523295" cy="921528"/>
            </a:xfrm>
            <a:prstGeom prst="rect">
              <a:avLst/>
            </a:prstGeom>
            <a:noFill/>
          </p:spPr>
          <p:txBody>
            <a:bodyPr wrap="square">
              <a:spAutoFit/>
            </a:bodyPr>
            <a:lstStyle/>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Tailored support and coaching approach to continue to address any new challenges and drive continual improvement of your FinOps practice.</a:t>
              </a:r>
            </a:p>
            <a:p>
              <a:pPr marL="0" marR="0" lvl="0" indent="0" algn="l" defTabSz="68550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grpSp>
      <p:cxnSp>
        <p:nvCxnSpPr>
          <p:cNvPr id="52" name="Straight Connector 51">
            <a:extLst>
              <a:ext uri="{FF2B5EF4-FFF2-40B4-BE49-F238E27FC236}">
                <a16:creationId xmlns:a16="http://schemas.microsoft.com/office/drawing/2014/main" id="{24A23BA7-760C-461D-8DAE-69A19FCB5B5E}"/>
              </a:ext>
            </a:extLst>
          </p:cNvPr>
          <p:cNvCxnSpPr>
            <a:cxnSpLocks/>
          </p:cNvCxnSpPr>
          <p:nvPr/>
        </p:nvCxnSpPr>
        <p:spPr>
          <a:xfrm flipH="1" flipV="1">
            <a:off x="2633932" y="1115979"/>
            <a:ext cx="37416" cy="4093177"/>
          </a:xfrm>
          <a:prstGeom prst="line">
            <a:avLst/>
          </a:prstGeom>
          <a:ln w="28575">
            <a:solidFill>
              <a:srgbClr val="0070C0">
                <a:alpha val="20000"/>
              </a:srgb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343993-1825-475D-BF73-ABCF7AF085B9}"/>
              </a:ext>
            </a:extLst>
          </p:cNvPr>
          <p:cNvCxnSpPr>
            <a:cxnSpLocks/>
          </p:cNvCxnSpPr>
          <p:nvPr/>
        </p:nvCxnSpPr>
        <p:spPr>
          <a:xfrm flipV="1">
            <a:off x="9392908" y="1132045"/>
            <a:ext cx="0" cy="4077112"/>
          </a:xfrm>
          <a:prstGeom prst="line">
            <a:avLst/>
          </a:prstGeom>
          <a:ln w="28575">
            <a:solidFill>
              <a:srgbClr val="0070C0">
                <a:alpha val="20000"/>
              </a:srgb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44FFC05-CFBD-4576-B55C-3608FA81B686}"/>
              </a:ext>
            </a:extLst>
          </p:cNvPr>
          <p:cNvSpPr txBox="1"/>
          <p:nvPr/>
        </p:nvSpPr>
        <p:spPr>
          <a:xfrm>
            <a:off x="1093746" y="788602"/>
            <a:ext cx="11286518" cy="343443"/>
          </a:xfrm>
          <a:prstGeom prst="rect">
            <a:avLst/>
          </a:prstGeom>
          <a:solidFill>
            <a:schemeClr val="bg1">
              <a:alpha val="0"/>
            </a:schemeClr>
          </a:solidFill>
        </p:spPr>
        <p:txBody>
          <a:bodyPr wrap="square" rtlCol="0">
            <a:spAutoFit/>
          </a:bodyPr>
          <a:lstStyle/>
          <a:p>
            <a:pPr marL="0" marR="0" lvl="0" indent="0" algn="ctr" defTabSz="685502" rtl="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a:ln>
                  <a:noFill/>
                </a:ln>
                <a:solidFill>
                  <a:srgbClr val="E6E6E6">
                    <a:lumMod val="50000"/>
                  </a:srgbClr>
                </a:solidFill>
                <a:effectLst/>
                <a:uLnTx/>
                <a:uFillTx/>
                <a:latin typeface="Calibri" panose="020F0502020204030204"/>
                <a:ea typeface="+mn-ea"/>
                <a:cs typeface="+mn-cs"/>
              </a:rPr>
              <a:t>We join you on your FinOps journey and provide expertise to accelerate your success</a:t>
            </a:r>
          </a:p>
        </p:txBody>
      </p:sp>
      <p:sp>
        <p:nvSpPr>
          <p:cNvPr id="128" name="TextBox 127">
            <a:extLst>
              <a:ext uri="{FF2B5EF4-FFF2-40B4-BE49-F238E27FC236}">
                <a16:creationId xmlns:a16="http://schemas.microsoft.com/office/drawing/2014/main" id="{DB28B7A7-D91C-42CB-9501-ECAE95A5112F}"/>
              </a:ext>
            </a:extLst>
          </p:cNvPr>
          <p:cNvSpPr txBox="1"/>
          <p:nvPr/>
        </p:nvSpPr>
        <p:spPr>
          <a:xfrm>
            <a:off x="452741" y="6568160"/>
            <a:ext cx="11286518" cy="312029"/>
          </a:xfrm>
          <a:prstGeom prst="rect">
            <a:avLst/>
          </a:prstGeom>
          <a:solidFill>
            <a:schemeClr val="bg1">
              <a:alpha val="0"/>
            </a:schemeClr>
          </a:solidFill>
        </p:spPr>
        <p:txBody>
          <a:bodyPr wrap="square" rtlCol="0">
            <a:spAutoFit/>
          </a:bodyPr>
          <a:lstStyle/>
          <a:p>
            <a:pPr marL="0" marR="0" lvl="0" indent="0" algn="ctr" defTabSz="685502" rtl="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rgbClr val="E6E6E6">
                    <a:lumMod val="50000"/>
                  </a:srgbClr>
                </a:solidFill>
                <a:effectLst/>
                <a:uLnTx/>
                <a:uFillTx/>
                <a:latin typeface="Calibri" panose="020F0502020204030204"/>
                <a:ea typeface="+mn-ea"/>
                <a:cs typeface="+mn-cs"/>
              </a:rPr>
              <a:t>Iterative approach to raise the maturity level of your FinOps domain aligned to your priorities but flexible enough to adapt to your changing needs.</a:t>
            </a:r>
          </a:p>
        </p:txBody>
      </p:sp>
      <p:sp>
        <p:nvSpPr>
          <p:cNvPr id="21" name="Rectangle 20">
            <a:extLst>
              <a:ext uri="{FF2B5EF4-FFF2-40B4-BE49-F238E27FC236}">
                <a16:creationId xmlns:a16="http://schemas.microsoft.com/office/drawing/2014/main" id="{BCD9043F-39B5-415A-A494-84D4D9265BA8}"/>
              </a:ext>
            </a:extLst>
          </p:cNvPr>
          <p:cNvSpPr/>
          <p:nvPr/>
        </p:nvSpPr>
        <p:spPr bwMode="auto">
          <a:xfrm>
            <a:off x="5072626" y="1809788"/>
            <a:ext cx="2019271" cy="234483"/>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20000"/>
              </a:prstClr>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1A1A1A"/>
                </a:solidFill>
                <a:effectLst/>
                <a:uLnTx/>
                <a:uFillTx/>
                <a:latin typeface="Segoe UI"/>
                <a:ea typeface="+mn-ea"/>
                <a:cs typeface="Calibri" panose="020F0502020204030204" pitchFamily="34" charset="0"/>
              </a:rPr>
              <a:t>Performance Tracking &amp; benchmarking</a:t>
            </a:r>
          </a:p>
        </p:txBody>
      </p:sp>
      <p:sp>
        <p:nvSpPr>
          <p:cNvPr id="22" name="Rectangle 21">
            <a:extLst>
              <a:ext uri="{FF2B5EF4-FFF2-40B4-BE49-F238E27FC236}">
                <a16:creationId xmlns:a16="http://schemas.microsoft.com/office/drawing/2014/main" id="{77369B95-8D5B-44D6-A632-C1550AA2539F}"/>
              </a:ext>
            </a:extLst>
          </p:cNvPr>
          <p:cNvSpPr/>
          <p:nvPr/>
        </p:nvSpPr>
        <p:spPr bwMode="auto">
          <a:xfrm>
            <a:off x="7336752" y="1824736"/>
            <a:ext cx="1997292" cy="234483"/>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20000"/>
              </a:prstClr>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1A1A1A"/>
                </a:solidFill>
                <a:effectLst/>
                <a:uLnTx/>
                <a:uFillTx/>
                <a:latin typeface="Segoe UI"/>
                <a:ea typeface="+mn-ea"/>
                <a:cs typeface="Calibri" panose="020F0502020204030204" pitchFamily="34" charset="0"/>
              </a:rPr>
              <a:t>Cloud Rate Optimization</a:t>
            </a:r>
          </a:p>
        </p:txBody>
      </p:sp>
      <p:sp>
        <p:nvSpPr>
          <p:cNvPr id="91" name="ZoneTexte 90">
            <a:extLst>
              <a:ext uri="{FF2B5EF4-FFF2-40B4-BE49-F238E27FC236}">
                <a16:creationId xmlns:a16="http://schemas.microsoft.com/office/drawing/2014/main" id="{F84D1355-3749-4E5E-AEEB-804068A00661}"/>
              </a:ext>
            </a:extLst>
          </p:cNvPr>
          <p:cNvSpPr txBox="1"/>
          <p:nvPr/>
        </p:nvSpPr>
        <p:spPr>
          <a:xfrm>
            <a:off x="184905" y="2054570"/>
            <a:ext cx="2423241" cy="213597"/>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FinOps Culture, capabilities &amp; Business alignment</a:t>
            </a:r>
            <a:endParaRPr kumimoji="0" lang="fr-CA" sz="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ZoneTexte 43">
            <a:extLst>
              <a:ext uri="{FF2B5EF4-FFF2-40B4-BE49-F238E27FC236}">
                <a16:creationId xmlns:a16="http://schemas.microsoft.com/office/drawing/2014/main" id="{2C916CC3-AD20-4E11-9E5E-7091BF748D2D}"/>
              </a:ext>
            </a:extLst>
          </p:cNvPr>
          <p:cNvSpPr txBox="1"/>
          <p:nvPr/>
        </p:nvSpPr>
        <p:spPr>
          <a:xfrm>
            <a:off x="9606297" y="2049535"/>
            <a:ext cx="2228990" cy="217849"/>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Ensure adoption &amp; continuous improvement</a:t>
            </a:r>
            <a:endParaRPr kumimoji="0" lang="fr-CA" sz="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ZoneTexte 50">
            <a:extLst>
              <a:ext uri="{FF2B5EF4-FFF2-40B4-BE49-F238E27FC236}">
                <a16:creationId xmlns:a16="http://schemas.microsoft.com/office/drawing/2014/main" id="{E9018B74-1EF1-43BB-9F0D-1408C2750180}"/>
              </a:ext>
            </a:extLst>
          </p:cNvPr>
          <p:cNvSpPr txBox="1"/>
          <p:nvPr/>
        </p:nvSpPr>
        <p:spPr>
          <a:xfrm>
            <a:off x="2850765" y="2067452"/>
            <a:ext cx="6418290" cy="213597"/>
          </a:xfrm>
          <a:prstGeom prst="rect">
            <a:avLst/>
          </a:prstGeom>
          <a:noFill/>
        </p:spPr>
        <p:txBody>
          <a:bodyPr wrap="square">
            <a:spAutoFit/>
          </a:bodyPr>
          <a:lstStyle>
            <a:defPPr>
              <a:defRPr lang="en-US"/>
            </a:defPPr>
            <a:lvl1pPr>
              <a:defRPr sz="800" b="0" i="0">
                <a:solidFill>
                  <a:srgbClr val="000000"/>
                </a:solidFill>
                <a:effectLst/>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Combining technical Microsoft expertise &amp; Guidance (CAF/WAF) with the FinOps approach and modern service &amp; adoption management</a:t>
            </a:r>
            <a:endParaRPr kumimoji="0" lang="fr-CA" sz="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D9AEBCFD-168F-4AE0-9823-643707F9C902}"/>
              </a:ext>
            </a:extLst>
          </p:cNvPr>
          <p:cNvSpPr/>
          <p:nvPr/>
        </p:nvSpPr>
        <p:spPr bwMode="auto">
          <a:xfrm>
            <a:off x="2857957" y="1811283"/>
            <a:ext cx="1996362" cy="234483"/>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20000"/>
              </a:prstClr>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1A1A1A"/>
                </a:solidFill>
                <a:effectLst/>
                <a:uLnTx/>
                <a:uFillTx/>
                <a:latin typeface="Segoe UI"/>
                <a:ea typeface="+mn-ea"/>
                <a:cs typeface="Calibri" panose="020F0502020204030204" pitchFamily="34" charset="0"/>
              </a:rPr>
              <a:t>Cloud Usage optimization</a:t>
            </a:r>
          </a:p>
        </p:txBody>
      </p:sp>
      <p:grpSp>
        <p:nvGrpSpPr>
          <p:cNvPr id="99" name="Group 47">
            <a:extLst>
              <a:ext uri="{FF2B5EF4-FFF2-40B4-BE49-F238E27FC236}">
                <a16:creationId xmlns:a16="http://schemas.microsoft.com/office/drawing/2014/main" id="{06940DDA-6C3E-4C7B-BF9B-C4E192604DF8}"/>
              </a:ext>
            </a:extLst>
          </p:cNvPr>
          <p:cNvGrpSpPr/>
          <p:nvPr/>
        </p:nvGrpSpPr>
        <p:grpSpPr>
          <a:xfrm>
            <a:off x="9578502" y="2795986"/>
            <a:ext cx="2039610" cy="1166232"/>
            <a:chOff x="3255577" y="5828651"/>
            <a:chExt cx="2523295" cy="1166396"/>
          </a:xfrm>
        </p:grpSpPr>
        <p:sp>
          <p:nvSpPr>
            <p:cNvPr id="101" name="Rectangle 100">
              <a:extLst>
                <a:ext uri="{FF2B5EF4-FFF2-40B4-BE49-F238E27FC236}">
                  <a16:creationId xmlns:a16="http://schemas.microsoft.com/office/drawing/2014/main" id="{61BEA415-DB15-4EAA-9C41-313810370CC3}"/>
                </a:ext>
              </a:extLst>
            </p:cNvPr>
            <p:cNvSpPr/>
            <p:nvPr/>
          </p:nvSpPr>
          <p:spPr>
            <a:xfrm>
              <a:off x="3255577" y="5828651"/>
              <a:ext cx="2520451" cy="194186"/>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FinOps Adoption</a:t>
              </a:r>
            </a:p>
          </p:txBody>
        </p:sp>
        <p:sp>
          <p:nvSpPr>
            <p:cNvPr id="103" name="TextBox 49">
              <a:extLst>
                <a:ext uri="{FF2B5EF4-FFF2-40B4-BE49-F238E27FC236}">
                  <a16:creationId xmlns:a16="http://schemas.microsoft.com/office/drawing/2014/main" id="{CD9070EF-BE25-4C25-BBCC-685294A8B587}"/>
                </a:ext>
              </a:extLst>
            </p:cNvPr>
            <p:cNvSpPr txBox="1"/>
            <p:nvPr/>
          </p:nvSpPr>
          <p:spPr>
            <a:xfrm>
              <a:off x="3255577" y="6055174"/>
              <a:ext cx="2523295" cy="939873"/>
            </a:xfrm>
            <a:prstGeom prst="rect">
              <a:avLst/>
            </a:prstGeom>
            <a:noFill/>
          </p:spPr>
          <p:txBody>
            <a:bodyPr wrap="square">
              <a:spAutoFit/>
            </a:bodyPr>
            <a:lstStyle/>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Measure/monitor FinOps adoption and change success</a:t>
              </a:r>
            </a:p>
            <a:p>
              <a:pPr marL="210046" marR="0" lvl="0" indent="-210046" algn="l" defTabSz="68550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Identify areas of opportunity to drive further adoption and benefit realization</a:t>
              </a:r>
            </a:p>
            <a:p>
              <a:pPr marL="0" marR="0" lvl="0" indent="0" algn="l" defTabSz="68550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grpSp>
      <p:sp>
        <p:nvSpPr>
          <p:cNvPr id="2" name="Title 4">
            <a:extLst>
              <a:ext uri="{FF2B5EF4-FFF2-40B4-BE49-F238E27FC236}">
                <a16:creationId xmlns:a16="http://schemas.microsoft.com/office/drawing/2014/main" id="{C18EC3F6-F254-FBF6-E99D-ACC8A9DC199A}"/>
              </a:ext>
            </a:extLst>
          </p:cNvPr>
          <p:cNvSpPr txBox="1">
            <a:spLocks/>
          </p:cNvSpPr>
          <p:nvPr/>
        </p:nvSpPr>
        <p:spPr>
          <a:xfrm>
            <a:off x="452741" y="66254"/>
            <a:ext cx="11018520" cy="1028887"/>
          </a:xfrm>
          <a:prstGeom prst="rect">
            <a:avLst/>
          </a:prstGeom>
        </p:spPr>
        <p:txBody>
          <a:bodyPr vert="horz" wrap="square" lIns="0" tIns="62750" rIns="0" bIns="0" rtlCol="0" anchor="t">
            <a:spAutoFit/>
          </a:bodyPr>
          <a:lstStyle>
            <a:lvl1pPr algn="l" defTabSz="951304" rtl="0" eaLnBrk="1" latinLnBrk="0" hangingPunct="1">
              <a:lnSpc>
                <a:spcPct val="100000"/>
              </a:lnSpc>
              <a:spcBef>
                <a:spcPct val="0"/>
              </a:spcBef>
              <a:buNone/>
              <a:defRPr lang="en-US" sz="28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137" b="0" i="0" u="none" strike="noStrike" kern="1200" cap="none" spc="0" normalizeH="0" baseline="0" noProof="0">
                <a:ln w="3175">
                  <a:noFill/>
                </a:ln>
                <a:solidFill>
                  <a:srgbClr val="243A5E"/>
                </a:solidFill>
                <a:effectLst/>
                <a:uLnTx/>
                <a:uFillTx/>
                <a:latin typeface="Segoe UI Semibold"/>
                <a:ea typeface="+mn-ea"/>
                <a:cs typeface="Segoe UI" panose="020B0502040204020203" pitchFamily="34" charset="0"/>
              </a:rPr>
              <a:t>FinOps Planning &amp; Implementation | </a:t>
            </a:r>
            <a:br>
              <a:rPr kumimoji="0" lang="en-GB" sz="3137" b="0" i="0" u="none" strike="noStrike" kern="1200" cap="none" spc="0" normalizeH="0" baseline="0" noProof="0">
                <a:ln w="3175">
                  <a:noFill/>
                </a:ln>
                <a:solidFill>
                  <a:srgbClr val="243A5E"/>
                </a:solidFill>
                <a:effectLst/>
                <a:uLnTx/>
                <a:uFillTx/>
                <a:latin typeface="Segoe UI Semibold"/>
                <a:ea typeface="+mn-ea"/>
                <a:cs typeface="Segoe UI" panose="020B0502040204020203" pitchFamily="34" charset="0"/>
              </a:rPr>
            </a:br>
            <a:r>
              <a:rPr kumimoji="0" lang="en-GB" sz="3137" b="0" i="0" u="none" strike="noStrike" kern="1200" cap="none" spc="0" normalizeH="0" baseline="0" noProof="0">
                <a:ln w="3175">
                  <a:noFill/>
                </a:ln>
                <a:solidFill>
                  <a:srgbClr val="243A5E"/>
                </a:solidFill>
                <a:effectLst/>
                <a:uLnTx/>
                <a:uFillTx/>
                <a:latin typeface="Segoe UI Semibold"/>
                <a:ea typeface="+mn-ea"/>
                <a:cs typeface="Segoe UI" panose="020B0502040204020203" pitchFamily="34" charset="0"/>
              </a:rPr>
              <a:t>Deep Dive</a:t>
            </a:r>
          </a:p>
        </p:txBody>
      </p:sp>
    </p:spTree>
    <p:extLst>
      <p:ext uri="{BB962C8B-B14F-4D97-AF65-F5344CB8AC3E}">
        <p14:creationId xmlns:p14="http://schemas.microsoft.com/office/powerpoint/2010/main" val="11469847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FC49A-C629-611F-C3F8-F0ED0C5BD47E}"/>
              </a:ext>
            </a:extLst>
          </p:cNvPr>
          <p:cNvSpPr>
            <a:spLocks noGrp="1"/>
          </p:cNvSpPr>
          <p:nvPr>
            <p:ph type="title"/>
          </p:nvPr>
        </p:nvSpPr>
        <p:spPr/>
        <p:txBody>
          <a:bodyPr/>
          <a:lstStyle/>
          <a:p>
            <a:r>
              <a:rPr lang="en-US" altLang="zh-CN"/>
              <a:t>Azure FinOps Delivery Agenda</a:t>
            </a:r>
            <a:endParaRPr lang="zh-CN" altLang="en-US"/>
          </a:p>
        </p:txBody>
      </p:sp>
      <p:sp>
        <p:nvSpPr>
          <p:cNvPr id="3" name="页脚占位符 2">
            <a:extLst>
              <a:ext uri="{FF2B5EF4-FFF2-40B4-BE49-F238E27FC236}">
                <a16:creationId xmlns:a16="http://schemas.microsoft.com/office/drawing/2014/main" id="{EE547477-6223-52AB-DC82-3FD57A32458E}"/>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0C57EEA2-9763-6265-ED26-3B22F511C8F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图片 5">
            <a:extLst>
              <a:ext uri="{FF2B5EF4-FFF2-40B4-BE49-F238E27FC236}">
                <a16:creationId xmlns:a16="http://schemas.microsoft.com/office/drawing/2014/main" id="{CDD77A6E-1335-C30E-3073-9A4FCEE8B96D}"/>
              </a:ext>
            </a:extLst>
          </p:cNvPr>
          <p:cNvPicPr>
            <a:picLocks noChangeAspect="1"/>
          </p:cNvPicPr>
          <p:nvPr/>
        </p:nvPicPr>
        <p:blipFill>
          <a:blip r:embed="rId3"/>
          <a:stretch>
            <a:fillRect/>
          </a:stretch>
        </p:blipFill>
        <p:spPr>
          <a:xfrm>
            <a:off x="556550" y="1153434"/>
            <a:ext cx="7596850" cy="5679067"/>
          </a:xfrm>
          <a:prstGeom prst="rect">
            <a:avLst/>
          </a:prstGeom>
        </p:spPr>
      </p:pic>
    </p:spTree>
    <p:extLst>
      <p:ext uri="{BB962C8B-B14F-4D97-AF65-F5344CB8AC3E}">
        <p14:creationId xmlns:p14="http://schemas.microsoft.com/office/powerpoint/2010/main" val="11207272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E9849F-1A4C-4FFC-941C-044B9835E274}"/>
              </a:ext>
            </a:extLst>
          </p:cNvPr>
          <p:cNvSpPr>
            <a:spLocks noGrp="1"/>
          </p:cNvSpPr>
          <p:nvPr>
            <p:ph type="title"/>
          </p:nvPr>
        </p:nvSpPr>
        <p:spPr/>
        <p:txBody>
          <a:bodyPr/>
          <a:lstStyle/>
          <a:p>
            <a:r>
              <a:rPr lang="en-US"/>
              <a:t>Q&amp;A</a:t>
            </a:r>
          </a:p>
        </p:txBody>
      </p:sp>
      <p:sp>
        <p:nvSpPr>
          <p:cNvPr id="3" name="Footer Placeholder 2">
            <a:extLst>
              <a:ext uri="{FF2B5EF4-FFF2-40B4-BE49-F238E27FC236}">
                <a16:creationId xmlns:a16="http://schemas.microsoft.com/office/drawing/2014/main" id="{2EECC152-6985-4773-9433-6C85872D82A7}"/>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a:t>
            </a:r>
            <a:r>
              <a:rPr kumimoji="0" lang="en-US" sz="800" b="0" i="0" u="none" strike="noStrike" kern="1200" cap="none" spc="0" normalizeH="0" baseline="0" noProof="0">
                <a:ln>
                  <a:noFill/>
                </a:ln>
                <a:solidFill>
                  <a:srgbClr val="000000"/>
                </a:solidFill>
                <a:effectLst/>
                <a:uLnTx/>
                <a:uFillTx/>
                <a:latin typeface="Segoe UI"/>
                <a:ea typeface="+mn-ea"/>
                <a:cs typeface="+mn-cs"/>
              </a:rPr>
              <a:t> </a:t>
            </a:r>
            <a:r>
              <a:rPr kumimoji="0" lang="en-US" sz="800" b="0" i="0" u="none" strike="noStrike" kern="1200" cap="none" spc="0" normalizeH="0" baseline="0" noProof="0">
                <a:ln>
                  <a:noFill/>
                </a:ln>
                <a:solidFill>
                  <a:srgbClr val="FFFFFF"/>
                </a:solidFill>
                <a:effectLst/>
                <a:uLnTx/>
                <a:uFillTx/>
                <a:latin typeface="Segoe UI"/>
                <a:ea typeface="+mn-ea"/>
                <a:cs typeface="+mn-cs"/>
              </a:rPr>
              <a:t>Confidential</a:t>
            </a:r>
          </a:p>
        </p:txBody>
      </p:sp>
      <p:sp>
        <p:nvSpPr>
          <p:cNvPr id="4" name="Slide Number Placeholder 3">
            <a:extLst>
              <a:ext uri="{FF2B5EF4-FFF2-40B4-BE49-F238E27FC236}">
                <a16:creationId xmlns:a16="http://schemas.microsoft.com/office/drawing/2014/main" id="{5DE18422-3B7D-4BFE-8872-C9971F6F2CA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894850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3E0F0B6-C238-43BC-AC8E-69ACF24C30A3}"/>
              </a:ext>
            </a:extLst>
          </p:cNvPr>
          <p:cNvSpPr>
            <a:spLocks noGrp="1"/>
          </p:cNvSpPr>
          <p:nvPr>
            <p:ph type="title"/>
          </p:nvPr>
        </p:nvSpPr>
        <p:spPr>
          <a:xfrm>
            <a:off x="584200" y="4075330"/>
            <a:ext cx="7298437" cy="1015663"/>
          </a:xfrm>
        </p:spPr>
        <p:txBody>
          <a:bodyPr/>
          <a:lstStyle/>
          <a:p>
            <a:r>
              <a:rPr lang="en-US"/>
              <a:t>Thank You</a:t>
            </a:r>
          </a:p>
        </p:txBody>
      </p:sp>
      <p:sp>
        <p:nvSpPr>
          <p:cNvPr id="4" name="Footer Placeholder 3">
            <a:extLst>
              <a:ext uri="{FF2B5EF4-FFF2-40B4-BE49-F238E27FC236}">
                <a16:creationId xmlns:a16="http://schemas.microsoft.com/office/drawing/2014/main" id="{849F0BDC-7C10-4CF4-8F5F-EFB618956A0B}"/>
              </a:ext>
            </a:extLst>
          </p:cNvPr>
          <p:cNvSpPr>
            <a:spLocks noGrp="1"/>
          </p:cNvSpPr>
          <p:nvPr>
            <p:ph type="ftr" sz="quarter" idx="3"/>
          </p:nvPr>
        </p:nvSpPr>
        <p:spPr>
          <a:xfrm>
            <a:off x="4038600" y="6539518"/>
            <a:ext cx="4114800" cy="123111"/>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5" name="Slide Number Placeholder 4">
            <a:extLst>
              <a:ext uri="{FF2B5EF4-FFF2-40B4-BE49-F238E27FC236}">
                <a16:creationId xmlns:a16="http://schemas.microsoft.com/office/drawing/2014/main" id="{D7ED8727-4AF5-45EB-B9A9-C94797776E91}"/>
              </a:ext>
            </a:extLst>
          </p:cNvPr>
          <p:cNvSpPr>
            <a:spLocks noGrp="1"/>
          </p:cNvSpPr>
          <p:nvPr>
            <p:ph type="sldNum" sz="quarter" idx="4"/>
          </p:nvPr>
        </p:nvSpPr>
        <p:spPr>
          <a:xfrm>
            <a:off x="11697272" y="6539518"/>
            <a:ext cx="404240" cy="123111"/>
          </a:xfrm>
        </p:spPr>
        <p:txBody>
          <a:bodyPr wrap="square"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43</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92671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4763-65C7-49C6-97A3-CCD4B8A7CAE3}"/>
              </a:ext>
            </a:extLst>
          </p:cNvPr>
          <p:cNvSpPr>
            <a:spLocks noGrp="1"/>
          </p:cNvSpPr>
          <p:nvPr>
            <p:ph type="title"/>
          </p:nvPr>
        </p:nvSpPr>
        <p:spPr>
          <a:xfrm>
            <a:off x="584200" y="3810762"/>
            <a:ext cx="9947729" cy="1015663"/>
          </a:xfrm>
        </p:spPr>
        <p:txBody>
          <a:bodyPr/>
          <a:lstStyle/>
          <a:p>
            <a:r>
              <a:rPr lang="en-US" err="1">
                <a:solidFill>
                  <a:schemeClr val="tx1"/>
                </a:solidFill>
              </a:rPr>
              <a:t>Apendix</a:t>
            </a:r>
            <a:endParaRPr lang="en-US"/>
          </a:p>
        </p:txBody>
      </p:sp>
      <p:sp>
        <p:nvSpPr>
          <p:cNvPr id="5" name="Marcador de texto 4">
            <a:extLst>
              <a:ext uri="{FF2B5EF4-FFF2-40B4-BE49-F238E27FC236}">
                <a16:creationId xmlns:a16="http://schemas.microsoft.com/office/drawing/2014/main" id="{BCA5AA62-7D0C-610B-C6E7-A0D22796498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44634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p:txBody>
          <a:bodyPr/>
          <a:lstStyle/>
          <a:p>
            <a:r>
              <a:rPr lang="en-US">
                <a:cs typeface="Segoe UI"/>
              </a:rPr>
              <a:t>Cost Management Focus Areas</a:t>
            </a:r>
          </a:p>
        </p:txBody>
      </p:sp>
      <p:sp>
        <p:nvSpPr>
          <p:cNvPr id="11" name="Footer Placeholder 4">
            <a:extLst>
              <a:ext uri="{FF2B5EF4-FFF2-40B4-BE49-F238E27FC236}">
                <a16:creationId xmlns:a16="http://schemas.microsoft.com/office/drawing/2014/main" id="{4149C5EA-E04D-4DFC-8CA2-10B07841CC51}"/>
              </a:ext>
            </a:extLst>
          </p:cNvPr>
          <p:cNvSpPr>
            <a:spLocks noGrp="1"/>
          </p:cNvSpPr>
          <p:nvPr>
            <p:ph type="ftr" sz="quarter" idx="3"/>
          </p:nvPr>
        </p:nvSpPr>
        <p:spPr>
          <a:xfrm>
            <a:off x="5589451" y="6539518"/>
            <a:ext cx="1013098" cy="123111"/>
          </a:xfrm>
        </p:spPr>
        <p:txBody>
          <a:bodyPr wrap="none"/>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6">
            <a:extLst>
              <a:ext uri="{FF2B5EF4-FFF2-40B4-BE49-F238E27FC236}">
                <a16:creationId xmlns:a16="http://schemas.microsoft.com/office/drawing/2014/main" id="{2D869AC9-F003-42FF-9B5F-29B6261BF05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D747EDDD-4DCD-C9BF-8260-6ABAE3F5F828}"/>
              </a:ext>
            </a:extLst>
          </p:cNvPr>
          <p:cNvPicPr>
            <a:picLocks noChangeAspect="1"/>
          </p:cNvPicPr>
          <p:nvPr/>
        </p:nvPicPr>
        <p:blipFill>
          <a:blip r:embed="rId4"/>
          <a:stretch>
            <a:fillRect/>
          </a:stretch>
        </p:blipFill>
        <p:spPr>
          <a:xfrm>
            <a:off x="640013" y="1357274"/>
            <a:ext cx="10889455" cy="4978404"/>
          </a:xfrm>
          <a:prstGeom prst="rect">
            <a:avLst/>
          </a:prstGeom>
        </p:spPr>
      </p:pic>
    </p:spTree>
    <p:extLst>
      <p:ext uri="{BB962C8B-B14F-4D97-AF65-F5344CB8AC3E}">
        <p14:creationId xmlns:p14="http://schemas.microsoft.com/office/powerpoint/2010/main" val="2124044426"/>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p:txBody>
          <a:bodyPr/>
          <a:lstStyle/>
          <a:p>
            <a:r>
              <a:rPr lang="en-US">
                <a:cs typeface="Segoe UI"/>
              </a:rPr>
              <a:t>Cost Management vs FinOps: Key Activities</a:t>
            </a:r>
          </a:p>
        </p:txBody>
      </p:sp>
      <p:sp>
        <p:nvSpPr>
          <p:cNvPr id="11" name="Footer Placeholder 4">
            <a:extLst>
              <a:ext uri="{FF2B5EF4-FFF2-40B4-BE49-F238E27FC236}">
                <a16:creationId xmlns:a16="http://schemas.microsoft.com/office/drawing/2014/main" id="{4149C5EA-E04D-4DFC-8CA2-10B07841CC51}"/>
              </a:ext>
            </a:extLst>
          </p:cNvPr>
          <p:cNvSpPr>
            <a:spLocks noGrp="1"/>
          </p:cNvSpPr>
          <p:nvPr>
            <p:ph type="ftr" sz="quarter" idx="3"/>
          </p:nvPr>
        </p:nvSpPr>
        <p:spPr>
          <a:xfrm>
            <a:off x="5589451" y="6539518"/>
            <a:ext cx="1013098" cy="123111"/>
          </a:xfrm>
        </p:spPr>
        <p:txBody>
          <a:bodyPr wrap="none"/>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6">
            <a:extLst>
              <a:ext uri="{FF2B5EF4-FFF2-40B4-BE49-F238E27FC236}">
                <a16:creationId xmlns:a16="http://schemas.microsoft.com/office/drawing/2014/main" id="{2D869AC9-F003-42FF-9B5F-29B6261BF05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595145C9-E9A5-F67C-D341-050B3F3DEF15}"/>
              </a:ext>
            </a:extLst>
          </p:cNvPr>
          <p:cNvPicPr>
            <a:picLocks noChangeAspect="1"/>
          </p:cNvPicPr>
          <p:nvPr/>
        </p:nvPicPr>
        <p:blipFill>
          <a:blip r:embed="rId4"/>
          <a:stretch>
            <a:fillRect/>
          </a:stretch>
        </p:blipFill>
        <p:spPr>
          <a:xfrm>
            <a:off x="880373" y="1251284"/>
            <a:ext cx="10431253" cy="5288234"/>
          </a:xfrm>
          <a:prstGeom prst="rect">
            <a:avLst/>
          </a:prstGeom>
        </p:spPr>
      </p:pic>
    </p:spTree>
    <p:extLst>
      <p:ext uri="{BB962C8B-B14F-4D97-AF65-F5344CB8AC3E}">
        <p14:creationId xmlns:p14="http://schemas.microsoft.com/office/powerpoint/2010/main" val="1611064757"/>
      </p:ext>
    </p:extLst>
  </p:cSld>
  <p:clrMapOvr>
    <a:overrideClrMapping bg1="lt1" tx1="dk1" bg2="lt2" tx2="dk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84856-E5F1-DF88-9BEE-FAFC9D841998}"/>
              </a:ext>
            </a:extLst>
          </p:cNvPr>
          <p:cNvSpPr>
            <a:spLocks noGrp="1"/>
          </p:cNvSpPr>
          <p:nvPr>
            <p:ph type="title"/>
          </p:nvPr>
        </p:nvSpPr>
        <p:spPr/>
        <p:txBody>
          <a:bodyPr/>
          <a:lstStyle/>
          <a:p>
            <a:r>
              <a:rPr lang="en-US" altLang="zh-CN"/>
              <a:t>The principles that should guide your FinOps efforts</a:t>
            </a:r>
            <a:endParaRPr lang="zh-CN" altLang="en-US"/>
          </a:p>
        </p:txBody>
      </p:sp>
      <p:sp>
        <p:nvSpPr>
          <p:cNvPr id="3" name="页脚占位符 2">
            <a:extLst>
              <a:ext uri="{FF2B5EF4-FFF2-40B4-BE49-F238E27FC236}">
                <a16:creationId xmlns:a16="http://schemas.microsoft.com/office/drawing/2014/main" id="{C9271F0A-7A21-6586-DE88-54617CFABA5F}"/>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7995789A-F001-F532-DA24-22D93686224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7" name="文本框 4">
            <a:extLst>
              <a:ext uri="{FF2B5EF4-FFF2-40B4-BE49-F238E27FC236}">
                <a16:creationId xmlns:a16="http://schemas.microsoft.com/office/drawing/2014/main" id="{D72B3998-C6D7-AAD7-0404-B1844CFB0F57}"/>
              </a:ext>
            </a:extLst>
          </p:cNvPr>
          <p:cNvGraphicFramePr/>
          <p:nvPr/>
        </p:nvGraphicFramePr>
        <p:xfrm>
          <a:off x="575481" y="1554479"/>
          <a:ext cx="10746031" cy="4001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331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BDD33-1D24-C99C-8C3A-63BE185E19EA}"/>
              </a:ext>
            </a:extLst>
          </p:cNvPr>
          <p:cNvSpPr>
            <a:spLocks noGrp="1"/>
          </p:cNvSpPr>
          <p:nvPr>
            <p:ph type="title"/>
          </p:nvPr>
        </p:nvSpPr>
        <p:spPr/>
        <p:txBody>
          <a:bodyPr/>
          <a:lstStyle/>
          <a:p>
            <a:r>
              <a:rPr lang="en-US" altLang="zh-CN"/>
              <a:t>The stakeholders that should be involved</a:t>
            </a:r>
            <a:endParaRPr lang="zh-CN" altLang="en-US"/>
          </a:p>
        </p:txBody>
      </p:sp>
      <p:sp>
        <p:nvSpPr>
          <p:cNvPr id="3" name="页脚占位符 2">
            <a:extLst>
              <a:ext uri="{FF2B5EF4-FFF2-40B4-BE49-F238E27FC236}">
                <a16:creationId xmlns:a16="http://schemas.microsoft.com/office/drawing/2014/main" id="{E313D385-9827-DC43-57F7-AD90514148CE}"/>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F7B78B74-220B-571E-F2D1-CC901C94DB9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8" name="文本框 5">
            <a:extLst>
              <a:ext uri="{FF2B5EF4-FFF2-40B4-BE49-F238E27FC236}">
                <a16:creationId xmlns:a16="http://schemas.microsoft.com/office/drawing/2014/main" id="{FAD39A0D-6E86-A80B-E841-A29912A35555}"/>
              </a:ext>
            </a:extLst>
          </p:cNvPr>
          <p:cNvGraphicFramePr/>
          <p:nvPr/>
        </p:nvGraphicFramePr>
        <p:xfrm>
          <a:off x="575480" y="1343859"/>
          <a:ext cx="11189799"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84336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75A146-3108-1A57-4043-D8C64FD1F768}"/>
              </a:ext>
            </a:extLst>
          </p:cNvPr>
          <p:cNvSpPr>
            <a:spLocks noGrp="1"/>
          </p:cNvSpPr>
          <p:nvPr>
            <p:ph type="title"/>
          </p:nvPr>
        </p:nvSpPr>
        <p:spPr/>
        <p:txBody>
          <a:bodyPr/>
          <a:lstStyle/>
          <a:p>
            <a:r>
              <a:rPr lang="en-US" altLang="zh-CN"/>
              <a:t>The lifecycle that you iterate through</a:t>
            </a:r>
            <a:endParaRPr lang="zh-CN" altLang="en-US"/>
          </a:p>
        </p:txBody>
      </p:sp>
      <p:sp>
        <p:nvSpPr>
          <p:cNvPr id="3" name="页脚占位符 2">
            <a:extLst>
              <a:ext uri="{FF2B5EF4-FFF2-40B4-BE49-F238E27FC236}">
                <a16:creationId xmlns:a16="http://schemas.microsoft.com/office/drawing/2014/main" id="{89C83806-096E-4ED0-8EDC-44557430DF15}"/>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灯片编号占位符 3">
            <a:extLst>
              <a:ext uri="{FF2B5EF4-FFF2-40B4-BE49-F238E27FC236}">
                <a16:creationId xmlns:a16="http://schemas.microsoft.com/office/drawing/2014/main" id="{CC81CADF-303C-318E-64AB-A459FB4D970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8" name="文本框 5">
            <a:extLst>
              <a:ext uri="{FF2B5EF4-FFF2-40B4-BE49-F238E27FC236}">
                <a16:creationId xmlns:a16="http://schemas.microsoft.com/office/drawing/2014/main" id="{5C00B86D-8AFB-44BC-D630-083689CC2D1A}"/>
              </a:ext>
            </a:extLst>
          </p:cNvPr>
          <p:cNvGraphicFramePr/>
          <p:nvPr>
            <p:extLst>
              <p:ext uri="{D42A27DB-BD31-4B8C-83A1-F6EECF244321}">
                <p14:modId xmlns:p14="http://schemas.microsoft.com/office/powerpoint/2010/main" val="2378187472"/>
              </p:ext>
            </p:extLst>
          </p:nvPr>
        </p:nvGraphicFramePr>
        <p:xfrm>
          <a:off x="575481" y="807720"/>
          <a:ext cx="11121791" cy="4857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08460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2.xml><?xml version="1.0" encoding="utf-8"?>
<a:theme xmlns:a="http://schemas.openxmlformats.org/drawingml/2006/main" name="1_Azur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3.xml><?xml version="1.0" encoding="utf-8"?>
<a:theme xmlns:a="http://schemas.openxmlformats.org/drawingml/2006/main" name="1_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4.xml><?xml version="1.0" encoding="utf-8"?>
<a:theme xmlns:a="http://schemas.openxmlformats.org/drawingml/2006/main" name="1_CDD.CityLights.FY20-Feb">
  <a:themeElements>
    <a:clrScheme name="CDD.FY20">
      <a:dk1>
        <a:srgbClr val="000000"/>
      </a:dk1>
      <a:lt1>
        <a:srgbClr val="FFFFFF"/>
      </a:lt1>
      <a:dk2>
        <a:srgbClr val="243A5E"/>
      </a:dk2>
      <a:lt2>
        <a:srgbClr val="E6E6E6"/>
      </a:lt2>
      <a:accent1>
        <a:srgbClr val="0078D4"/>
      </a:accent1>
      <a:accent2>
        <a:srgbClr val="8661C5"/>
      </a:accent2>
      <a:accent3>
        <a:srgbClr val="008575"/>
      </a:accent3>
      <a:accent4>
        <a:srgbClr val="3B2E58"/>
      </a:accent4>
      <a:accent5>
        <a:srgbClr val="054B16"/>
      </a:accent5>
      <a:accent6>
        <a:srgbClr val="6B2929"/>
      </a:accent6>
      <a:hlink>
        <a:srgbClr val="0083E6"/>
      </a:hlink>
      <a:folHlink>
        <a:srgbClr val="0083E6"/>
      </a:folHlink>
    </a:clrScheme>
    <a:fontScheme name="MSFT.Black">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D FY20 Feb template.potx" id="{C48FCF6E-E7AA-40D5-AA57-7B20D4C57E7C}" vid="{77B4CD06-E1E8-453C-967B-8237706C4AD4}"/>
    </a:ext>
  </a:extLst>
</a:theme>
</file>

<file path=ppt/theme/theme5.xml><?xml version="1.0" encoding="utf-8"?>
<a:theme xmlns:a="http://schemas.openxmlformats.org/drawingml/2006/main" name="2_White Template">
  <a:themeElements>
    <a:clrScheme name="Unified">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Unified">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6.xml><?xml version="1.0" encoding="utf-8"?>
<a:theme xmlns:a="http://schemas.openxmlformats.org/drawingml/2006/main" name="FY23 Customer Success">
  <a:themeElements>
    <a:clrScheme name="CS FY23">
      <a:dk1>
        <a:srgbClr val="1A1A1A"/>
      </a:dk1>
      <a:lt1>
        <a:srgbClr val="FFFFFF"/>
      </a:lt1>
      <a:dk2>
        <a:srgbClr val="243A5E"/>
      </a:dk2>
      <a:lt2>
        <a:srgbClr val="F2F2F2"/>
      </a:lt2>
      <a:accent1>
        <a:srgbClr val="0078D4"/>
      </a:accent1>
      <a:accent2>
        <a:srgbClr val="50E6FF"/>
      </a:accent2>
      <a:accent3>
        <a:srgbClr val="32145A"/>
      </a:accent3>
      <a:accent4>
        <a:srgbClr val="5C2D91"/>
      </a:accent4>
      <a:accent5>
        <a:srgbClr val="D59DFF"/>
      </a:accent5>
      <a:accent6>
        <a:srgbClr val="008575"/>
      </a:accent6>
      <a:hlink>
        <a:srgbClr val="00BCF2"/>
      </a:hlink>
      <a:folHlink>
        <a:srgbClr val="274B4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inOps Foundati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DD.FY20">
    <a:dk1>
      <a:srgbClr val="000000"/>
    </a:dk1>
    <a:lt1>
      <a:srgbClr val="FFFFFF"/>
    </a:lt1>
    <a:dk2>
      <a:srgbClr val="243A5E"/>
    </a:dk2>
    <a:lt2>
      <a:srgbClr val="E6E6E6"/>
    </a:lt2>
    <a:accent1>
      <a:srgbClr val="0078D4"/>
    </a:accent1>
    <a:accent2>
      <a:srgbClr val="8661C5"/>
    </a:accent2>
    <a:accent3>
      <a:srgbClr val="008575"/>
    </a:accent3>
    <a:accent4>
      <a:srgbClr val="3B2E58"/>
    </a:accent4>
    <a:accent5>
      <a:srgbClr val="054B16"/>
    </a:accent5>
    <a:accent6>
      <a:srgbClr val="6B2929"/>
    </a:accent6>
    <a:hlink>
      <a:srgbClr val="0083E6"/>
    </a:hlink>
    <a:folHlink>
      <a:srgbClr val="0083E6"/>
    </a:folHlink>
  </a:clrScheme>
</a:themeOverride>
</file>

<file path=ppt/theme/themeOverride2.xml><?xml version="1.0" encoding="utf-8"?>
<a:themeOverride xmlns:a="http://schemas.openxmlformats.org/drawingml/2006/main">
  <a:clrScheme name="CDD.FY20">
    <a:dk1>
      <a:srgbClr val="000000"/>
    </a:dk1>
    <a:lt1>
      <a:srgbClr val="FFFFFF"/>
    </a:lt1>
    <a:dk2>
      <a:srgbClr val="243A5E"/>
    </a:dk2>
    <a:lt2>
      <a:srgbClr val="E6E6E6"/>
    </a:lt2>
    <a:accent1>
      <a:srgbClr val="0078D4"/>
    </a:accent1>
    <a:accent2>
      <a:srgbClr val="8661C5"/>
    </a:accent2>
    <a:accent3>
      <a:srgbClr val="008575"/>
    </a:accent3>
    <a:accent4>
      <a:srgbClr val="3B2E58"/>
    </a:accent4>
    <a:accent5>
      <a:srgbClr val="054B16"/>
    </a:accent5>
    <a:accent6>
      <a:srgbClr val="6B2929"/>
    </a:accent6>
    <a:hlink>
      <a:srgbClr val="0083E6"/>
    </a:hlink>
    <a:folHlink>
      <a:srgbClr val="0083E6"/>
    </a:folHlink>
  </a:clrScheme>
</a:themeOverride>
</file>

<file path=ppt/theme/themeOverride3.xml><?xml version="1.0" encoding="utf-8"?>
<a:themeOverride xmlns:a="http://schemas.openxmlformats.org/drawingml/2006/main">
  <a:clrScheme name="CDD.FY20">
    <a:dk1>
      <a:srgbClr val="000000"/>
    </a:dk1>
    <a:lt1>
      <a:srgbClr val="FFFFFF"/>
    </a:lt1>
    <a:dk2>
      <a:srgbClr val="243A5E"/>
    </a:dk2>
    <a:lt2>
      <a:srgbClr val="E6E6E6"/>
    </a:lt2>
    <a:accent1>
      <a:srgbClr val="0078D4"/>
    </a:accent1>
    <a:accent2>
      <a:srgbClr val="8661C5"/>
    </a:accent2>
    <a:accent3>
      <a:srgbClr val="008575"/>
    </a:accent3>
    <a:accent4>
      <a:srgbClr val="3B2E58"/>
    </a:accent4>
    <a:accent5>
      <a:srgbClr val="054B16"/>
    </a:accent5>
    <a:accent6>
      <a:srgbClr val="6B2929"/>
    </a:accent6>
    <a:hlink>
      <a:srgbClr val="0083E6"/>
    </a:hlink>
    <a:folHlink>
      <a:srgbClr val="0083E6"/>
    </a:folHlink>
  </a:clrScheme>
</a:themeOverride>
</file>

<file path=ppt/theme/themeOverride4.xml><?xml version="1.0" encoding="utf-8"?>
<a:themeOverride xmlns:a="http://schemas.openxmlformats.org/drawingml/2006/main">
  <a:clrScheme name="CDD.FY20">
    <a:dk1>
      <a:srgbClr val="000000"/>
    </a:dk1>
    <a:lt1>
      <a:srgbClr val="FFFFFF"/>
    </a:lt1>
    <a:dk2>
      <a:srgbClr val="243A5E"/>
    </a:dk2>
    <a:lt2>
      <a:srgbClr val="E6E6E6"/>
    </a:lt2>
    <a:accent1>
      <a:srgbClr val="0078D4"/>
    </a:accent1>
    <a:accent2>
      <a:srgbClr val="8661C5"/>
    </a:accent2>
    <a:accent3>
      <a:srgbClr val="008575"/>
    </a:accent3>
    <a:accent4>
      <a:srgbClr val="3B2E58"/>
    </a:accent4>
    <a:accent5>
      <a:srgbClr val="054B16"/>
    </a:accent5>
    <a:accent6>
      <a:srgbClr val="6B2929"/>
    </a:accent6>
    <a:hlink>
      <a:srgbClr val="0083E6"/>
    </a:hlink>
    <a:folHlink>
      <a:srgbClr val="0083E6"/>
    </a:folHlink>
  </a:clrScheme>
</a:themeOverride>
</file>

<file path=ppt/theme/themeOverride5.xml><?xml version="1.0" encoding="utf-8"?>
<a:themeOverride xmlns:a="http://schemas.openxmlformats.org/drawingml/2006/main">
  <a:clrScheme name="CDD.FY20">
    <a:dk1>
      <a:srgbClr val="000000"/>
    </a:dk1>
    <a:lt1>
      <a:srgbClr val="FFFFFF"/>
    </a:lt1>
    <a:dk2>
      <a:srgbClr val="243A5E"/>
    </a:dk2>
    <a:lt2>
      <a:srgbClr val="E6E6E6"/>
    </a:lt2>
    <a:accent1>
      <a:srgbClr val="0078D4"/>
    </a:accent1>
    <a:accent2>
      <a:srgbClr val="8661C5"/>
    </a:accent2>
    <a:accent3>
      <a:srgbClr val="008575"/>
    </a:accent3>
    <a:accent4>
      <a:srgbClr val="3B2E58"/>
    </a:accent4>
    <a:accent5>
      <a:srgbClr val="054B16"/>
    </a:accent5>
    <a:accent6>
      <a:srgbClr val="6B2929"/>
    </a:accent6>
    <a:hlink>
      <a:srgbClr val="0083E6"/>
    </a:hlink>
    <a:folHlink>
      <a:srgbClr val="0083E6"/>
    </a:folHlink>
  </a:clrScheme>
</a:themeOverride>
</file>

<file path=ppt/theme/themeOverride6.xml><?xml version="1.0" encoding="utf-8"?>
<a:themeOverride xmlns:a="http://schemas.openxmlformats.org/drawingml/2006/main">
  <a:clrScheme name="CDD.FY20">
    <a:dk1>
      <a:srgbClr val="000000"/>
    </a:dk1>
    <a:lt1>
      <a:srgbClr val="FFFFFF"/>
    </a:lt1>
    <a:dk2>
      <a:srgbClr val="243A5E"/>
    </a:dk2>
    <a:lt2>
      <a:srgbClr val="E6E6E6"/>
    </a:lt2>
    <a:accent1>
      <a:srgbClr val="0078D4"/>
    </a:accent1>
    <a:accent2>
      <a:srgbClr val="8661C5"/>
    </a:accent2>
    <a:accent3>
      <a:srgbClr val="008575"/>
    </a:accent3>
    <a:accent4>
      <a:srgbClr val="3B2E58"/>
    </a:accent4>
    <a:accent5>
      <a:srgbClr val="054B16"/>
    </a:accent5>
    <a:accent6>
      <a:srgbClr val="6B2929"/>
    </a:accent6>
    <a:hlink>
      <a:srgbClr val="0083E6"/>
    </a:hlink>
    <a:folHlink>
      <a:srgbClr val="0083E6"/>
    </a:folHlink>
  </a:clrScheme>
</a:themeOverride>
</file>

<file path=ppt/theme/themeOverride7.xml><?xml version="1.0" encoding="utf-8"?>
<a:themeOverride xmlns:a="http://schemas.openxmlformats.org/drawingml/2006/main">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themeOverride>
</file>

<file path=ppt/theme/themeOverride8.xml><?xml version="1.0" encoding="utf-8"?>
<a:themeOverride xmlns:a="http://schemas.openxmlformats.org/drawingml/2006/main">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2ADD6CD1318B41BB52F984F08E10FF" ma:contentTypeVersion="7" ma:contentTypeDescription="Create a new document." ma:contentTypeScope="" ma:versionID="f0eee1a32817c7a51c6b3ab0a1c0a1d1">
  <xsd:schema xmlns:xsd="http://www.w3.org/2001/XMLSchema" xmlns:xs="http://www.w3.org/2001/XMLSchema" xmlns:p="http://schemas.microsoft.com/office/2006/metadata/properties" xmlns:ns1="http://schemas.microsoft.com/sharepoint/v3" xmlns:ns2="5a965641-0ca4-40b7-8097-28e8c2716139" targetNamespace="http://schemas.microsoft.com/office/2006/metadata/properties" ma:root="true" ma:fieldsID="9f228f669058ef17ecd63d1def7a74de" ns1:_="" ns2:_="">
    <xsd:import namespace="http://schemas.microsoft.com/sharepoint/v3"/>
    <xsd:import namespace="5a965641-0ca4-40b7-8097-28e8c271613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965641-0ca4-40b7-8097-28e8c271613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7CA1E3-0C07-4071-A79C-1B822743F866}">
  <ds:schemaRefs>
    <ds:schemaRef ds:uri="5a965641-0ca4-40b7-8097-28e8c271613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96A4B78-3B27-4DE9-A4D3-40EDAFBAA567}">
  <ds:schemaRefs>
    <ds:schemaRef ds:uri="5a965641-0ca4-40b7-8097-28e8c27161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1FF41B7-6094-46DA-A848-C76D0809754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44</Slides>
  <Notes>37</Notes>
  <HiddenSlides>0</HiddenSlides>
  <ScaleCrop>false</ScaleCrop>
  <HeadingPairs>
    <vt:vector size="4" baseType="variant">
      <vt:variant>
        <vt:lpstr>Theme</vt:lpstr>
      </vt:variant>
      <vt:variant>
        <vt:i4>8</vt:i4>
      </vt:variant>
      <vt:variant>
        <vt:lpstr>Slide Titles</vt:lpstr>
      </vt:variant>
      <vt:variant>
        <vt:i4>44</vt:i4>
      </vt:variant>
    </vt:vector>
  </HeadingPairs>
  <TitlesOfParts>
    <vt:vector size="52" baseType="lpstr">
      <vt:lpstr>White Template</vt:lpstr>
      <vt:lpstr>1_Azure</vt:lpstr>
      <vt:lpstr>1_White Template</vt:lpstr>
      <vt:lpstr>1_CDD.CityLights.FY20-Feb</vt:lpstr>
      <vt:lpstr>2_White Template</vt:lpstr>
      <vt:lpstr>FY23 Customer Success</vt:lpstr>
      <vt:lpstr>Office Theme</vt:lpstr>
      <vt:lpstr>FinOps Foundation</vt:lpstr>
      <vt:lpstr>FinOps</vt:lpstr>
      <vt:lpstr>What is Finops</vt:lpstr>
      <vt:lpstr>FinOps is an evolving cloud financial management discipline and cultural practice that:</vt:lpstr>
      <vt:lpstr>目录 </vt:lpstr>
      <vt:lpstr>Cost Management Focus Areas</vt:lpstr>
      <vt:lpstr>Cost Management vs FinOps: Key Activities</vt:lpstr>
      <vt:lpstr>The principles that should guide your FinOps efforts</vt:lpstr>
      <vt:lpstr>The stakeholders that should be involved</vt:lpstr>
      <vt:lpstr>The lifecycle that you iterate through</vt:lpstr>
      <vt:lpstr>Finops Phase 1 - Inform</vt:lpstr>
      <vt:lpstr>Finops Phase 2 - Optimize</vt:lpstr>
      <vt:lpstr>Finops Phase 3 - Operate</vt:lpstr>
      <vt:lpstr>The capabilities that you implement with stakeholders throughout the lifecycle</vt:lpstr>
      <vt:lpstr>The maturity model that you use to measure growth over time</vt:lpstr>
      <vt:lpstr>Conduct a FinOps iteration – 完成一次Finops的迭代</vt:lpstr>
      <vt:lpstr>Define your scope - guidance</vt:lpstr>
      <vt:lpstr>Hands-on: Data analysis and showback</vt:lpstr>
      <vt:lpstr>PowerPoint Presentation</vt:lpstr>
      <vt:lpstr>Cost allocation</vt:lpstr>
      <vt:lpstr>Managing shared cost</vt:lpstr>
      <vt:lpstr>Data ingestion and normalization</vt:lpstr>
      <vt:lpstr>Forecasting</vt:lpstr>
      <vt:lpstr>Budget management</vt:lpstr>
      <vt:lpstr>Measuring unit costs</vt:lpstr>
      <vt:lpstr>Managing anomalies</vt:lpstr>
      <vt:lpstr>Establishing a FinOps decision and accountability structure</vt:lpstr>
      <vt:lpstr>Resource utilization and efficiency</vt:lpstr>
      <vt:lpstr>Workload management and automation</vt:lpstr>
      <vt:lpstr>Onboarding workloads</vt:lpstr>
      <vt:lpstr>Managing commitment-based discounts</vt:lpstr>
      <vt:lpstr>Cloud policy and governance</vt:lpstr>
      <vt:lpstr>Chargeback and finance integration</vt:lpstr>
      <vt:lpstr>FinOps education and enablement</vt:lpstr>
      <vt:lpstr>Establishing a FinOps culture</vt:lpstr>
      <vt:lpstr>FinOps and intersecting frameworks</vt:lpstr>
      <vt:lpstr>Cloud is critical to every business but is a fundamentally different consumption model...</vt:lpstr>
      <vt:lpstr>FinOps.org Framework</vt:lpstr>
      <vt:lpstr>PowerPoint Presentation</vt:lpstr>
      <vt:lpstr>FinOps Planning &amp; Implementation |  Scenario Overview </vt:lpstr>
      <vt:lpstr>Cloud Maturity Model Sample</vt:lpstr>
      <vt:lpstr>Azure FinOps Delivery Agenda</vt:lpstr>
      <vt:lpstr>Q&amp;A</vt:lpstr>
      <vt:lpstr>Thank You</vt:lpstr>
      <vt:lpstr>Apendix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Johnson</dc:creator>
  <cp:revision>1</cp:revision>
  <dcterms:created xsi:type="dcterms:W3CDTF">2021-06-07T22:17:40Z</dcterms:created>
  <dcterms:modified xsi:type="dcterms:W3CDTF">2024-03-13T02:15:50Z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a191f1-c555-4a9e-8b3e-85ef51701160_Removed">
    <vt:lpwstr>False</vt:lpwstr>
  </property>
  <property fmtid="{D5CDD505-2E9C-101B-9397-08002B2CF9AE}" pid="3" name="Sensitivity">
    <vt:lpwstr>Confidential</vt:lpwstr>
  </property>
  <property fmtid="{D5CDD505-2E9C-101B-9397-08002B2CF9AE}" pid="4" name="MSIP_Label_8aa191f1-c555-4a9e-8b3e-85ef51701160_ActionId">
    <vt:lpwstr>39fc7d0a-3e4c-48a0-b62b-e78feb9ca8a2</vt:lpwstr>
  </property>
  <property fmtid="{D5CDD505-2E9C-101B-9397-08002B2CF9AE}" pid="5" name="MSIP_Label_8aa191f1-c555-4a9e-8b3e-85ef51701160_Name">
    <vt:lpwstr>Confidential</vt:lpwstr>
  </property>
  <property fmtid="{D5CDD505-2E9C-101B-9397-08002B2CF9AE}" pid="6" name="MSIP_Label_8aa191f1-c555-4a9e-8b3e-85ef51701160_SiteId">
    <vt:lpwstr>a57507b2-d296-4dca-a9ae-67b1484e02a9</vt:lpwstr>
  </property>
  <property fmtid="{D5CDD505-2E9C-101B-9397-08002B2CF9AE}" pid="7" name="MSIP_Label_8aa191f1-c555-4a9e-8b3e-85ef51701160_SetDate">
    <vt:lpwstr>2021-06-08T00:15:44Z</vt:lpwstr>
  </property>
  <property fmtid="{D5CDD505-2E9C-101B-9397-08002B2CF9AE}" pid="8" name="MSIP_Label_8aa191f1-c555-4a9e-8b3e-85ef51701160_Enabled">
    <vt:lpwstr>True</vt:lpwstr>
  </property>
  <property fmtid="{D5CDD505-2E9C-101B-9397-08002B2CF9AE}" pid="9" name="MSIP_Label_8aa191f1-c555-4a9e-8b3e-85ef51701160_Extended_MSFT_Method">
    <vt:lpwstr>Standard</vt:lpwstr>
  </property>
  <property fmtid="{D5CDD505-2E9C-101B-9397-08002B2CF9AE}" pid="10" name="Order">
    <vt:r8>2586800</vt:r8>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xd_Signature">
    <vt:bool>false</vt:bool>
  </property>
  <property fmtid="{D5CDD505-2E9C-101B-9397-08002B2CF9AE}" pid="16" name="MediaServiceImageTags">
    <vt:lpwstr/>
  </property>
  <property fmtid="{D5CDD505-2E9C-101B-9397-08002B2CF9AE}" pid="17" name="ContentTypeId">
    <vt:lpwstr>0x0101005B2ADD6CD1318B41BB52F984F08E10FF</vt:lpwstr>
  </property>
  <property fmtid="{D5CDD505-2E9C-101B-9397-08002B2CF9AE}" pid="18" name="TriggerFlowInfo">
    <vt:lpwstr/>
  </property>
</Properties>
</file>